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tags/tag1.xml" ContentType="application/vnd.openxmlformats-officedocument.presentationml.tags+xml"/>
  <Override PartName="/ppt/notesSlides/notesSlide33.xml" ContentType="application/vnd.openxmlformats-officedocument.presentationml.notesSlide+xml"/>
  <Override PartName="/ppt/charts/chart7.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BD4_D2C7DE0B.xml" ContentType="application/vnd.ms-powerpoint.comments+xml"/>
  <Override PartName="/ppt/notesSlides/notesSlide42.xml" ContentType="application/vnd.openxmlformats-officedocument.presentationml.notesSlide+xml"/>
  <Override PartName="/ppt/comments/modernComment_7FFFD476_BE96276A.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7EA6269D_64D3A9F5.xml" ContentType="application/vnd.ms-powerpoint.comments+xml"/>
  <Override PartName="/ppt/notesSlides/notesSlide46.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68" r:id="rId4"/>
    <p:sldMasterId id="2147484359" r:id="rId5"/>
    <p:sldMasterId id="2147484412" r:id="rId6"/>
    <p:sldMasterId id="2147484436" r:id="rId7"/>
    <p:sldMasterId id="2147484487" r:id="rId8"/>
    <p:sldMasterId id="2147484549" r:id="rId9"/>
    <p:sldMasterId id="2147484564" r:id="rId10"/>
    <p:sldMasterId id="2147484567" r:id="rId11"/>
    <p:sldMasterId id="2147484575" r:id="rId12"/>
    <p:sldMasterId id="2147484597" r:id="rId13"/>
  </p:sldMasterIdLst>
  <p:notesMasterIdLst>
    <p:notesMasterId r:id="rId69"/>
  </p:notesMasterIdLst>
  <p:handoutMasterIdLst>
    <p:handoutMasterId r:id="rId70"/>
  </p:handoutMasterIdLst>
  <p:sldIdLst>
    <p:sldId id="2147472505" r:id="rId14"/>
    <p:sldId id="2147472506" r:id="rId15"/>
    <p:sldId id="2124818039" r:id="rId16"/>
    <p:sldId id="2124818091" r:id="rId17"/>
    <p:sldId id="258" r:id="rId18"/>
    <p:sldId id="2124818101" r:id="rId19"/>
    <p:sldId id="2124818102" r:id="rId20"/>
    <p:sldId id="2124818056" r:id="rId21"/>
    <p:sldId id="450" r:id="rId22"/>
    <p:sldId id="510" r:id="rId23"/>
    <p:sldId id="2124818041" r:id="rId24"/>
    <p:sldId id="454" r:id="rId25"/>
    <p:sldId id="494" r:id="rId26"/>
    <p:sldId id="2124818054" r:id="rId27"/>
    <p:sldId id="2124818051" r:id="rId28"/>
    <p:sldId id="2124818042" r:id="rId29"/>
    <p:sldId id="2124818057" r:id="rId30"/>
    <p:sldId id="2124818036" r:id="rId31"/>
    <p:sldId id="2096975740" r:id="rId32"/>
    <p:sldId id="398" r:id="rId33"/>
    <p:sldId id="2124818097" r:id="rId34"/>
    <p:sldId id="2124818096" r:id="rId35"/>
    <p:sldId id="2124818060" r:id="rId36"/>
    <p:sldId id="2124818078" r:id="rId37"/>
    <p:sldId id="1467" r:id="rId38"/>
    <p:sldId id="1468" r:id="rId39"/>
    <p:sldId id="1469" r:id="rId40"/>
    <p:sldId id="1471" r:id="rId41"/>
    <p:sldId id="1472" r:id="rId42"/>
    <p:sldId id="1473" r:id="rId43"/>
    <p:sldId id="319" r:id="rId44"/>
    <p:sldId id="2124818087" r:id="rId45"/>
    <p:sldId id="1678" r:id="rId46"/>
    <p:sldId id="2124818098" r:id="rId47"/>
    <p:sldId id="2124818076" r:id="rId48"/>
    <p:sldId id="1452" r:id="rId49"/>
    <p:sldId id="482" r:id="rId50"/>
    <p:sldId id="1454" r:id="rId51"/>
    <p:sldId id="907" r:id="rId52"/>
    <p:sldId id="309" r:id="rId53"/>
    <p:sldId id="1461" r:id="rId54"/>
    <p:sldId id="2124818071" r:id="rId55"/>
    <p:sldId id="2124818072" r:id="rId56"/>
    <p:sldId id="1464" r:id="rId57"/>
    <p:sldId id="2124818104" r:id="rId58"/>
    <p:sldId id="2124818100" r:id="rId59"/>
    <p:sldId id="2140754819" r:id="rId60"/>
    <p:sldId id="2147472490" r:id="rId61"/>
    <p:sldId id="3028" r:id="rId62"/>
    <p:sldId id="2147472502" r:id="rId63"/>
    <p:sldId id="2147472503" r:id="rId64"/>
    <p:sldId id="2147472504" r:id="rId65"/>
    <p:sldId id="2124818077" r:id="rId66"/>
    <p:sldId id="2146848404" r:id="rId67"/>
    <p:sldId id="6894" r:id="rId68"/>
  </p:sldIdLst>
  <p:sldSz cx="12192000" cy="6858000"/>
  <p:notesSz cx="7102475" cy="9388475"/>
  <p:embeddedFontLst>
    <p:embeddedFont>
      <p:font typeface="Calibri" panose="020F0502020204030204" pitchFamily="34" charset="0"/>
      <p:regular r:id="rId71"/>
      <p:bold r:id="rId72"/>
      <p:italic r:id="rId73"/>
      <p:boldItalic r:id="rId74"/>
    </p:embeddedFont>
    <p:embeddedFont>
      <p:font typeface="Calibri Light" panose="020F0302020204030204" pitchFamily="34" charset="0"/>
      <p:regular r:id="rId75"/>
      <p:italic r:id="rId76"/>
    </p:embeddedFont>
    <p:embeddedFont>
      <p:font typeface="Franklin Gothic Book" panose="020B0503020102020204" pitchFamily="34" charset="0"/>
      <p:regular r:id="rId77"/>
      <p:italic r:id="rId78"/>
    </p:embeddedFont>
    <p:embeddedFont>
      <p:font typeface="Franklin Gothic Medium" panose="020B0603020102020204" pitchFamily="34" charset="0"/>
      <p:regular r:id="rId79"/>
      <p:italic r:id="rId80"/>
    </p:embeddedFont>
    <p:embeddedFont>
      <p:font typeface="Franklin Gothic Medium Cond" panose="020B0606030402020204" pitchFamily="34" charset="0"/>
      <p:regular r:id="rId81"/>
    </p:embeddedFont>
    <p:embeddedFont>
      <p:font typeface="Gill Sans Ultra Bold" panose="020B0A02020104020203" pitchFamily="34" charset="77"/>
      <p:regular r:id="rId82"/>
    </p:embeddedFont>
    <p:embeddedFont>
      <p:font typeface="Montserrat SemiBold" panose="020F0502020204030204" pitchFamily="34" charset="0"/>
      <p:regular r:id="rId83"/>
      <p:bold r:id="rId84"/>
      <p:italic r:id="rId85"/>
      <p:boldItalic r:id="rId86"/>
    </p:embeddedFont>
    <p:embeddedFont>
      <p:font typeface="Proxima Nova Rg" panose="02000506030000020004" pitchFamily="2" charset="0"/>
      <p:regular r:id="rId87"/>
      <p:bold r:id="rId88"/>
      <p:italic r:id="rId89"/>
      <p:boldItalic r:id="rId90"/>
    </p:embeddedFont>
    <p:embeddedFont>
      <p:font typeface="Roboto Condensed" panose="020F0502020204030204" pitchFamily="34" charset="0"/>
      <p:regular r:id="rId91"/>
      <p:bold r:id="rId92"/>
      <p:italic r:id="rId93"/>
      <p:boldItalic r:id="rId9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3F2026-88CA-4203-2D07-33AFB0B00D37}" name="Vega, Charles" initials="VC" userId="S::cpvega@hs.uci.edu::a22efd7e-e7dd-4911-a200-65aa4cf57c53" providerId="AD"/>
  <p188:author id="{DA01AF63-7EB7-C3B0-16C8-16BB9429C1C5}" name="Keefer, Laurie" initials="LK" userId="S::laurie.keefer@mssm.edu::9d43cdfa-a341-4b3c-b0bd-b0742d0fb7e2" providerId="AD"/>
  <p188:author id="{F49435B9-F0F0-AB19-82A3-33862C01454D}" name="Wade, Mark" initials="WM" userId="S::mwade@webmd.net::87c3b742-e4ce-413c-8e56-bc505aae93b4" providerId="AD"/>
  <p188:author id="{B6B70FC2-725C-A0E6-4C98-BE65AD8B50F0}" name="R Smith" initials="RS" userId="R Smith" providerId="None"/>
  <p188:author id="{C3CE52C2-1F93-E89C-0146-DE017F7AA43F}" name="brooks cash" initials="bc" userId="2de85622957ae318" providerId="Windows Live"/>
  <p188:author id="{D9235CD6-FDAB-27BA-378C-C3565CB30255}" name="Crayford, Stuart" initials="CS" userId="S::scrayford@webmd.net::8e6e6fd9-7857-46b0-bd4e-e44e672e4a62" providerId="AD"/>
  <p188:author id="{5BC92EEC-F7E2-4425-6BF6-DF1F1661870C}" name="Feldman, Renata" initials="FR" userId="S::rfeldman@medscape.net::844f5602-5ce6-4c40-a761-2ad6ab0190e6" providerId="AD"/>
  <p188:author id="{153EA0FB-7194-817F-0724-D6BB4CCE454A}" name="KERRY LEDBETTER" initials="KL" userId="0c771dcdb9fbe03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llen, Katherine" initials="AK" lastIdx="2" clrIdx="0">
    <p:extLst>
      <p:ext uri="{19B8F6BF-5375-455C-9EA6-DF929625EA0E}">
        <p15:presenceInfo xmlns:p15="http://schemas.microsoft.com/office/powerpoint/2012/main" userId="S::kaallen@medscape.net::3a94109b-6680-4f55-aa1d-00938bdefce5" providerId="AD"/>
      </p:ext>
    </p:extLst>
  </p:cmAuthor>
  <p:cmAuthor id="3" name="Piazza, Alessia" initials="PA" lastIdx="19" clrIdx="1">
    <p:extLst>
      <p:ext uri="{19B8F6BF-5375-455C-9EA6-DF929625EA0E}">
        <p15:presenceInfo xmlns:p15="http://schemas.microsoft.com/office/powerpoint/2012/main" userId="S::apiazza@webmd.net::dda44ff5-1ee5-4312-a777-b25fced7aead" providerId="AD"/>
      </p:ext>
    </p:extLst>
  </p:cmAuthor>
  <p:cmAuthor id="4" name="Edling, Emily" initials="EE" lastIdx="1" clrIdx="2">
    <p:extLst>
      <p:ext uri="{19B8F6BF-5375-455C-9EA6-DF929625EA0E}">
        <p15:presenceInfo xmlns:p15="http://schemas.microsoft.com/office/powerpoint/2012/main" userId="S::eedling@medscape.net::73f37b49-71de-47c8-bcbd-c2863e76028f" providerId="AD"/>
      </p:ext>
    </p:extLst>
  </p:cmAuthor>
  <p:cmAuthor id="5" name="J Henderson" initials="JH" lastIdx="7" clrIdx="3">
    <p:extLst>
      <p:ext uri="{19B8F6BF-5375-455C-9EA6-DF929625EA0E}">
        <p15:presenceInfo xmlns:p15="http://schemas.microsoft.com/office/powerpoint/2012/main" userId="6c0866883ca73c90" providerId="Windows Live"/>
      </p:ext>
    </p:extLst>
  </p:cmAuthor>
  <p:cmAuthor id="6" name="Stephanie MacLean" initials="SM" lastIdx="1" clrIdx="4">
    <p:extLst>
      <p:ext uri="{19B8F6BF-5375-455C-9EA6-DF929625EA0E}">
        <p15:presenceInfo xmlns:p15="http://schemas.microsoft.com/office/powerpoint/2012/main" userId="a468cc49a23539d6" providerId="Windows Live"/>
      </p:ext>
    </p:extLst>
  </p:cmAuthor>
  <p:cmAuthor id="7" name="R Smith" initials="RS" lastIdx="61" clrIdx="5">
    <p:extLst>
      <p:ext uri="{19B8F6BF-5375-455C-9EA6-DF929625EA0E}">
        <p15:presenceInfo xmlns:p15="http://schemas.microsoft.com/office/powerpoint/2012/main" userId="R Smith" providerId="None"/>
      </p:ext>
    </p:extLst>
  </p:cmAuthor>
  <p:cmAuthor id="8" name="Simmons, Alex" initials="SA" lastIdx="1" clrIdx="6">
    <p:extLst>
      <p:ext uri="{19B8F6BF-5375-455C-9EA6-DF929625EA0E}">
        <p15:presenceInfo xmlns:p15="http://schemas.microsoft.com/office/powerpoint/2012/main" userId="Simmons, Alex" providerId="None"/>
      </p:ext>
    </p:extLst>
  </p:cmAuthor>
  <p:cmAuthor id="9" name="Paul Feuerstadt" initials="PF" lastIdx="4" clrIdx="7">
    <p:extLst>
      <p:ext uri="{19B8F6BF-5375-455C-9EA6-DF929625EA0E}">
        <p15:presenceInfo xmlns:p15="http://schemas.microsoft.com/office/powerpoint/2012/main" userId="d803e6475f827c01" providerId="Windows Live"/>
      </p:ext>
    </p:extLst>
  </p:cmAuthor>
  <p:cmAuthor id="10" name="Fischer, Monika" initials="FM" lastIdx="4" clrIdx="8">
    <p:extLst>
      <p:ext uri="{19B8F6BF-5375-455C-9EA6-DF929625EA0E}">
        <p15:presenceInfo xmlns:p15="http://schemas.microsoft.com/office/powerpoint/2012/main" userId="S::mofische@iu.edu::361da199-0d29-43af-a551-156d3931ea8d" providerId="AD"/>
      </p:ext>
    </p:extLst>
  </p:cmAuthor>
  <p:cmAuthor id="11" name="Paul Feuerstadt" initials="PF [2]" lastIdx="2" clrIdx="9">
    <p:extLst>
      <p:ext uri="{19B8F6BF-5375-455C-9EA6-DF929625EA0E}">
        <p15:presenceInfo xmlns:p15="http://schemas.microsoft.com/office/powerpoint/2012/main" userId="S-1-5-21-1079889721-3584007836-1306792190-2733" providerId="AD"/>
      </p:ext>
    </p:extLst>
  </p:cmAuthor>
  <p:cmAuthor id="12" name="Vega, Joel" initials="VJ" lastIdx="76" clrIdx="10">
    <p:extLst>
      <p:ext uri="{19B8F6BF-5375-455C-9EA6-DF929625EA0E}">
        <p15:presenceInfo xmlns:p15="http://schemas.microsoft.com/office/powerpoint/2012/main" userId="S::jvega@webmd.net::bdb73cfc-0a31-467c-aa22-cdf8622d5322" providerId="AD"/>
      </p:ext>
    </p:extLst>
  </p:cmAuthor>
  <p:cmAuthor id="13" name="Sharma, Amol" initials="SA" lastIdx="2" clrIdx="11">
    <p:extLst>
      <p:ext uri="{19B8F6BF-5375-455C-9EA6-DF929625EA0E}">
        <p15:presenceInfo xmlns:p15="http://schemas.microsoft.com/office/powerpoint/2012/main" userId="S-1-5-21-26053870-378490464-1358123277-100346" providerId="AD"/>
      </p:ext>
    </p:extLst>
  </p:cmAuthor>
  <p:cmAuthor id="14" name="Crayford, Stuart" initials="CS" lastIdx="1" clrIdx="12">
    <p:extLst>
      <p:ext uri="{19B8F6BF-5375-455C-9EA6-DF929625EA0E}">
        <p15:presenceInfo xmlns:p15="http://schemas.microsoft.com/office/powerpoint/2012/main" userId="S::scrayford@webmd.net::8e6e6fd9-7857-46b0-bd4e-e44e672e4a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84F"/>
    <a:srgbClr val="B2B4B6"/>
    <a:srgbClr val="FFFFFF"/>
    <a:srgbClr val="E7EBED"/>
    <a:srgbClr val="0F3853"/>
    <a:srgbClr val="E9F1F7"/>
    <a:srgbClr val="FCECEA"/>
    <a:srgbClr val="17A384"/>
    <a:srgbClr val="FFF4EB"/>
    <a:srgbClr val="FFF3E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76E9CA-57B2-41B9-BA07-3D462EE08844}" v="561" dt="2022-09-12T17:48:21.960"/>
    <p1510:client id="{BDAB47C8-4C0B-4C19-8E90-CA874CCB5A02}" v="2" dt="2022-09-19T15:40:37.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8"/>
    <p:restoredTop sz="85581" autoAdjust="0"/>
  </p:normalViewPr>
  <p:slideViewPr>
    <p:cSldViewPr snapToGrid="0">
      <p:cViewPr varScale="1">
        <p:scale>
          <a:sx n="94" d="100"/>
          <a:sy n="94" d="100"/>
        </p:scale>
        <p:origin x="1248" y="200"/>
      </p:cViewPr>
      <p:guideLst>
        <p:guide orient="horz" pos="2160"/>
        <p:guide pos="3885"/>
      </p:guideLst>
    </p:cSldViewPr>
  </p:slideViewPr>
  <p:notesTextViewPr>
    <p:cViewPr>
      <p:scale>
        <a:sx n="3" d="2"/>
        <a:sy n="3" d="2"/>
      </p:scale>
      <p:origin x="0" y="0"/>
    </p:cViewPr>
  </p:notesTextViewPr>
  <p:sorterViewPr>
    <p:cViewPr>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2.xml"/><Relationship Id="rId90" Type="http://schemas.openxmlformats.org/officeDocument/2006/relationships/font" Target="fonts/font20.fntdata"/><Relationship Id="rId95" Type="http://schemas.openxmlformats.org/officeDocument/2006/relationships/commentAuthors" Target="commentAuthor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notesMaster" Target="notesMasters/notesMaster1.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tableStyles" Target="tableStyles.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font" Target="fonts/font6.fntdata"/><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font" Target="fonts/font17.fntdata"/><Relationship Id="rId61" Type="http://schemas.openxmlformats.org/officeDocument/2006/relationships/slide" Target="slides/slide48.xml"/><Relationship Id="rId82" Type="http://schemas.openxmlformats.org/officeDocument/2006/relationships/font" Target="fonts/font12.fntdata"/><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font" Target="fonts/font7.fntdata"/><Relationship Id="rId100"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theme" Target="theme/them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Sheet1!$B$2:$B$14</c:f>
              <c:numCache>
                <c:formatCode>General</c:formatCode>
                <c:ptCount val="13"/>
                <c:pt idx="0">
                  <c:v>18</c:v>
                </c:pt>
                <c:pt idx="1">
                  <c:v>23</c:v>
                </c:pt>
                <c:pt idx="2">
                  <c:v>24</c:v>
                </c:pt>
                <c:pt idx="3">
                  <c:v>27</c:v>
                </c:pt>
                <c:pt idx="4">
                  <c:v>29</c:v>
                </c:pt>
                <c:pt idx="5">
                  <c:v>30</c:v>
                </c:pt>
                <c:pt idx="6">
                  <c:v>27</c:v>
                </c:pt>
                <c:pt idx="7">
                  <c:v>28</c:v>
                </c:pt>
                <c:pt idx="8">
                  <c:v>30</c:v>
                </c:pt>
                <c:pt idx="9">
                  <c:v>33</c:v>
                </c:pt>
                <c:pt idx="10">
                  <c:v>34</c:v>
                </c:pt>
                <c:pt idx="11">
                  <c:v>29</c:v>
                </c:pt>
                <c:pt idx="12">
                  <c:v>35</c:v>
                </c:pt>
              </c:numCache>
            </c:numRef>
          </c:val>
          <c:smooth val="0"/>
          <c:extLst>
            <c:ext xmlns:c16="http://schemas.microsoft.com/office/drawing/2014/chart" uri="{C3380CC4-5D6E-409C-BE32-E72D297353CC}">
              <c16:uniqueId val="{00000000-B5CC-4B22-BD6C-2CC7DB0695B9}"/>
            </c:ext>
          </c:extLst>
        </c:ser>
        <c:dLbls>
          <c:showLegendKey val="0"/>
          <c:showVal val="0"/>
          <c:showCatName val="0"/>
          <c:showSerName val="0"/>
          <c:showPercent val="0"/>
          <c:showBubbleSize val="0"/>
        </c:dLbls>
        <c:marker val="1"/>
        <c:smooth val="0"/>
        <c:axId val="1145162864"/>
        <c:axId val="1145169520"/>
      </c:lineChart>
      <c:catAx>
        <c:axId val="114516286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t>Month of Treatment</a:t>
                </a:r>
              </a:p>
            </c:rich>
          </c:tx>
          <c:layout>
            <c:manualLayout>
              <c:xMode val="edge"/>
              <c:yMode val="edge"/>
              <c:x val="0.41364892705484591"/>
              <c:y val="0.92105014142653729"/>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145169520"/>
        <c:crosses val="autoZero"/>
        <c:auto val="1"/>
        <c:lblAlgn val="ctr"/>
        <c:lblOffset val="100"/>
        <c:noMultiLvlLbl val="0"/>
      </c:catAx>
      <c:valAx>
        <c:axId val="1145169520"/>
        <c:scaling>
          <c:orientation val="minMax"/>
          <c:max val="5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t>Monthly Responders, %</a:t>
                </a:r>
              </a:p>
            </c:rich>
          </c:tx>
          <c:layout>
            <c:manualLayout>
              <c:xMode val="edge"/>
              <c:yMode val="edge"/>
              <c:x val="9.4477556224188842E-3"/>
              <c:y val="0.1139257948444552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145162864"/>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16941460170874"/>
          <c:y val="3.6395577099218271E-2"/>
          <c:w val="0.66794517237766993"/>
          <c:h val="0.7017849433901686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01E1-4747-80A0-BA6C920860E0}"/>
              </c:ext>
            </c:extLst>
          </c:dPt>
          <c:dPt>
            <c:idx val="1"/>
            <c:invertIfNegative val="0"/>
            <c:bubble3D val="0"/>
            <c:spPr>
              <a:solidFill>
                <a:srgbClr val="A6A6A6"/>
              </a:solidFill>
              <a:ln>
                <a:noFill/>
              </a:ln>
              <a:effectLst/>
            </c:spPr>
            <c:extLst>
              <c:ext xmlns:c16="http://schemas.microsoft.com/office/drawing/2014/chart" uri="{C3380CC4-5D6E-409C-BE32-E72D297353CC}">
                <c16:uniqueId val="{00000003-01E1-4747-80A0-BA6C920860E0}"/>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26262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Lubiprostone 
8 mcg twice daily
(n = 769)</c:v>
                </c:pt>
                <c:pt idx="1">
                  <c:v>Placebo
(n = 385)</c:v>
                </c:pt>
              </c:strCache>
            </c:strRef>
          </c:cat>
          <c:val>
            <c:numRef>
              <c:f>Sheet1!$B$2:$B$3</c:f>
              <c:numCache>
                <c:formatCode>General</c:formatCode>
                <c:ptCount val="2"/>
                <c:pt idx="0">
                  <c:v>17.899999999999999</c:v>
                </c:pt>
                <c:pt idx="1">
                  <c:v>10.1</c:v>
                </c:pt>
              </c:numCache>
            </c:numRef>
          </c:val>
          <c:extLst>
            <c:ext xmlns:c16="http://schemas.microsoft.com/office/drawing/2014/chart" uri="{C3380CC4-5D6E-409C-BE32-E72D297353CC}">
              <c16:uniqueId val="{00000004-01E1-4747-80A0-BA6C920860E0}"/>
            </c:ext>
          </c:extLst>
        </c:ser>
        <c:dLbls>
          <c:showLegendKey val="0"/>
          <c:showVal val="0"/>
          <c:showCatName val="0"/>
          <c:showSerName val="0"/>
          <c:showPercent val="0"/>
          <c:showBubbleSize val="0"/>
        </c:dLbls>
        <c:gapWidth val="115"/>
        <c:overlap val="-6"/>
        <c:axId val="541493952"/>
        <c:axId val="783044032"/>
      </c:barChart>
      <c:catAx>
        <c:axId val="541493952"/>
        <c:scaling>
          <c:orientation val="minMax"/>
        </c:scaling>
        <c:delete val="0"/>
        <c:axPos val="b"/>
        <c:numFmt formatCode="General" sourceLinked="1"/>
        <c:majorTickMark val="out"/>
        <c:minorTickMark val="none"/>
        <c:tickLblPos val="nextTo"/>
        <c:spPr>
          <a:noFill/>
          <a:ln w="25400" cap="flat" cmpd="sng" algn="ctr">
            <a:solidFill>
              <a:srgbClr val="262626"/>
            </a:solidFill>
            <a:round/>
          </a:ln>
          <a:effectLst/>
        </c:spPr>
        <c:txPr>
          <a:bodyPr rot="-60000000" spcFirstLastPara="1" vertOverflow="ellipsis" vert="horz" wrap="square" anchor="ctr" anchorCtr="1"/>
          <a:lstStyle/>
          <a:p>
            <a:pPr>
              <a:defRPr sz="1600" b="1" i="0" u="none" strike="noStrike" kern="1200" baseline="0">
                <a:solidFill>
                  <a:srgbClr val="262626"/>
                </a:solidFill>
                <a:latin typeface="+mn-lt"/>
                <a:ea typeface="+mn-ea"/>
                <a:cs typeface="+mn-cs"/>
              </a:defRPr>
            </a:pPr>
            <a:endParaRPr lang="en-US"/>
          </a:p>
        </c:txPr>
        <c:crossAx val="783044032"/>
        <c:crosses val="autoZero"/>
        <c:auto val="1"/>
        <c:lblAlgn val="ctr"/>
        <c:lblOffset val="100"/>
        <c:noMultiLvlLbl val="0"/>
      </c:catAx>
      <c:valAx>
        <c:axId val="783044032"/>
        <c:scaling>
          <c:orientation val="minMax"/>
          <c:max val="50"/>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Overall Responders, %</a:t>
                </a:r>
              </a:p>
            </c:rich>
          </c:tx>
          <c:layout>
            <c:manualLayout>
              <c:xMode val="edge"/>
              <c:yMode val="edge"/>
              <c:x val="4.5128409674684351E-2"/>
              <c:y val="5.1306204802640025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28575">
            <a:solidFill>
              <a:srgbClr val="262626"/>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4149395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tx1"/>
                </a:solidFill>
                <a:latin typeface="+mn-lt"/>
                <a:ea typeface="+mn-ea"/>
                <a:cs typeface="+mn-cs"/>
              </a:defRPr>
            </a:pPr>
            <a:r>
              <a:rPr lang="en-US" sz="2200" b="1"/>
              <a:t>FDA Endpoint (Primary Endp</a:t>
            </a:r>
            <a:r>
              <a:rPr lang="en-US" sz="2200" b="1" baseline="0"/>
              <a:t>oint)</a:t>
            </a:r>
            <a:endParaRPr lang="en-US" sz="2200" b="1"/>
          </a:p>
        </c:rich>
      </c:tx>
      <c:overlay val="0"/>
      <c:spPr>
        <a:noFill/>
        <a:ln>
          <a:noFill/>
        </a:ln>
        <a:effectLst/>
      </c:spPr>
      <c:txPr>
        <a:bodyPr rot="0" spcFirstLastPara="1" vertOverflow="ellipsis" vert="horz" wrap="square" anchor="ctr" anchorCtr="1"/>
        <a:lstStyle/>
        <a:p>
          <a:pPr>
            <a:defRPr sz="22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Placebo</c:v>
                </c:pt>
              </c:strCache>
            </c:strRef>
          </c:tx>
          <c:spPr>
            <a:solidFill>
              <a:srgbClr val="B2B4B6"/>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13.9</c:v>
                </c:pt>
              </c:numCache>
            </c:numRef>
          </c:val>
          <c:extLst>
            <c:ext xmlns:c16="http://schemas.microsoft.com/office/drawing/2014/chart" uri="{C3380CC4-5D6E-409C-BE32-E72D297353CC}">
              <c16:uniqueId val="{00000000-7578-4068-A4C4-785257F81CDE}"/>
            </c:ext>
          </c:extLst>
        </c:ser>
        <c:ser>
          <c:idx val="1"/>
          <c:order val="1"/>
          <c:tx>
            <c:strRef>
              <c:f>Sheet1!$C$1</c:f>
              <c:strCache>
                <c:ptCount val="1"/>
                <c:pt idx="0">
                  <c:v>Linaclotide 290 µg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33.700000000000003</c:v>
                </c:pt>
              </c:numCache>
            </c:numRef>
          </c:val>
          <c:extLst>
            <c:ext xmlns:c16="http://schemas.microsoft.com/office/drawing/2014/chart" uri="{C3380CC4-5D6E-409C-BE32-E72D297353CC}">
              <c16:uniqueId val="{00000001-7578-4068-A4C4-785257F81CDE}"/>
            </c:ext>
          </c:extLst>
        </c:ser>
        <c:dLbls>
          <c:dLblPos val="outEnd"/>
          <c:showLegendKey val="0"/>
          <c:showVal val="1"/>
          <c:showCatName val="0"/>
          <c:showSerName val="0"/>
          <c:showPercent val="0"/>
          <c:showBubbleSize val="0"/>
        </c:dLbls>
        <c:gapWidth val="219"/>
        <c:overlap val="-27"/>
        <c:axId val="847286144"/>
        <c:axId val="847286560"/>
      </c:barChart>
      <c:catAx>
        <c:axId val="847286144"/>
        <c:scaling>
          <c:orientation val="minMax"/>
        </c:scaling>
        <c:delete val="1"/>
        <c:axPos val="b"/>
        <c:numFmt formatCode="General" sourceLinked="1"/>
        <c:majorTickMark val="none"/>
        <c:minorTickMark val="none"/>
        <c:tickLblPos val="nextTo"/>
        <c:crossAx val="847286560"/>
        <c:crosses val="autoZero"/>
        <c:auto val="1"/>
        <c:lblAlgn val="ctr"/>
        <c:lblOffset val="100"/>
        <c:noMultiLvlLbl val="0"/>
      </c:catAx>
      <c:valAx>
        <c:axId val="847286560"/>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1"/>
                  <a:t>Responders, %</a:t>
                </a:r>
              </a:p>
            </c:rich>
          </c:tx>
          <c:layout>
            <c:manualLayout>
              <c:xMode val="edge"/>
              <c:yMode val="edge"/>
              <c:x val="3.5989846895790691E-3"/>
              <c:y val="0.3211143948464122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84728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none" spc="0" normalizeH="0" baseline="0">
                <a:solidFill>
                  <a:schemeClr val="tx1"/>
                </a:solidFill>
                <a:latin typeface="Proxima Nova Rg" panose="02000506030000020004" charset="0"/>
                <a:ea typeface="+mj-ea"/>
                <a:cs typeface="+mj-cs"/>
              </a:defRPr>
            </a:pPr>
            <a:r>
              <a:rPr lang="en-US" sz="2400" b="1" baseline="0">
                <a:solidFill>
                  <a:schemeClr val="tx1"/>
                </a:solidFill>
                <a:latin typeface="Proxima Nova Rg" panose="02000506030000020004" charset="0"/>
              </a:rPr>
              <a:t>Overall Responders</a:t>
            </a:r>
          </a:p>
        </c:rich>
      </c:tx>
      <c:layout>
        <c:manualLayout>
          <c:xMode val="edge"/>
          <c:yMode val="edge"/>
          <c:x val="0.42771063216223471"/>
          <c:y val="2.2260706172701011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solidFill>
              <a:latin typeface="Proxima Nova Rg" panose="02000506030000020004" charset="0"/>
              <a:ea typeface="+mj-ea"/>
              <a:cs typeface="+mj-cs"/>
            </a:defRPr>
          </a:pPr>
          <a:endParaRPr lang="en-US"/>
        </a:p>
      </c:txPr>
    </c:title>
    <c:autoTitleDeleted val="0"/>
    <c:plotArea>
      <c:layout>
        <c:manualLayout>
          <c:layoutTarget val="inner"/>
          <c:xMode val="edge"/>
          <c:yMode val="edge"/>
          <c:x val="0.12545550265519137"/>
          <c:y val="0.106242424242424"/>
          <c:w val="0.85502273698345843"/>
          <c:h val="0.63555905511810995"/>
        </c:manualLayout>
      </c:layout>
      <c:barChart>
        <c:barDir val="col"/>
        <c:grouping val="clustered"/>
        <c:varyColors val="0"/>
        <c:ser>
          <c:idx val="0"/>
          <c:order val="0"/>
          <c:tx>
            <c:strRef>
              <c:f>Sheet1!$B$1</c:f>
              <c:strCache>
                <c:ptCount val="1"/>
                <c:pt idx="0">
                  <c:v>Plecanatide 3 mg</c:v>
                </c:pt>
              </c:strCache>
            </c:strRef>
          </c:tx>
          <c:spPr>
            <a:solidFill>
              <a:srgbClr val="003853"/>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Proxima Nova Rg" panose="020005060300000200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Study 1 (N = 1054)</c:v>
                </c:pt>
                <c:pt idx="1">
                  <c:v>Study 2 (N = 1135)</c:v>
                </c:pt>
              </c:strCache>
            </c:strRef>
          </c:cat>
          <c:val>
            <c:numRef>
              <c:f>Sheet1!$B$2:$B$3</c:f>
              <c:numCache>
                <c:formatCode>General</c:formatCode>
                <c:ptCount val="2"/>
                <c:pt idx="0">
                  <c:v>30.2</c:v>
                </c:pt>
                <c:pt idx="1">
                  <c:v>21.5</c:v>
                </c:pt>
              </c:numCache>
            </c:numRef>
          </c:val>
          <c:extLst>
            <c:ext xmlns:c16="http://schemas.microsoft.com/office/drawing/2014/chart" uri="{C3380CC4-5D6E-409C-BE32-E72D297353CC}">
              <c16:uniqueId val="{00000000-B8DB-47DE-8E85-AF649ACB80F8}"/>
            </c:ext>
          </c:extLst>
        </c:ser>
        <c:ser>
          <c:idx val="1"/>
          <c:order val="1"/>
          <c:tx>
            <c:strRef>
              <c:f>Sheet1!$C$1</c:f>
              <c:strCache>
                <c:ptCount val="1"/>
                <c:pt idx="0">
                  <c:v>Placebo</c:v>
                </c:pt>
              </c:strCache>
            </c:strRef>
          </c:tx>
          <c:spPr>
            <a:solidFill>
              <a:srgbClr val="A6A6A6"/>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Proxima Nova Rg" panose="020005060300000200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Study 1 (N = 1054)</c:v>
                </c:pt>
                <c:pt idx="1">
                  <c:v>Study 2 (N = 1135)</c:v>
                </c:pt>
              </c:strCache>
            </c:strRef>
          </c:cat>
          <c:val>
            <c:numRef>
              <c:f>Sheet1!$C$2:$C$3</c:f>
              <c:numCache>
                <c:formatCode>General</c:formatCode>
                <c:ptCount val="2"/>
                <c:pt idx="0">
                  <c:v>17.8</c:v>
                </c:pt>
                <c:pt idx="1">
                  <c:v>14.2</c:v>
                </c:pt>
              </c:numCache>
            </c:numRef>
          </c:val>
          <c:extLst>
            <c:ext xmlns:c16="http://schemas.microsoft.com/office/drawing/2014/chart" uri="{C3380CC4-5D6E-409C-BE32-E72D297353CC}">
              <c16:uniqueId val="{00000001-B8DB-47DE-8E85-AF649ACB80F8}"/>
            </c:ext>
          </c:extLst>
        </c:ser>
        <c:dLbls>
          <c:showLegendKey val="0"/>
          <c:showVal val="0"/>
          <c:showCatName val="0"/>
          <c:showSerName val="0"/>
          <c:showPercent val="0"/>
          <c:showBubbleSize val="0"/>
        </c:dLbls>
        <c:gapWidth val="150"/>
        <c:overlap val="-20"/>
        <c:axId val="-210453072"/>
        <c:axId val="-210445216"/>
      </c:barChart>
      <c:catAx>
        <c:axId val="-210453072"/>
        <c:scaling>
          <c:orientation val="minMax"/>
        </c:scaling>
        <c:delete val="0"/>
        <c:axPos val="b"/>
        <c:numFmt formatCode="General" sourceLinked="1"/>
        <c:majorTickMark val="out"/>
        <c:minorTickMark val="none"/>
        <c:tickLblPos val="nextTo"/>
        <c:spPr>
          <a:noFill/>
          <a:ln w="12700" cap="flat" cmpd="sng" algn="ctr">
            <a:solidFill>
              <a:srgbClr val="5C5C5C"/>
            </a:solidFill>
            <a:round/>
          </a:ln>
          <a:effectLst/>
        </c:spPr>
        <c:txPr>
          <a:bodyPr rot="-60000000" spcFirstLastPara="1" vertOverflow="ellipsis" vert="horz" wrap="square" anchor="ctr" anchorCtr="1"/>
          <a:lstStyle/>
          <a:p>
            <a:pPr>
              <a:defRPr sz="1800" b="0" i="0" u="none" strike="noStrike" kern="1200" cap="none" spc="0" normalizeH="0" baseline="0">
                <a:solidFill>
                  <a:schemeClr val="tx1"/>
                </a:solidFill>
                <a:latin typeface="Proxima Nova Rg" panose="02000506030000020004" charset="0"/>
                <a:ea typeface="+mn-ea"/>
                <a:cs typeface="+mn-cs"/>
              </a:defRPr>
            </a:pPr>
            <a:endParaRPr lang="en-US"/>
          </a:p>
        </c:txPr>
        <c:crossAx val="-210445216"/>
        <c:crosses val="autoZero"/>
        <c:auto val="1"/>
        <c:lblAlgn val="ctr"/>
        <c:lblOffset val="100"/>
        <c:noMultiLvlLbl val="0"/>
      </c:catAx>
      <c:valAx>
        <c:axId val="-210445216"/>
        <c:scaling>
          <c:orientation val="minMax"/>
        </c:scaling>
        <c:delete val="0"/>
        <c:axPos val="l"/>
        <c:title>
          <c:tx>
            <c:rich>
              <a:bodyPr rot="-5400000" spcFirstLastPara="1" vertOverflow="ellipsis" vert="horz" wrap="square" anchor="ctr" anchorCtr="1"/>
              <a:lstStyle/>
              <a:p>
                <a:pPr>
                  <a:defRPr sz="1800" b="1" i="0" u="none" strike="noStrike" kern="1200" cap="all" baseline="0">
                    <a:solidFill>
                      <a:schemeClr val="tx1"/>
                    </a:solidFill>
                    <a:latin typeface="Proxima Nova Rg" panose="02000506030000020004" charset="0"/>
                    <a:ea typeface="+mn-ea"/>
                    <a:cs typeface="+mn-cs"/>
                  </a:defRPr>
                </a:pPr>
                <a:r>
                  <a:rPr lang="en-US" b="1" cap="none" baseline="0">
                    <a:solidFill>
                      <a:schemeClr val="tx1"/>
                    </a:solidFill>
                    <a:latin typeface="Proxima Nova Rg" panose="02000506030000020004" charset="0"/>
                  </a:rPr>
                  <a:t>Responders, %</a:t>
                </a:r>
              </a:p>
            </c:rich>
          </c:tx>
          <c:layout>
            <c:manualLayout>
              <c:xMode val="edge"/>
              <c:yMode val="edge"/>
              <c:x val="3.4952258820997617E-2"/>
              <c:y val="0.2417374656448944"/>
            </c:manualLayout>
          </c:layout>
          <c:overlay val="0"/>
          <c:spPr>
            <a:noFill/>
            <a:ln>
              <a:noFill/>
            </a:ln>
            <a:effectLst/>
          </c:spPr>
          <c:txPr>
            <a:bodyPr rot="-5400000" spcFirstLastPara="1" vertOverflow="ellipsis" vert="horz" wrap="square" anchor="ctr" anchorCtr="1"/>
            <a:lstStyle/>
            <a:p>
              <a:pPr>
                <a:defRPr sz="1800" b="1" i="0" u="none" strike="noStrike" kern="1200" cap="all" baseline="0">
                  <a:solidFill>
                    <a:schemeClr val="tx1"/>
                  </a:solidFill>
                  <a:latin typeface="Proxima Nova Rg" panose="02000506030000020004" charset="0"/>
                  <a:ea typeface="+mn-ea"/>
                  <a:cs typeface="+mn-cs"/>
                </a:defRPr>
              </a:pPr>
              <a:endParaRPr lang="en-US"/>
            </a:p>
          </c:txPr>
        </c:title>
        <c:numFmt formatCode="General" sourceLinked="1"/>
        <c:majorTickMark val="out"/>
        <c:minorTickMark val="none"/>
        <c:tickLblPos val="nextTo"/>
        <c:spPr>
          <a:noFill/>
          <a:ln w="12700">
            <a:solidFill>
              <a:srgbClr val="5C5C5C"/>
            </a:solidFill>
          </a:ln>
          <a:effectLst/>
        </c:spPr>
        <c:txPr>
          <a:bodyPr rot="-60000000" spcFirstLastPara="1" vertOverflow="ellipsis" vert="horz" wrap="square" anchor="ctr" anchorCtr="1"/>
          <a:lstStyle/>
          <a:p>
            <a:pPr>
              <a:defRPr sz="1800" b="0" i="0" u="none" strike="noStrike" kern="1200" baseline="0">
                <a:solidFill>
                  <a:schemeClr val="tx1"/>
                </a:solidFill>
                <a:latin typeface="Proxima Nova Rg" panose="02000506030000020004" charset="0"/>
                <a:ea typeface="+mn-ea"/>
                <a:cs typeface="+mn-cs"/>
              </a:defRPr>
            </a:pPr>
            <a:endParaRPr lang="en-US"/>
          </a:p>
        </c:txPr>
        <c:crossAx val="-21045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Proxima Nova Rg" panose="02000506030000020004" charset="0"/>
              <a:ea typeface="+mn-ea"/>
              <a:cs typeface="+mn-cs"/>
            </a:defRPr>
          </a:pPr>
          <a:endParaRPr lang="en-US"/>
        </a:p>
      </c:txPr>
    </c:legend>
    <c:plotVisOnly val="1"/>
    <c:dispBlanksAs val="gap"/>
    <c:showDLblsOverMax val="0"/>
  </c:chart>
  <c:spPr>
    <a:noFill/>
    <a:ln>
      <a:noFill/>
    </a:ln>
    <a:effectLst/>
  </c:spPr>
  <c:txPr>
    <a:bodyPr/>
    <a:lstStyle/>
    <a:p>
      <a:pPr>
        <a:defRPr sz="1800">
          <a:solidFill>
            <a:schemeClr val="tx1">
              <a:lumMod val="75000"/>
            </a:schemeClr>
          </a:solidFill>
          <a:latin typeface="+mn-lt"/>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810507640924434"/>
          <c:y val="4.9702040857602256E-2"/>
          <c:w val="0.84741475228082497"/>
          <c:h val="0.87857944638107854"/>
        </c:manualLayout>
      </c:layout>
      <c:barChart>
        <c:barDir val="col"/>
        <c:grouping val="clustered"/>
        <c:varyColors val="0"/>
        <c:ser>
          <c:idx val="0"/>
          <c:order val="0"/>
          <c:tx>
            <c:strRef>
              <c:f>Sheet1!$B$1</c:f>
              <c:strCache>
                <c:ptCount val="1"/>
                <c:pt idx="0">
                  <c:v>Series 1</c:v>
                </c:pt>
              </c:strCache>
            </c:strRef>
          </c:tx>
          <c:spPr>
            <a:solidFill>
              <a:schemeClr val="accent4"/>
            </a:solidFill>
            <a:ln w="21386">
              <a:noFill/>
            </a:ln>
          </c:spPr>
          <c:invertIfNegative val="0"/>
          <c:dLbls>
            <c:spPr>
              <a:noFill/>
              <a:ln w="21386">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Category 1</c:v>
                </c:pt>
              </c:strCache>
            </c:strRef>
          </c:cat>
          <c:val>
            <c:numRef>
              <c:f>Sheet1!$B$2:$B$4</c:f>
              <c:numCache>
                <c:formatCode>General</c:formatCode>
                <c:ptCount val="3"/>
                <c:pt idx="0">
                  <c:v>40.799999999999997</c:v>
                </c:pt>
                <c:pt idx="1">
                  <c:v>40.6</c:v>
                </c:pt>
                <c:pt idx="2">
                  <c:v>40.700000000000003</c:v>
                </c:pt>
              </c:numCache>
            </c:numRef>
          </c:val>
          <c:extLst>
            <c:ext xmlns:c16="http://schemas.microsoft.com/office/drawing/2014/chart" uri="{C3380CC4-5D6E-409C-BE32-E72D297353CC}">
              <c16:uniqueId val="{00000000-83B4-42AF-8803-D857A344A552}"/>
            </c:ext>
          </c:extLst>
        </c:ser>
        <c:ser>
          <c:idx val="1"/>
          <c:order val="1"/>
          <c:tx>
            <c:strRef>
              <c:f>Sheet1!$C$1</c:f>
              <c:strCache>
                <c:ptCount val="1"/>
                <c:pt idx="0">
                  <c:v>Series 2</c:v>
                </c:pt>
              </c:strCache>
            </c:strRef>
          </c:tx>
          <c:spPr>
            <a:solidFill>
              <a:srgbClr val="7F7F7F"/>
            </a:solidFill>
            <a:ln w="21386">
              <a:noFill/>
            </a:ln>
          </c:spPr>
          <c:invertIfNegative val="0"/>
          <c:dPt>
            <c:idx val="0"/>
            <c:invertIfNegative val="0"/>
            <c:bubble3D val="0"/>
            <c:spPr>
              <a:solidFill>
                <a:schemeClr val="tx1">
                  <a:lumMod val="50000"/>
                  <a:lumOff val="50000"/>
                </a:schemeClr>
              </a:solidFill>
              <a:ln w="21386">
                <a:noFill/>
              </a:ln>
            </c:spPr>
            <c:extLst>
              <c:ext xmlns:c16="http://schemas.microsoft.com/office/drawing/2014/chart" uri="{C3380CC4-5D6E-409C-BE32-E72D297353CC}">
                <c16:uniqueId val="{00000002-E415-493B-B3EC-D6EE9F0AC9AA}"/>
              </c:ext>
            </c:extLst>
          </c:dPt>
          <c:dLbls>
            <c:spPr>
              <a:noFill/>
              <a:ln w="21386">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Category 1</c:v>
                </c:pt>
              </c:strCache>
            </c:strRef>
          </c:cat>
          <c:val>
            <c:numRef>
              <c:f>Sheet1!$C$2:$C$4</c:f>
              <c:numCache>
                <c:formatCode>General</c:formatCode>
                <c:ptCount val="3"/>
                <c:pt idx="0">
                  <c:v>31.2</c:v>
                </c:pt>
                <c:pt idx="1">
                  <c:v>32.200000000000003</c:v>
                </c:pt>
                <c:pt idx="2">
                  <c:v>31.7</c:v>
                </c:pt>
              </c:numCache>
            </c:numRef>
          </c:val>
          <c:extLst>
            <c:ext xmlns:c16="http://schemas.microsoft.com/office/drawing/2014/chart" uri="{C3380CC4-5D6E-409C-BE32-E72D297353CC}">
              <c16:uniqueId val="{00000001-83B4-42AF-8803-D857A344A552}"/>
            </c:ext>
          </c:extLst>
        </c:ser>
        <c:dLbls>
          <c:showLegendKey val="0"/>
          <c:showVal val="0"/>
          <c:showCatName val="0"/>
          <c:showSerName val="0"/>
          <c:showPercent val="0"/>
          <c:showBubbleSize val="0"/>
        </c:dLbls>
        <c:gapWidth val="43"/>
        <c:axId val="1950408815"/>
        <c:axId val="1"/>
      </c:barChart>
      <c:catAx>
        <c:axId val="1950408815"/>
        <c:scaling>
          <c:orientation val="minMax"/>
        </c:scaling>
        <c:delete val="0"/>
        <c:axPos val="b"/>
        <c:numFmt formatCode="General" sourceLinked="1"/>
        <c:majorTickMark val="none"/>
        <c:minorTickMark val="none"/>
        <c:tickLblPos val="none"/>
        <c:spPr>
          <a:ln w="10693">
            <a:solidFill>
              <a:srgbClr val="FFFFFF"/>
            </a:solidFill>
            <a:prstDash val="solid"/>
          </a:ln>
        </c:spPr>
        <c:crossAx val="1"/>
        <c:crosses val="autoZero"/>
        <c:auto val="1"/>
        <c:lblAlgn val="ctr"/>
        <c:lblOffset val="100"/>
        <c:noMultiLvlLbl val="0"/>
      </c:catAx>
      <c:valAx>
        <c:axId val="1"/>
        <c:scaling>
          <c:orientation val="minMax"/>
          <c:max val="80"/>
        </c:scaling>
        <c:delete val="0"/>
        <c:axPos val="l"/>
        <c:numFmt formatCode="General" sourceLinked="1"/>
        <c:majorTickMark val="out"/>
        <c:minorTickMark val="none"/>
        <c:tickLblPos val="nextTo"/>
        <c:spPr>
          <a:ln w="10693">
            <a:solidFill>
              <a:schemeClr val="tx1"/>
            </a:solidFill>
            <a:prstDash val="solid"/>
          </a:ln>
        </c:spPr>
        <c:crossAx val="1950408815"/>
        <c:crosses val="autoZero"/>
        <c:crossBetween val="between"/>
        <c:majorUnit val="20"/>
      </c:valAx>
      <c:spPr>
        <a:noFill/>
        <a:ln w="21386">
          <a:noFill/>
        </a:ln>
      </c:spPr>
    </c:plotArea>
    <c:plotVisOnly val="1"/>
    <c:dispBlanksAs val="gap"/>
    <c:showDLblsOverMax val="0"/>
  </c:chart>
  <c:spPr>
    <a:noFill/>
    <a:ln>
      <a:noFill/>
    </a:ln>
  </c:spPr>
  <c:txPr>
    <a:bodyPr/>
    <a:lstStyle/>
    <a:p>
      <a:pPr>
        <a:defRPr sz="1516">
          <a:solidFill>
            <a:schemeClr val="tx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4"/>
            </a:solidFill>
            <a:ln w="21366">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Category 1</c:v>
                </c:pt>
              </c:strCache>
            </c:strRef>
          </c:cat>
          <c:val>
            <c:numRef>
              <c:f>Sheet1!$B$2:$B$4</c:f>
              <c:numCache>
                <c:formatCode>General</c:formatCode>
                <c:ptCount val="3"/>
                <c:pt idx="0">
                  <c:v>39.5</c:v>
                </c:pt>
                <c:pt idx="1">
                  <c:v>41</c:v>
                </c:pt>
                <c:pt idx="2">
                  <c:v>40.200000000000003</c:v>
                </c:pt>
              </c:numCache>
            </c:numRef>
          </c:val>
          <c:extLst>
            <c:ext xmlns:c16="http://schemas.microsoft.com/office/drawing/2014/chart" uri="{C3380CC4-5D6E-409C-BE32-E72D297353CC}">
              <c16:uniqueId val="{00000000-2B5E-4D3F-B4CD-020218986CAF}"/>
            </c:ext>
          </c:extLst>
        </c:ser>
        <c:ser>
          <c:idx val="1"/>
          <c:order val="1"/>
          <c:tx>
            <c:strRef>
              <c:f>Sheet1!$C$1</c:f>
              <c:strCache>
                <c:ptCount val="1"/>
                <c:pt idx="0">
                  <c:v>Series 2</c:v>
                </c:pt>
              </c:strCache>
            </c:strRef>
          </c:tx>
          <c:spPr>
            <a:solidFill>
              <a:schemeClr val="tx1">
                <a:lumMod val="50000"/>
                <a:lumOff val="50000"/>
              </a:schemeClr>
            </a:solidFill>
            <a:ln w="21366">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Category 1</c:v>
                </c:pt>
              </c:strCache>
            </c:strRef>
          </c:cat>
          <c:val>
            <c:numRef>
              <c:f>Sheet1!$C$2:$C$4</c:f>
              <c:numCache>
                <c:formatCode>General</c:formatCode>
                <c:ptCount val="3"/>
                <c:pt idx="0">
                  <c:v>28.7</c:v>
                </c:pt>
                <c:pt idx="1">
                  <c:v>31.9</c:v>
                </c:pt>
                <c:pt idx="2">
                  <c:v>30.3</c:v>
                </c:pt>
              </c:numCache>
            </c:numRef>
          </c:val>
          <c:extLst>
            <c:ext xmlns:c16="http://schemas.microsoft.com/office/drawing/2014/chart" uri="{C3380CC4-5D6E-409C-BE32-E72D297353CC}">
              <c16:uniqueId val="{00000001-2B5E-4D3F-B4CD-020218986CAF}"/>
            </c:ext>
          </c:extLst>
        </c:ser>
        <c:dLbls>
          <c:showLegendKey val="0"/>
          <c:showVal val="0"/>
          <c:showCatName val="0"/>
          <c:showSerName val="0"/>
          <c:showPercent val="0"/>
          <c:showBubbleSize val="0"/>
        </c:dLbls>
        <c:gapWidth val="43"/>
        <c:axId val="556909120"/>
        <c:axId val="1"/>
      </c:barChart>
      <c:catAx>
        <c:axId val="556909120"/>
        <c:scaling>
          <c:orientation val="minMax"/>
        </c:scaling>
        <c:delete val="0"/>
        <c:axPos val="b"/>
        <c:numFmt formatCode="General" sourceLinked="1"/>
        <c:majorTickMark val="none"/>
        <c:minorTickMark val="none"/>
        <c:tickLblPos val="none"/>
        <c:spPr>
          <a:ln w="10683">
            <a:solidFill>
              <a:srgbClr val="000000"/>
            </a:solidFill>
            <a:prstDash val="solid"/>
          </a:ln>
        </c:spPr>
        <c:crossAx val="1"/>
        <c:crosses val="autoZero"/>
        <c:auto val="1"/>
        <c:lblAlgn val="ctr"/>
        <c:lblOffset val="100"/>
        <c:noMultiLvlLbl val="0"/>
      </c:catAx>
      <c:valAx>
        <c:axId val="1"/>
        <c:scaling>
          <c:orientation val="minMax"/>
          <c:max val="80"/>
        </c:scaling>
        <c:delete val="0"/>
        <c:axPos val="l"/>
        <c:numFmt formatCode="General" sourceLinked="1"/>
        <c:majorTickMark val="out"/>
        <c:minorTickMark val="none"/>
        <c:tickLblPos val="nextTo"/>
        <c:spPr>
          <a:ln w="2671">
            <a:solidFill>
              <a:schemeClr val="tx1"/>
            </a:solidFill>
            <a:prstDash val="solid"/>
          </a:ln>
        </c:spPr>
        <c:crossAx val="556909120"/>
        <c:crosses val="autoZero"/>
        <c:crossBetween val="between"/>
        <c:majorUnit val="20"/>
      </c:valAx>
      <c:spPr>
        <a:noFill/>
        <a:ln w="21366">
          <a:noFill/>
        </a:ln>
      </c:spPr>
    </c:plotArea>
    <c:plotVisOnly val="1"/>
    <c:dispBlanksAs val="gap"/>
    <c:showDLblsOverMax val="0"/>
  </c:chart>
  <c:spPr>
    <a:noFill/>
    <a:ln>
      <a:noFill/>
    </a:ln>
  </c:spPr>
  <c:txPr>
    <a:bodyPr/>
    <a:lstStyle/>
    <a:p>
      <a:pPr>
        <a:defRPr sz="1514">
          <a:solidFill>
            <a:schemeClr val="tx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385724045768779"/>
          <c:y val="5.5533374206829862E-2"/>
          <c:w val="0.71263316370891616"/>
          <c:h val="0.80980315922220725"/>
        </c:manualLayout>
      </c:layout>
      <c:barChart>
        <c:barDir val="col"/>
        <c:grouping val="clustered"/>
        <c:varyColors val="0"/>
        <c:ser>
          <c:idx val="0"/>
          <c:order val="0"/>
          <c:tx>
            <c:strRef>
              <c:f>Sheet1!$B$1</c:f>
              <c:strCache>
                <c:ptCount val="1"/>
                <c:pt idx="0">
                  <c:v>Series 1</c:v>
                </c:pt>
              </c:strCache>
            </c:strRef>
          </c:tx>
          <c:spPr>
            <a:solidFill>
              <a:schemeClr val="accent4"/>
            </a:solidFill>
            <a:effectLst/>
          </c:spPr>
          <c:invertIfNegative val="0"/>
          <c:dLbls>
            <c:dLbl>
              <c:idx val="0"/>
              <c:layout>
                <c:manualLayout>
                  <c:x val="0"/>
                  <c:y val="-4.00490588874401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C6-4DD9-AE01-EABC4DE2380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General</c:formatCode>
                <c:ptCount val="1"/>
                <c:pt idx="0">
                  <c:v>38.1</c:v>
                </c:pt>
              </c:numCache>
            </c:numRef>
          </c:val>
          <c:extLst>
            <c:ext xmlns:c16="http://schemas.microsoft.com/office/drawing/2014/chart" uri="{C3380CC4-5D6E-409C-BE32-E72D297353CC}">
              <c16:uniqueId val="{00000002-06C6-4DD9-AE01-EABC4DE23801}"/>
            </c:ext>
          </c:extLst>
        </c:ser>
        <c:ser>
          <c:idx val="1"/>
          <c:order val="1"/>
          <c:tx>
            <c:strRef>
              <c:f>Sheet1!$C$1</c:f>
              <c:strCache>
                <c:ptCount val="1"/>
                <c:pt idx="0">
                  <c:v>Series 2</c:v>
                </c:pt>
              </c:strCache>
            </c:strRef>
          </c:tx>
          <c:spPr>
            <a:solidFill>
              <a:schemeClr val="tx1">
                <a:lumMod val="50000"/>
                <a:lumOff val="50000"/>
              </a:schemeClr>
            </a:solidFill>
            <a:effectLst/>
          </c:spPr>
          <c:invertIfNegative val="0"/>
          <c:dLbls>
            <c:dLbl>
              <c:idx val="0"/>
              <c:layout>
                <c:manualLayout>
                  <c:x val="2.816808316637593E-3"/>
                  <c:y val="4.1887799408248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C6-4DD9-AE01-EABC4DE2380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General</c:formatCode>
                <c:ptCount val="1"/>
                <c:pt idx="0">
                  <c:v>31.5</c:v>
                </c:pt>
              </c:numCache>
            </c:numRef>
          </c:val>
          <c:extLst>
            <c:ext xmlns:c16="http://schemas.microsoft.com/office/drawing/2014/chart" uri="{C3380CC4-5D6E-409C-BE32-E72D297353CC}">
              <c16:uniqueId val="{00000005-06C6-4DD9-AE01-EABC4DE23801}"/>
            </c:ext>
          </c:extLst>
        </c:ser>
        <c:dLbls>
          <c:showLegendKey val="0"/>
          <c:showVal val="0"/>
          <c:showCatName val="0"/>
          <c:showSerName val="0"/>
          <c:showPercent val="0"/>
          <c:showBubbleSize val="0"/>
        </c:dLbls>
        <c:gapWidth val="100"/>
        <c:axId val="387201752"/>
        <c:axId val="387196264"/>
      </c:barChart>
      <c:catAx>
        <c:axId val="387201752"/>
        <c:scaling>
          <c:orientation val="minMax"/>
        </c:scaling>
        <c:delete val="0"/>
        <c:axPos val="b"/>
        <c:numFmt formatCode="General" sourceLinked="0"/>
        <c:majorTickMark val="none"/>
        <c:minorTickMark val="none"/>
        <c:tickLblPos val="none"/>
        <c:spPr>
          <a:ln w="12700">
            <a:solidFill>
              <a:schemeClr val="bg1"/>
            </a:solidFill>
          </a:ln>
        </c:spPr>
        <c:crossAx val="387196264"/>
        <c:crosses val="autoZero"/>
        <c:auto val="1"/>
        <c:lblAlgn val="ctr"/>
        <c:lblOffset val="100"/>
        <c:noMultiLvlLbl val="0"/>
      </c:catAx>
      <c:valAx>
        <c:axId val="387196264"/>
        <c:scaling>
          <c:orientation val="minMax"/>
          <c:max val="80"/>
        </c:scaling>
        <c:delete val="0"/>
        <c:axPos val="l"/>
        <c:numFmt formatCode="General" sourceLinked="1"/>
        <c:majorTickMark val="out"/>
        <c:minorTickMark val="none"/>
        <c:tickLblPos val="nextTo"/>
        <c:spPr>
          <a:ln w="12700">
            <a:solidFill>
              <a:schemeClr val="tx1"/>
            </a:solidFill>
          </a:ln>
        </c:spPr>
        <c:crossAx val="387201752"/>
        <c:crosses val="autoZero"/>
        <c:crossBetween val="between"/>
        <c:majorUnit val="20"/>
      </c:valAx>
    </c:plotArea>
    <c:plotVisOnly val="1"/>
    <c:dispBlanksAs val="gap"/>
    <c:showDLblsOverMax val="0"/>
  </c:chart>
  <c:spPr>
    <a:noFill/>
    <a:ln>
      <a:solidFill>
        <a:schemeClr val="bg1"/>
      </a:solidFill>
    </a:ln>
  </c:spPr>
  <c:txPr>
    <a:bodyPr/>
    <a:lstStyle/>
    <a:p>
      <a:pPr algn="just">
        <a:defRPr sz="1800">
          <a:solidFill>
            <a:schemeClr val="tx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6309998221243453E-2"/>
          <c:y val="4.8514482041696075E-2"/>
          <c:w val="0.89769378824903878"/>
          <c:h val="0.65739742880576801"/>
        </c:manualLayout>
      </c:layout>
      <c:barChart>
        <c:barDir val="col"/>
        <c:grouping val="clustered"/>
        <c:varyColors val="0"/>
        <c:ser>
          <c:idx val="0"/>
          <c:order val="0"/>
          <c:tx>
            <c:strRef>
              <c:f>Sheet1!$B$1</c:f>
              <c:strCache>
                <c:ptCount val="1"/>
                <c:pt idx="0">
                  <c:v>Eluxadoline 100 mg twice daily (n = 174)</c:v>
                </c:pt>
              </c:strCache>
            </c:strRef>
          </c:tx>
          <c:spPr>
            <a:solidFill>
              <a:srgbClr val="0A6FA7"/>
            </a:solidFill>
          </c:spPr>
          <c:invertIfNegative val="0"/>
          <c:dLbls>
            <c:numFmt formatCode="#,##0.0&quot;%&quot;" sourceLinked="0"/>
            <c:spPr>
              <a:noFill/>
              <a:ln>
                <a:noFill/>
              </a:ln>
              <a:effectLst/>
            </c:spPr>
            <c:txPr>
              <a:bodyPr wrap="square" lIns="38100" tIns="19050" rIns="38100" bIns="19050" anchor="ctr">
                <a:spAutoFit/>
              </a:bodyPr>
              <a:lstStyle/>
              <a:p>
                <a:pPr>
                  <a:defRPr sz="1400" b="1" baseline="0">
                    <a:solidFill>
                      <a:schemeClr val="bg1"/>
                    </a:solidFill>
                    <a:latin typeface="Proxima Nova Rg" panose="0200050603000002000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Primary Composite </c:v>
                </c:pt>
                <c:pt idx="1">
                  <c:v>Monthly Stool Consistency</c:v>
                </c:pt>
                <c:pt idx="2">
                  <c:v>Monthly Pain Responders</c:v>
                </c:pt>
              </c:strCache>
            </c:strRef>
          </c:cat>
          <c:val>
            <c:numRef>
              <c:f>Sheet1!$B$2:$B$4</c:f>
              <c:numCache>
                <c:formatCode>General</c:formatCode>
                <c:ptCount val="3"/>
                <c:pt idx="0">
                  <c:v>22.7</c:v>
                </c:pt>
                <c:pt idx="1">
                  <c:v>27.9</c:v>
                </c:pt>
                <c:pt idx="2">
                  <c:v>43.6</c:v>
                </c:pt>
              </c:numCache>
            </c:numRef>
          </c:val>
          <c:extLst>
            <c:ext xmlns:c16="http://schemas.microsoft.com/office/drawing/2014/chart" uri="{C3380CC4-5D6E-409C-BE32-E72D297353CC}">
              <c16:uniqueId val="{00000000-C9A4-481F-B23C-B6655BAA62E9}"/>
            </c:ext>
          </c:extLst>
        </c:ser>
        <c:ser>
          <c:idx val="1"/>
          <c:order val="1"/>
          <c:tx>
            <c:strRef>
              <c:f>Sheet1!$C$1</c:f>
              <c:strCache>
                <c:ptCount val="1"/>
                <c:pt idx="0">
                  <c:v>Placebo twice daily (n = 172)</c:v>
                </c:pt>
              </c:strCache>
            </c:strRef>
          </c:tx>
          <c:spPr>
            <a:solidFill>
              <a:srgbClr val="47484F">
                <a:lumMod val="60000"/>
                <a:lumOff val="40000"/>
              </a:srgbClr>
            </a:solidFill>
          </c:spPr>
          <c:invertIfNegative val="0"/>
          <c:dLbls>
            <c:numFmt formatCode="#,##0.0&quot;%&quot;" sourceLinked="0"/>
            <c:spPr>
              <a:noFill/>
              <a:ln>
                <a:noFill/>
              </a:ln>
              <a:effectLst/>
            </c:spPr>
            <c:txPr>
              <a:bodyPr wrap="square" lIns="38100" tIns="19050" rIns="38100" bIns="19050" anchor="ctr">
                <a:spAutoFit/>
              </a:bodyPr>
              <a:lstStyle/>
              <a:p>
                <a:pPr>
                  <a:defRPr sz="1400" b="1" baseline="0">
                    <a:solidFill>
                      <a:schemeClr val="bg1"/>
                    </a:solidFill>
                    <a:latin typeface="Proxima Nova Rg" panose="0200050603000002000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Primary Composite </c:v>
                </c:pt>
                <c:pt idx="1">
                  <c:v>Monthly Stool Consistency</c:v>
                </c:pt>
                <c:pt idx="2">
                  <c:v>Monthly Pain Responders</c:v>
                </c:pt>
              </c:strCache>
            </c:strRef>
          </c:cat>
          <c:val>
            <c:numRef>
              <c:f>Sheet1!$C$2:$C$4</c:f>
              <c:numCache>
                <c:formatCode>General</c:formatCode>
                <c:ptCount val="3"/>
                <c:pt idx="0">
                  <c:v>10.3</c:v>
                </c:pt>
                <c:pt idx="1">
                  <c:v>16.7</c:v>
                </c:pt>
                <c:pt idx="2">
                  <c:v>31</c:v>
                </c:pt>
              </c:numCache>
            </c:numRef>
          </c:val>
          <c:extLst>
            <c:ext xmlns:c16="http://schemas.microsoft.com/office/drawing/2014/chart" uri="{C3380CC4-5D6E-409C-BE32-E72D297353CC}">
              <c16:uniqueId val="{00000001-C9A4-481F-B23C-B6655BAA62E9}"/>
            </c:ext>
          </c:extLst>
        </c:ser>
        <c:dLbls>
          <c:showLegendKey val="0"/>
          <c:showVal val="0"/>
          <c:showCatName val="0"/>
          <c:showSerName val="0"/>
          <c:showPercent val="0"/>
          <c:showBubbleSize val="0"/>
        </c:dLbls>
        <c:gapWidth val="70"/>
        <c:overlap val="-10"/>
        <c:axId val="81291136"/>
        <c:axId val="81292672"/>
      </c:barChart>
      <c:catAx>
        <c:axId val="81291136"/>
        <c:scaling>
          <c:orientation val="minMax"/>
        </c:scaling>
        <c:delete val="0"/>
        <c:axPos val="b"/>
        <c:numFmt formatCode="General" sourceLinked="0"/>
        <c:majorTickMark val="out"/>
        <c:minorTickMark val="none"/>
        <c:tickLblPos val="nextTo"/>
        <c:spPr>
          <a:ln w="12700">
            <a:solidFill>
              <a:srgbClr val="47484F"/>
            </a:solidFill>
          </a:ln>
        </c:spPr>
        <c:txPr>
          <a:bodyPr/>
          <a:lstStyle/>
          <a:p>
            <a:pPr>
              <a:defRPr sz="1600" b="1" baseline="0">
                <a:solidFill>
                  <a:schemeClr val="bg1"/>
                </a:solidFill>
                <a:latin typeface="Proxima Nova Rg" panose="02000506030000020004" charset="0"/>
              </a:defRPr>
            </a:pPr>
            <a:endParaRPr lang="en-US"/>
          </a:p>
        </c:txPr>
        <c:crossAx val="81292672"/>
        <c:crosses val="autoZero"/>
        <c:auto val="1"/>
        <c:lblAlgn val="ctr"/>
        <c:lblOffset val="100"/>
        <c:noMultiLvlLbl val="0"/>
      </c:catAx>
      <c:valAx>
        <c:axId val="81292672"/>
        <c:scaling>
          <c:orientation val="minMax"/>
        </c:scaling>
        <c:delete val="0"/>
        <c:axPos val="l"/>
        <c:numFmt formatCode="#,##0&quot;%&quot;" sourceLinked="0"/>
        <c:majorTickMark val="out"/>
        <c:minorTickMark val="none"/>
        <c:tickLblPos val="nextTo"/>
        <c:spPr>
          <a:ln w="12700">
            <a:solidFill>
              <a:srgbClr val="47484F"/>
            </a:solidFill>
          </a:ln>
        </c:spPr>
        <c:txPr>
          <a:bodyPr/>
          <a:lstStyle/>
          <a:p>
            <a:pPr>
              <a:defRPr sz="1400" baseline="0">
                <a:solidFill>
                  <a:srgbClr val="000000"/>
                </a:solidFill>
                <a:latin typeface="Proxima Nova Rg" panose="02000506030000020004" charset="0"/>
              </a:defRPr>
            </a:pPr>
            <a:endParaRPr lang="en-US"/>
          </a:p>
        </c:txPr>
        <c:crossAx val="81291136"/>
        <c:crosses val="autoZero"/>
        <c:crossBetween val="between"/>
        <c:majorUnit val="10"/>
      </c:valAx>
    </c:plotArea>
    <c:legend>
      <c:legendPos val="b"/>
      <c:layout>
        <c:manualLayout>
          <c:xMode val="edge"/>
          <c:yMode val="edge"/>
          <c:x val="0.19165184852410069"/>
          <c:y val="0.83915951095995778"/>
          <c:w val="0.61669620017293569"/>
          <c:h val="6.4221396498731861E-2"/>
        </c:manualLayout>
      </c:layout>
      <c:overlay val="0"/>
      <c:txPr>
        <a:bodyPr/>
        <a:lstStyle/>
        <a:p>
          <a:pPr>
            <a:defRPr sz="1200" baseline="0">
              <a:solidFill>
                <a:schemeClr val="bg1"/>
              </a:solidFill>
              <a:latin typeface="Proxima Nova Rg" panose="02000506030000020004" charset="0"/>
            </a:defRPr>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Standard care (n=26)</c:v>
                </c:pt>
              </c:strCache>
            </c:strRef>
          </c:tx>
          <c:spPr>
            <a:solidFill>
              <a:srgbClr val="52ACFF"/>
            </a:solidFill>
            <a:ln>
              <a:noFill/>
            </a:ln>
            <a:effectLst/>
            <a:scene3d>
              <a:camera prst="orthographicFront"/>
              <a:lightRig rig="threePt" dir="t"/>
            </a:scene3d>
            <a:sp3d>
              <a:bevelT/>
              <a:bevelB/>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Global symptom improvement </c:v>
                </c:pt>
                <c:pt idx="1">
                  <c:v>IBS-SSS responder</c:v>
                </c:pt>
              </c:strCache>
            </c:strRef>
          </c:cat>
          <c:val>
            <c:numRef>
              <c:f>Sheet1!$B$2:$B$3</c:f>
              <c:numCache>
                <c:formatCode>General</c:formatCode>
                <c:ptCount val="2"/>
                <c:pt idx="0">
                  <c:v>65</c:v>
                </c:pt>
                <c:pt idx="1">
                  <c:v>38</c:v>
                </c:pt>
              </c:numCache>
            </c:numRef>
          </c:val>
          <c:extLst>
            <c:ext xmlns:c16="http://schemas.microsoft.com/office/drawing/2014/chart" uri="{C3380CC4-5D6E-409C-BE32-E72D297353CC}">
              <c16:uniqueId val="{00000000-ACBE-7047-ADAF-5227761AE6EB}"/>
            </c:ext>
          </c:extLst>
        </c:ser>
        <c:ser>
          <c:idx val="1"/>
          <c:order val="1"/>
          <c:tx>
            <c:strRef>
              <c:f>Sheet1!$C$1</c:f>
              <c:strCache>
                <c:ptCount val="1"/>
                <c:pt idx="0">
                  <c:v>Multidisciplinary care (n=59)</c:v>
                </c:pt>
              </c:strCache>
            </c:strRef>
          </c:tx>
          <c:spPr>
            <a:solidFill>
              <a:schemeClr val="accent2"/>
            </a:solidFill>
            <a:ln>
              <a:noFill/>
            </a:ln>
            <a:effectLst/>
            <a:scene3d>
              <a:camera prst="orthographicFront"/>
              <a:lightRig rig="threePt" dir="t"/>
            </a:scene3d>
            <a:sp3d>
              <a:bevelT/>
              <a:bevelB/>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Global symptom improvement </c:v>
                </c:pt>
                <c:pt idx="1">
                  <c:v>IBS-SSS responder</c:v>
                </c:pt>
              </c:strCache>
            </c:strRef>
          </c:cat>
          <c:val>
            <c:numRef>
              <c:f>Sheet1!$C$2:$C$3</c:f>
              <c:numCache>
                <c:formatCode>General</c:formatCode>
                <c:ptCount val="2"/>
                <c:pt idx="0">
                  <c:v>85</c:v>
                </c:pt>
                <c:pt idx="1">
                  <c:v>66</c:v>
                </c:pt>
              </c:numCache>
            </c:numRef>
          </c:val>
          <c:extLst>
            <c:ext xmlns:c16="http://schemas.microsoft.com/office/drawing/2014/chart" uri="{C3380CC4-5D6E-409C-BE32-E72D297353CC}">
              <c16:uniqueId val="{00000001-ACBE-7047-ADAF-5227761AE6EB}"/>
            </c:ext>
          </c:extLst>
        </c:ser>
        <c:dLbls>
          <c:showLegendKey val="0"/>
          <c:showVal val="0"/>
          <c:showCatName val="0"/>
          <c:showSerName val="0"/>
          <c:showPercent val="0"/>
          <c:showBubbleSize val="0"/>
        </c:dLbls>
        <c:gapWidth val="219"/>
        <c:overlap val="-27"/>
        <c:axId val="1262789728"/>
        <c:axId val="1262786608"/>
      </c:barChart>
      <c:catAx>
        <c:axId val="12627897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62786608"/>
        <c:crosses val="autoZero"/>
        <c:auto val="1"/>
        <c:lblAlgn val="ctr"/>
        <c:lblOffset val="100"/>
        <c:noMultiLvlLbl val="0"/>
      </c:catAx>
      <c:valAx>
        <c:axId val="1262786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627897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EA6269D_64D3A9F5.xml><?xml version="1.0" encoding="utf-8"?>
<p188:cmLst xmlns:a="http://schemas.openxmlformats.org/drawingml/2006/main" xmlns:r="http://schemas.openxmlformats.org/officeDocument/2006/relationships" xmlns:p188="http://schemas.microsoft.com/office/powerpoint/2018/8/main">
  <p188:cm id="{27D7A169-343A-EF47-B44F-B5F69B1C56CC}" authorId="{B6B70FC2-725C-A0E6-4C98-BE65AD8B50F0}" created="2022-08-24T20:09:10.159">
    <pc:sldMkLst xmlns:pc="http://schemas.microsoft.com/office/powerpoint/2013/main/command">
      <pc:docMk/>
      <pc:sldMk cId="42367620" sldId="2124818077"/>
    </pc:sldMkLst>
    <p188:txBody>
      <a:bodyPr/>
      <a:lstStyle/>
      <a:p>
        <a:r>
          <a:rPr lang="en-US"/>
          <a:t>Source image: https://patient.gastro.org/irritable-bowel-syndrome-ibs/
Taylor, this will likely have to be redrawn.</a:t>
        </a:r>
      </a:p>
    </p188:txBody>
  </p188:cm>
</p188:cmLst>
</file>

<file path=ppt/comments/modernComment_7FFFD476_BE96276A.xml><?xml version="1.0" encoding="utf-8"?>
<p188:cmLst xmlns:a="http://schemas.openxmlformats.org/drawingml/2006/main" xmlns:r="http://schemas.openxmlformats.org/officeDocument/2006/relationships" xmlns:p188="http://schemas.microsoft.com/office/powerpoint/2018/8/main">
  <p188:cm id="{84ED2829-2ABA-46A2-9FF2-993C3DFFCF17}" authorId="{B6B70FC2-725C-A0E6-4C98-BE65AD8B50F0}" created="2023-07-19T11:19:39.812">
    <pc:sldMkLst xmlns:pc="http://schemas.microsoft.com/office/powerpoint/2013/main/command">
      <pc:docMk/>
      <pc:sldMk cId="3197511530" sldId="2147472502"/>
    </pc:sldMkLst>
    <p188:replyLst>
      <p188:reply id="{8F942D79-EAF7-D344-B0C6-3C4C4BAA3C19}" authorId="{DA01AF63-7EB7-C3B0-16C8-16BB9429C1C5}" created="2023-07-20T15:49:27.873">
        <p188:txBody>
          <a:bodyPr/>
          <a:lstStyle/>
          <a:p>
            <a:r>
              <a:rPr lang="en-US"/>
              <a:t>I prefer this one!</a:t>
            </a:r>
          </a:p>
        </p188:txBody>
      </p188:reply>
    </p188:replyLst>
    <p188:txBody>
      <a:bodyPr/>
      <a:lstStyle/>
      <a:p>
        <a:r>
          <a:rPr lang="en-US"/>
          <a:t>Alternate to the previous slide.</a:t>
        </a:r>
      </a:p>
    </p188:txBody>
  </p188:cm>
</p188:cmLst>
</file>

<file path=ppt/comments/modernComment_BD4_D2C7DE0B.xml><?xml version="1.0" encoding="utf-8"?>
<p188:cmLst xmlns:a="http://schemas.openxmlformats.org/drawingml/2006/main" xmlns:r="http://schemas.openxmlformats.org/officeDocument/2006/relationships" xmlns:p188="http://schemas.microsoft.com/office/powerpoint/2018/8/main">
  <p188:cm id="{8731AE26-BEFC-4882-AC7A-514AD8BDC2B6}" authorId="{B6B70FC2-725C-A0E6-4C98-BE65AD8B50F0}" created="2023-07-17T11:45:04.354">
    <pc:sldMkLst xmlns:pc="http://schemas.microsoft.com/office/powerpoint/2013/main/command">
      <pc:docMk/>
      <pc:sldMk cId="3536313867" sldId="3028"/>
    </pc:sldMkLst>
    <p188:pos x="6861175" y="1831975"/>
    <p188:replyLst>
      <p188:reply id="{DAF9872B-20D6-B14A-B28F-8372DF34314E}" authorId="{DA01AF63-7EB7-C3B0-16C8-16BB9429C1C5}" created="2023-07-20T15:48:53.491">
        <p188:txBody>
          <a:bodyPr/>
          <a:lstStyle/>
          <a:p>
            <a:r>
              <a:rPr lang="en-US"/>
              <a:t>Lackner, J. M., et al. (2018). "Improvement in Gastrointestinal Symptoms After Cognitive Behavior Therapy for Refractory Irritable Bowel Syndrome." Gastroenterology 155(1): 47-57.
</a:t>
            </a:r>
          </a:p>
        </p188:txBody>
      </p188:reply>
    </p188:replyLst>
    <p188:txBody>
      <a:bodyPr/>
      <a:lstStyle/>
      <a:p>
        <a:r>
          <a:rPr lang="en-US"/>
          <a:t>Laurie - I could not find the figure on the right in the paper. Do you have a different source?</a:t>
        </a:r>
      </a:p>
    </p188:txBody>
  </p188:cm>
</p188:cmLst>
</file>

<file path=ppt/drawings/drawing1.xml><?xml version="1.0" encoding="utf-8"?>
<c:userShapes xmlns:c="http://schemas.openxmlformats.org/drawingml/2006/chart">
  <cdr:relSizeAnchor xmlns:cdr="http://schemas.openxmlformats.org/drawingml/2006/chartDrawing">
    <cdr:from>
      <cdr:x>0.29513</cdr:x>
      <cdr:y>0.1292</cdr:y>
    </cdr:from>
    <cdr:to>
      <cdr:x>0.34458</cdr:x>
      <cdr:y>0.20405</cdr:y>
    </cdr:to>
    <cdr:sp macro="" textlink="">
      <cdr:nvSpPr>
        <cdr:cNvPr id="3" name="TextBox 8">
          <a:extLst xmlns:a="http://schemas.openxmlformats.org/drawingml/2006/main">
            <a:ext uri="{FF2B5EF4-FFF2-40B4-BE49-F238E27FC236}">
              <a16:creationId xmlns:a16="http://schemas.microsoft.com/office/drawing/2014/main" id="{D7F5DFED-1BEA-432B-A37D-39EFBB557F44}"/>
            </a:ext>
          </a:extLst>
        </cdr:cNvPr>
        <cdr:cNvSpPr txBox="1"/>
      </cdr:nvSpPr>
      <cdr:spPr>
        <a:xfrm xmlns:a="http://schemas.openxmlformats.org/drawingml/2006/main">
          <a:off x="2320855" y="568168"/>
          <a:ext cx="388867" cy="329184"/>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spcBef>
              <a:spcPts val="600"/>
            </a:spcBef>
          </a:pPr>
          <a:endParaRPr lang="en-US" sz="2000" spc="-50" dirty="0">
            <a:solidFill>
              <a:srgbClr val="FF0000"/>
            </a:solidFill>
          </a:endParaRPr>
        </a:p>
      </cdr:txBody>
    </cdr:sp>
  </cdr:relSizeAnchor>
  <cdr:relSizeAnchor xmlns:cdr="http://schemas.openxmlformats.org/drawingml/2006/chartDrawing">
    <cdr:from>
      <cdr:x>0.29814</cdr:x>
      <cdr:y>0.22565</cdr:y>
    </cdr:from>
    <cdr:to>
      <cdr:x>0.52102</cdr:x>
      <cdr:y>0.29277</cdr:y>
    </cdr:to>
    <cdr:sp macro="" textlink="">
      <cdr:nvSpPr>
        <cdr:cNvPr id="4" name="TextBox 11">
          <a:extLst xmlns:a="http://schemas.openxmlformats.org/drawingml/2006/main">
            <a:ext uri="{FF2B5EF4-FFF2-40B4-BE49-F238E27FC236}">
              <a16:creationId xmlns:a16="http://schemas.microsoft.com/office/drawing/2014/main" id="{E9472997-A1DB-4E34-84A4-19FD5E330C76}"/>
            </a:ext>
          </a:extLst>
        </cdr:cNvPr>
        <cdr:cNvSpPr txBox="1"/>
      </cdr:nvSpPr>
      <cdr:spPr>
        <a:xfrm xmlns:a="http://schemas.openxmlformats.org/drawingml/2006/main">
          <a:off x="3205782" y="1029902"/>
          <a:ext cx="2396555" cy="306342"/>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spcBef>
              <a:spcPts val="600"/>
            </a:spcBef>
          </a:pPr>
          <a:r>
            <a:rPr lang="en-US" sz="1800" b="0" i="1" dirty="0">
              <a:solidFill>
                <a:schemeClr val="tx1"/>
              </a:solidFill>
              <a:latin typeface="+mn-lt"/>
            </a:rPr>
            <a:t>P</a:t>
          </a:r>
          <a:r>
            <a:rPr lang="en-US" sz="1800" b="0" dirty="0">
              <a:solidFill>
                <a:schemeClr val="tx1"/>
              </a:solidFill>
              <a:latin typeface="+mn-lt"/>
            </a:rPr>
            <a:t> &lt; .001</a:t>
          </a:r>
          <a:endParaRPr lang="en-US" sz="2400" b="0" spc="-50" dirty="0">
            <a:solidFill>
              <a:schemeClr val="tx1"/>
            </a:solidFill>
            <a:latin typeface="+mn-lt"/>
          </a:endParaRPr>
        </a:p>
        <a:p xmlns:a="http://schemas.openxmlformats.org/drawingml/2006/main">
          <a:pPr algn="ctr">
            <a:lnSpc>
              <a:spcPct val="90000"/>
            </a:lnSpc>
            <a:spcBef>
              <a:spcPts val="600"/>
            </a:spcBef>
          </a:pPr>
          <a:endParaRPr lang="en-US" sz="2400" b="0" spc="-50" dirty="0">
            <a:solidFill>
              <a:schemeClr val="tx1"/>
            </a:solidFill>
            <a:latin typeface="+mn-lt"/>
          </a:endParaRPr>
        </a:p>
      </cdr:txBody>
    </cdr:sp>
  </cdr:relSizeAnchor>
  <cdr:relSizeAnchor xmlns:cdr="http://schemas.openxmlformats.org/drawingml/2006/chartDrawing">
    <cdr:from>
      <cdr:x>0.71837</cdr:x>
      <cdr:y>0.27229</cdr:y>
    </cdr:from>
    <cdr:to>
      <cdr:x>0.94125</cdr:x>
      <cdr:y>0.33941</cdr:y>
    </cdr:to>
    <cdr:sp macro="" textlink="">
      <cdr:nvSpPr>
        <cdr:cNvPr id="5" name="TextBox 11">
          <a:extLst xmlns:a="http://schemas.openxmlformats.org/drawingml/2006/main">
            <a:ext uri="{FF2B5EF4-FFF2-40B4-BE49-F238E27FC236}">
              <a16:creationId xmlns:a16="http://schemas.microsoft.com/office/drawing/2014/main" id="{AEFB2C8B-DA89-7548-2B61-4F339586C254}"/>
            </a:ext>
          </a:extLst>
        </cdr:cNvPr>
        <cdr:cNvSpPr txBox="1"/>
      </cdr:nvSpPr>
      <cdr:spPr>
        <a:xfrm xmlns:a="http://schemas.openxmlformats.org/drawingml/2006/main">
          <a:off x="7724410" y="1242747"/>
          <a:ext cx="2396555" cy="306342"/>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spcBef>
              <a:spcPts val="600"/>
            </a:spcBef>
          </a:pPr>
          <a:r>
            <a:rPr lang="en-US" sz="1800" b="0" i="1" dirty="0">
              <a:solidFill>
                <a:schemeClr val="tx1"/>
              </a:solidFill>
              <a:latin typeface="+mn-lt"/>
            </a:rPr>
            <a:t>P</a:t>
          </a:r>
          <a:r>
            <a:rPr lang="en-US" sz="1800" b="0" dirty="0">
              <a:solidFill>
                <a:schemeClr val="tx1"/>
              </a:solidFill>
              <a:latin typeface="+mn-lt"/>
            </a:rPr>
            <a:t> = .009</a:t>
          </a:r>
          <a:endParaRPr lang="en-US" sz="1800" b="0" spc="-50" dirty="0">
            <a:solidFill>
              <a:schemeClr val="tx1"/>
            </a:solidFill>
            <a:latin typeface="+mn-lt"/>
          </a:endParaRPr>
        </a:p>
        <a:p xmlns:a="http://schemas.openxmlformats.org/drawingml/2006/main">
          <a:pPr algn="ctr">
            <a:lnSpc>
              <a:spcPct val="90000"/>
            </a:lnSpc>
            <a:spcBef>
              <a:spcPts val="600"/>
            </a:spcBef>
          </a:pPr>
          <a:r>
            <a:rPr lang="en-US" sz="2400" b="0" spc="-50" dirty="0">
              <a:solidFill>
                <a:schemeClr val="tx1"/>
              </a:solidFill>
              <a:latin typeface="+mn-lt"/>
            </a:rPr>
            <a:t> </a:t>
          </a:r>
        </a:p>
        <a:p xmlns:a="http://schemas.openxmlformats.org/drawingml/2006/main">
          <a:pPr algn="ctr">
            <a:lnSpc>
              <a:spcPct val="90000"/>
            </a:lnSpc>
            <a:spcBef>
              <a:spcPts val="600"/>
            </a:spcBef>
          </a:pPr>
          <a:endParaRPr lang="en-US" sz="2400" b="0" spc="-50" dirty="0">
            <a:solidFill>
              <a:schemeClr val="tx1"/>
            </a:solidFill>
            <a:latin typeface="+mn-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0.12662</cdr:x>
      <cdr:y>0.23212</cdr:y>
    </cdr:from>
    <cdr:to>
      <cdr:x>0.3194</cdr:x>
      <cdr:y>0.30506</cdr:y>
    </cdr:to>
    <cdr:sp macro="" textlink="">
      <cdr:nvSpPr>
        <cdr:cNvPr id="3" name="TextBox 10">
          <a:extLst xmlns:a="http://schemas.openxmlformats.org/drawingml/2006/main">
            <a:ext uri="{FF2B5EF4-FFF2-40B4-BE49-F238E27FC236}">
              <a16:creationId xmlns:a16="http://schemas.microsoft.com/office/drawing/2014/main" id="{8019D9E3-8CBA-4647-9DC5-1CC171FE2238}"/>
            </a:ext>
          </a:extLst>
        </cdr:cNvPr>
        <cdr:cNvSpPr txBox="1"/>
      </cdr:nvSpPr>
      <cdr:spPr>
        <a:xfrm xmlns:a="http://schemas.openxmlformats.org/drawingml/2006/main">
          <a:off x="1231965" y="979499"/>
          <a:ext cx="187567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000000"/>
              </a:solidFill>
              <a:effectLst/>
              <a:uLnTx/>
              <a:uFillTx/>
              <a:latin typeface="+mn-lt"/>
              <a:ea typeface="+mn-ea"/>
              <a:cs typeface="+mn-cs"/>
            </a:rPr>
            <a:t>Δ</a:t>
          </a:r>
          <a:r>
            <a:rPr kumimoji="0" lang="en-US" sz="1400" b="0" i="0" u="none" strike="noStrike" kern="1200" cap="none" spc="0" normalizeH="0" baseline="0" noProof="0" dirty="0">
              <a:ln>
                <a:noFill/>
              </a:ln>
              <a:solidFill>
                <a:srgbClr val="000000"/>
              </a:solidFill>
              <a:effectLst/>
              <a:uLnTx/>
              <a:uFillTx/>
              <a:latin typeface="+mn-lt"/>
              <a:ea typeface="+mn-ea"/>
              <a:cs typeface="+mn-cs"/>
            </a:rPr>
            <a:t> = 12.4%</a:t>
          </a:r>
        </a:p>
      </cdr:txBody>
    </cdr:sp>
  </cdr:relSizeAnchor>
  <cdr:relSizeAnchor xmlns:cdr="http://schemas.openxmlformats.org/drawingml/2006/chartDrawing">
    <cdr:from>
      <cdr:x>0.43933</cdr:x>
      <cdr:y>0.16118</cdr:y>
    </cdr:from>
    <cdr:to>
      <cdr:x>0.63211</cdr:x>
      <cdr:y>0.23412</cdr:y>
    </cdr:to>
    <cdr:sp macro="" textlink="">
      <cdr:nvSpPr>
        <cdr:cNvPr id="4" name="TextBox 10">
          <a:extLst xmlns:a="http://schemas.openxmlformats.org/drawingml/2006/main">
            <a:ext uri="{FF2B5EF4-FFF2-40B4-BE49-F238E27FC236}">
              <a16:creationId xmlns:a16="http://schemas.microsoft.com/office/drawing/2014/main" id="{8019D9E3-8CBA-4647-9DC5-1CC171FE2238}"/>
            </a:ext>
          </a:extLst>
        </cdr:cNvPr>
        <cdr:cNvSpPr txBox="1"/>
      </cdr:nvSpPr>
      <cdr:spPr>
        <a:xfrm xmlns:a="http://schemas.openxmlformats.org/drawingml/2006/main">
          <a:off x="4274517" y="680146"/>
          <a:ext cx="187567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000000"/>
              </a:solidFill>
              <a:effectLst/>
              <a:uLnTx/>
              <a:uFillTx/>
              <a:latin typeface="+mn-lt"/>
              <a:ea typeface="+mn-ea"/>
              <a:cs typeface="+mn-cs"/>
            </a:rPr>
            <a:t>Δ</a:t>
          </a:r>
          <a:r>
            <a:rPr kumimoji="0" lang="en-US" sz="1400" b="0" i="0" u="none" strike="noStrike" kern="1200" cap="none" spc="0" normalizeH="0" baseline="0" noProof="0" dirty="0">
              <a:ln>
                <a:noFill/>
              </a:ln>
              <a:solidFill>
                <a:srgbClr val="000000"/>
              </a:solidFill>
              <a:effectLst/>
              <a:uLnTx/>
              <a:uFillTx/>
              <a:latin typeface="+mn-lt"/>
              <a:ea typeface="+mn-ea"/>
              <a:cs typeface="+mn-cs"/>
            </a:rPr>
            <a:t> = 11.2%</a:t>
          </a:r>
          <a:endParaRPr kumimoji="0" lang="en-US" sz="1400" b="0" i="0" u="none" strike="noStrike" kern="1200" cap="none" spc="0" normalizeH="0" baseline="30000" noProof="0" dirty="0">
            <a:ln>
              <a:noFill/>
            </a:ln>
            <a:solidFill>
              <a:srgbClr val="000000"/>
            </a:solidFill>
            <a:effectLst/>
            <a:uLnTx/>
            <a:uFillTx/>
            <a:latin typeface="+mn-lt"/>
          </a:endParaRPr>
        </a:p>
      </cdr:txBody>
    </cdr:sp>
  </cdr:relSizeAnchor>
  <cdr:relSizeAnchor xmlns:cdr="http://schemas.openxmlformats.org/drawingml/2006/chartDrawing">
    <cdr:from>
      <cdr:x>0.80722</cdr:x>
      <cdr:y>0</cdr:y>
    </cdr:from>
    <cdr:to>
      <cdr:x>1</cdr:x>
      <cdr:y>0.07294</cdr:y>
    </cdr:to>
    <cdr:sp macro="" textlink="">
      <cdr:nvSpPr>
        <cdr:cNvPr id="5" name="TextBox 10">
          <a:extLst xmlns:a="http://schemas.openxmlformats.org/drawingml/2006/main">
            <a:ext uri="{FF2B5EF4-FFF2-40B4-BE49-F238E27FC236}">
              <a16:creationId xmlns:a16="http://schemas.microsoft.com/office/drawing/2014/main" id="{FFE990E4-F359-D445-8775-F8F63E8ED928}"/>
            </a:ext>
          </a:extLst>
        </cdr:cNvPr>
        <cdr:cNvSpPr txBox="1"/>
      </cdr:nvSpPr>
      <cdr:spPr>
        <a:xfrm xmlns:a="http://schemas.openxmlformats.org/drawingml/2006/main">
          <a:off x="7853950" y="0"/>
          <a:ext cx="187567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000000"/>
              </a:solidFill>
              <a:effectLst/>
              <a:uLnTx/>
              <a:uFillTx/>
              <a:latin typeface="+mn-lt"/>
              <a:ea typeface="+mn-ea"/>
              <a:cs typeface="+mn-cs"/>
            </a:rPr>
            <a:t>Δ</a:t>
          </a:r>
          <a:r>
            <a:rPr kumimoji="0" lang="en-US" sz="1400" b="0" i="0" u="none" strike="noStrike" kern="1200" cap="none" spc="0" normalizeH="0" baseline="0" noProof="0" dirty="0">
              <a:ln>
                <a:noFill/>
              </a:ln>
              <a:solidFill>
                <a:srgbClr val="000000"/>
              </a:solidFill>
              <a:effectLst/>
              <a:uLnTx/>
              <a:uFillTx/>
              <a:latin typeface="+mn-lt"/>
              <a:ea typeface="+mn-ea"/>
              <a:cs typeface="+mn-cs"/>
            </a:rPr>
            <a:t> = 12.6% </a:t>
          </a:r>
          <a:r>
            <a:rPr lang="en-US" sz="1400" kern="1200" dirty="0">
              <a:solidFill>
                <a:schemeClr val="tx1"/>
              </a:solidFill>
              <a:latin typeface="+mn-lt"/>
            </a:rPr>
            <a:t>12</a:t>
          </a:r>
          <a:r>
            <a:rPr kumimoji="0" lang="en-US" sz="1400" b="0" i="0" u="none" strike="noStrike" kern="1200" cap="none" spc="0" normalizeH="0" baseline="0" noProof="0" dirty="0">
              <a:ln>
                <a:noFill/>
              </a:ln>
              <a:solidFill>
                <a:schemeClr val="tx1"/>
              </a:solidFill>
              <a:effectLst/>
              <a:uLnTx/>
              <a:uFillTx/>
              <a:latin typeface="+mn-lt"/>
            </a:rPr>
            <a:t>%</a:t>
          </a:r>
          <a:endParaRPr kumimoji="0" lang="en-US" sz="1400" b="0" i="0" u="none" strike="noStrike" kern="1200" cap="none" spc="0" normalizeH="0" baseline="30000" noProof="0" dirty="0">
            <a:ln>
              <a:noFill/>
            </a:ln>
            <a:solidFill>
              <a:schemeClr val="tx1"/>
            </a:solidFill>
            <a:effectLst/>
            <a:uLnTx/>
            <a:uFillTx/>
            <a:latin typeface="+mn-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latin typeface="Proxima Nova Rg" panose="02000506030000020004" pitchFamily="50" charset="0"/>
            </a:endParaRPr>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30762975-400E-4B0B-A64A-F2D9CAF33A73}" type="datetimeFigureOut">
              <a:rPr lang="en-US" smtClean="0">
                <a:latin typeface="Proxima Nova Rg" panose="02000506030000020004" pitchFamily="50" charset="0"/>
              </a:rPr>
              <a:t>9/20/23</a:t>
            </a:fld>
            <a:endParaRPr lang="en-US" dirty="0">
              <a:latin typeface="Proxima Nova Rg" panose="02000506030000020004" pitchFamily="50" charset="0"/>
            </a:endParaRPr>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latin typeface="Proxima Nova Rg" panose="02000506030000020004" pitchFamily="50" charset="0"/>
            </a:endParaRPr>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BDA33D75-A465-4AF7-939E-80AA5EAE82FA}" type="slidenum">
              <a:rPr lang="en-US" smtClean="0">
                <a:latin typeface="Proxima Nova Rg" panose="02000506030000020004" pitchFamily="50" charset="0"/>
              </a:rPr>
              <a:t>‹#›</a:t>
            </a:fld>
            <a:endParaRPr lang="en-US" dirty="0">
              <a:latin typeface="Proxima Nova Rg" panose="02000506030000020004" pitchFamily="50" charset="0"/>
            </a:endParaRPr>
          </a:p>
        </p:txBody>
      </p:sp>
    </p:spTree>
    <p:extLst>
      <p:ext uri="{BB962C8B-B14F-4D97-AF65-F5344CB8AC3E}">
        <p14:creationId xmlns:p14="http://schemas.microsoft.com/office/powerpoint/2010/main" val="4229037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atin typeface="Proxima Nova Rg" panose="02000506030000020004" pitchFamily="50" charset="0"/>
              </a:defRPr>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atin typeface="Proxima Nova Rg" panose="02000506030000020004" pitchFamily="50" charset="0"/>
              </a:defRPr>
            </a:lvl1pPr>
          </a:lstStyle>
          <a:p>
            <a:fld id="{2FB75A33-F8F7-41EF-B1AB-669088B6B036}" type="datetimeFigureOut">
              <a:rPr lang="en-US" smtClean="0"/>
              <a:pPr/>
              <a:t>9/20/23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atin typeface="Proxima Nova Rg" panose="02000506030000020004" pitchFamily="50" charset="0"/>
              </a:defRPr>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atin typeface="Proxima Nova Rg" panose="02000506030000020004" pitchFamily="50" charset="0"/>
              </a:defRPr>
            </a:lvl1pPr>
          </a:lstStyle>
          <a:p>
            <a:fld id="{FF2EF1ED-33D8-4194-BAF8-E6BC5B51ED0B}" type="slidenum">
              <a:rPr lang="en-US" smtClean="0"/>
              <a:pPr/>
              <a:t>‹#›</a:t>
            </a:fld>
            <a:endParaRPr lang="en-US" dirty="0"/>
          </a:p>
        </p:txBody>
      </p:sp>
    </p:spTree>
    <p:extLst>
      <p:ext uri="{BB962C8B-B14F-4D97-AF65-F5344CB8AC3E}">
        <p14:creationId xmlns:p14="http://schemas.microsoft.com/office/powerpoint/2010/main" val="1415883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roxima Nova Rg" panose="02000506030000020004" pitchFamily="50" charset="0"/>
        <a:ea typeface="+mn-ea"/>
        <a:cs typeface="+mn-cs"/>
      </a:defRPr>
    </a:lvl1pPr>
    <a:lvl2pPr marL="457200" algn="l" defTabSz="914400" rtl="0" eaLnBrk="1" latinLnBrk="0" hangingPunct="1">
      <a:defRPr sz="1200" kern="1200">
        <a:solidFill>
          <a:schemeClr val="tx1"/>
        </a:solidFill>
        <a:latin typeface="Proxima Nova Rg" panose="02000506030000020004" pitchFamily="50" charset="0"/>
        <a:ea typeface="+mn-ea"/>
        <a:cs typeface="+mn-cs"/>
      </a:defRPr>
    </a:lvl2pPr>
    <a:lvl3pPr marL="914400" algn="l" defTabSz="914400" rtl="0" eaLnBrk="1" latinLnBrk="0" hangingPunct="1">
      <a:defRPr sz="1200" kern="1200">
        <a:solidFill>
          <a:schemeClr val="tx1"/>
        </a:solidFill>
        <a:latin typeface="Proxima Nova Rg" panose="02000506030000020004" pitchFamily="50" charset="0"/>
        <a:ea typeface="+mn-ea"/>
        <a:cs typeface="+mn-cs"/>
      </a:defRPr>
    </a:lvl3pPr>
    <a:lvl4pPr marL="1371600" algn="l" defTabSz="914400" rtl="0" eaLnBrk="1" latinLnBrk="0" hangingPunct="1">
      <a:defRPr sz="1200" kern="1200">
        <a:solidFill>
          <a:schemeClr val="tx1"/>
        </a:solidFill>
        <a:latin typeface="Proxima Nova Rg" panose="02000506030000020004" pitchFamily="50" charset="0"/>
        <a:ea typeface="+mn-ea"/>
        <a:cs typeface="+mn-cs"/>
      </a:defRPr>
    </a:lvl4pPr>
    <a:lvl5pPr marL="1828800" algn="l" defTabSz="914400" rtl="0" eaLnBrk="1" latinLnBrk="0" hangingPunct="1">
      <a:defRPr sz="1200" kern="1200">
        <a:solidFill>
          <a:schemeClr val="tx1"/>
        </a:solidFill>
        <a:latin typeface="Proxima Nova Rg" panose="0200050603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gut.bmj.com/content/early/2019/05/03/gutjnl-2018-317805.long#aff-6" TargetMode="External"/><Relationship Id="rId3" Type="http://schemas.openxmlformats.org/officeDocument/2006/relationships/hyperlink" Target="https://gut.bmj.com/content/early/2019/05/03/gutjnl-2018-317805.long#aff-1" TargetMode="External"/><Relationship Id="rId7" Type="http://schemas.openxmlformats.org/officeDocument/2006/relationships/hyperlink" Target="https://gut.bmj.com/content/early/2019/05/03/gutjnl-2018-317805.long#aff-5"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gut.bmj.com/content/early/2019/05/03/gutjnl-2018-317805.long#aff-4" TargetMode="External"/><Relationship Id="rId11" Type="http://schemas.openxmlformats.org/officeDocument/2006/relationships/hyperlink" Target="https://gut.bmj.com/external-ref?link_type=ISRCTN&amp;access_num=ISRCTN44427879" TargetMode="External"/><Relationship Id="rId5" Type="http://schemas.openxmlformats.org/officeDocument/2006/relationships/hyperlink" Target="https://gut.bmj.com/content/early/2019/05/03/gutjnl-2018-317805.long#aff-3" TargetMode="External"/><Relationship Id="rId10" Type="http://schemas.openxmlformats.org/officeDocument/2006/relationships/hyperlink" Target="https://gut.bmj.com/content/early/2019/05/03/gutjnl-2018-317805.long#aff-8" TargetMode="External"/><Relationship Id="rId4" Type="http://schemas.openxmlformats.org/officeDocument/2006/relationships/hyperlink" Target="https://gut.bmj.com/content/early/2019/05/03/gutjnl-2018-317805.long#aff-2" TargetMode="External"/><Relationship Id="rId9" Type="http://schemas.openxmlformats.org/officeDocument/2006/relationships/hyperlink" Target="https://gut.bmj.com/content/early/2019/05/03/gutjnl-2018-317805.long#aff-7"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clinicaltrials.gov/show/NCT03078634"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3</a:t>
            </a:fld>
            <a:endParaRPr lang="en-US" dirty="0">
              <a:solidFill>
                <a:prstClr val="black"/>
              </a:solidFill>
            </a:endParaRPr>
          </a:p>
        </p:txBody>
      </p:sp>
    </p:spTree>
    <p:extLst>
      <p:ext uri="{BB962C8B-B14F-4D97-AF65-F5344CB8AC3E}">
        <p14:creationId xmlns:p14="http://schemas.microsoft.com/office/powerpoint/2010/main" val="2832057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1" dirty="0"/>
          </a:p>
          <a:p>
            <a:pPr defTabSz="942289">
              <a:defRPr/>
            </a:pPr>
            <a:endParaRPr lang="en-US" b="1"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12</a:t>
            </a:fld>
            <a:endParaRPr lang="en-US" dirty="0">
              <a:solidFill>
                <a:prstClr val="black"/>
              </a:solidFill>
            </a:endParaRPr>
          </a:p>
        </p:txBody>
      </p:sp>
    </p:spTree>
    <p:extLst>
      <p:ext uri="{BB962C8B-B14F-4D97-AF65-F5344CB8AC3E}">
        <p14:creationId xmlns:p14="http://schemas.microsoft.com/office/powerpoint/2010/main" val="270776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Kim could ask Brooks or Chuck if they have any pointers about doing a DRE.</a:t>
            </a:r>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latin typeface="Calibri" panose="020F0502020204030204"/>
              </a:rPr>
              <a:pPr defTabSz="471145">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78526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defTabSz="942289">
              <a:defRPr/>
            </a:pPr>
            <a:r>
              <a:rPr lang="en-US" b="1" dirty="0"/>
              <a:t>Abbreviations: </a:t>
            </a:r>
            <a:r>
              <a:rPr lang="en-US" b="0" dirty="0"/>
              <a:t>C = complement; CBC = complete blood cell count; CRC = colorectal cancer; CRP = C-reactive protein; FGF19 = fibroblast growth factor 19; IBS = irritable bowel syndrome; </a:t>
            </a:r>
            <a:r>
              <a:rPr lang="en-US" altLang="es-ES" dirty="0">
                <a:solidFill>
                  <a:srgbClr val="000000"/>
                </a:solidFill>
                <a:latin typeface="Arial" charset="0"/>
                <a:ea typeface="MS PGothic" pitchFamily="34" charset="-128"/>
              </a:rPr>
              <a:t>IBS-C = </a:t>
            </a:r>
            <a:r>
              <a:rPr lang="en-US" altLang="es-ES" dirty="0">
                <a:solidFill>
                  <a:srgbClr val="0070C0"/>
                </a:solidFill>
                <a:latin typeface="Arial" charset="0"/>
                <a:ea typeface="MS PGothic" pitchFamily="34" charset="-128"/>
              </a:rPr>
              <a:t>irritable bowel syndrome with predominant constipation; </a:t>
            </a:r>
            <a:r>
              <a:rPr lang="en-US" altLang="es-ES" dirty="0">
                <a:solidFill>
                  <a:srgbClr val="000000"/>
                </a:solidFill>
                <a:latin typeface="Arial" charset="0"/>
                <a:ea typeface="MS PGothic" pitchFamily="34" charset="-128"/>
              </a:rPr>
              <a:t>IBS-D = </a:t>
            </a:r>
            <a:r>
              <a:rPr lang="en-US" altLang="es-ES" dirty="0">
                <a:solidFill>
                  <a:srgbClr val="0070C0"/>
                </a:solidFill>
                <a:latin typeface="Arial" charset="0"/>
                <a:ea typeface="MS PGothic" pitchFamily="34" charset="-128"/>
              </a:rPr>
              <a:t>irritable bowel syndrome with predominant diarrhea; </a:t>
            </a:r>
            <a:r>
              <a:rPr lang="en-US" altLang="es-ES" dirty="0">
                <a:solidFill>
                  <a:srgbClr val="000000"/>
                </a:solidFill>
                <a:latin typeface="Arial" charset="0"/>
                <a:ea typeface="MS PGothic" pitchFamily="34" charset="-128"/>
              </a:rPr>
              <a:t>IBS-M = </a:t>
            </a:r>
            <a:r>
              <a:rPr lang="en-US" altLang="es-ES" dirty="0">
                <a:solidFill>
                  <a:srgbClr val="0070C0"/>
                </a:solidFill>
                <a:latin typeface="Arial" charset="0"/>
                <a:ea typeface="MS PGothic" pitchFamily="34" charset="-128"/>
              </a:rPr>
              <a:t>irritable bowel syndrome with mixed bowel habits; Ig = immunoglobulin; tTG = tissue transglutaminase</a:t>
            </a:r>
            <a:r>
              <a:rPr lang="en-US" b="0" dirty="0"/>
              <a:t>.</a:t>
            </a:r>
            <a:endParaRPr lang="en-US" dirty="0">
              <a:latin typeface="+mn-lt"/>
            </a:endParaRPr>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latin typeface="Calibri" panose="020F0502020204030204"/>
              </a:rPr>
              <a:pPr defTabSz="471145">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4018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15</a:t>
            </a:fld>
            <a:endParaRPr lang="en-US" dirty="0">
              <a:solidFill>
                <a:prstClr val="black"/>
              </a:solidFill>
            </a:endParaRPr>
          </a:p>
        </p:txBody>
      </p:sp>
    </p:spTree>
    <p:extLst>
      <p:ext uri="{BB962C8B-B14F-4D97-AF65-F5344CB8AC3E}">
        <p14:creationId xmlns:p14="http://schemas.microsoft.com/office/powerpoint/2010/main" val="1890086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16</a:t>
            </a:fld>
            <a:endParaRPr lang="en-US" dirty="0">
              <a:solidFill>
                <a:prstClr val="black"/>
              </a:solidFill>
            </a:endParaRPr>
          </a:p>
        </p:txBody>
      </p:sp>
    </p:spTree>
    <p:extLst>
      <p:ext uri="{BB962C8B-B14F-4D97-AF65-F5344CB8AC3E}">
        <p14:creationId xmlns:p14="http://schemas.microsoft.com/office/powerpoint/2010/main" val="3376832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17</a:t>
            </a:fld>
            <a:endParaRPr lang="en-US" dirty="0">
              <a:solidFill>
                <a:prstClr val="black"/>
              </a:solidFill>
            </a:endParaRPr>
          </a:p>
        </p:txBody>
      </p:sp>
    </p:spTree>
    <p:extLst>
      <p:ext uri="{BB962C8B-B14F-4D97-AF65-F5344CB8AC3E}">
        <p14:creationId xmlns:p14="http://schemas.microsoft.com/office/powerpoint/2010/main" val="1970196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18</a:t>
            </a:fld>
            <a:endParaRPr lang="en-US" dirty="0">
              <a:solidFill>
                <a:prstClr val="black"/>
              </a:solidFill>
            </a:endParaRPr>
          </a:p>
        </p:txBody>
      </p:sp>
    </p:spTree>
    <p:extLst>
      <p:ext uri="{BB962C8B-B14F-4D97-AF65-F5344CB8AC3E}">
        <p14:creationId xmlns:p14="http://schemas.microsoft.com/office/powerpoint/2010/main" val="574291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1" dirty="0"/>
              <a:t>References</a:t>
            </a:r>
          </a:p>
          <a:p>
            <a:pPr defTabSz="942289">
              <a:defRPr/>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a. Lacy BE, et al. </a:t>
            </a:r>
            <a:r>
              <a:rPr lang="en-US" sz="1900" dirty="0"/>
              <a:t>Bowel disorders. </a:t>
            </a: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Gastroenterology. 2016;150:1393-1407</a:t>
            </a:r>
          </a:p>
          <a:p>
            <a:pPr defTabSz="942289">
              <a:defRPr/>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b. Patel A, et al. Effects of disturbed sleep on gastrointestinal and somatic pain symptoms in irritable bowel syndrome. Aliment Pharmacol Ther. 2016;44:246-258. </a:t>
            </a:r>
          </a:p>
          <a:p>
            <a:pPr defTabSz="942289">
              <a:defRPr/>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c. Ford AC, et al. American College of Gastroenterology monograph on management of irritable bowel syndrome. Am J Gastroenterol. 2018;113:1-18.</a:t>
            </a:r>
          </a:p>
          <a:p>
            <a:pPr defTabSz="942289">
              <a:defRPr/>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d. Chey WD, et al. Irritable bowel syndrome: a clinical review. JAMA. 2015;313:949-958.</a:t>
            </a:r>
          </a:p>
          <a:p>
            <a:pPr defTabSz="942289">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19</a:t>
            </a:fld>
            <a:endParaRPr lang="en-US" dirty="0">
              <a:solidFill>
                <a:prstClr val="black"/>
              </a:solidFill>
            </a:endParaRPr>
          </a:p>
        </p:txBody>
      </p:sp>
    </p:spTree>
    <p:extLst>
      <p:ext uri="{BB962C8B-B14F-4D97-AF65-F5344CB8AC3E}">
        <p14:creationId xmlns:p14="http://schemas.microsoft.com/office/powerpoint/2010/main" val="2975071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20</a:t>
            </a:fld>
            <a:endParaRPr lang="en-US" dirty="0">
              <a:solidFill>
                <a:prstClr val="black"/>
              </a:solidFill>
            </a:endParaRPr>
          </a:p>
        </p:txBody>
      </p:sp>
    </p:spTree>
    <p:extLst>
      <p:ext uri="{BB962C8B-B14F-4D97-AF65-F5344CB8AC3E}">
        <p14:creationId xmlns:p14="http://schemas.microsoft.com/office/powerpoint/2010/main" val="2420630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21</a:t>
            </a:fld>
            <a:endParaRPr lang="en-US" dirty="0">
              <a:solidFill>
                <a:prstClr val="black"/>
              </a:solidFill>
            </a:endParaRPr>
          </a:p>
        </p:txBody>
      </p:sp>
    </p:spTree>
    <p:extLst>
      <p:ext uri="{BB962C8B-B14F-4D97-AF65-F5344CB8AC3E}">
        <p14:creationId xmlns:p14="http://schemas.microsoft.com/office/powerpoint/2010/main" val="151915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4</a:t>
            </a:fld>
            <a:endParaRPr lang="en-US" dirty="0">
              <a:solidFill>
                <a:prstClr val="black"/>
              </a:solidFill>
            </a:endParaRPr>
          </a:p>
        </p:txBody>
      </p:sp>
    </p:spTree>
    <p:extLst>
      <p:ext uri="{BB962C8B-B14F-4D97-AF65-F5344CB8AC3E}">
        <p14:creationId xmlns:p14="http://schemas.microsoft.com/office/powerpoint/2010/main" val="3322102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22</a:t>
            </a:fld>
            <a:endParaRPr lang="en-US" dirty="0">
              <a:solidFill>
                <a:prstClr val="black"/>
              </a:solidFill>
            </a:endParaRPr>
          </a:p>
        </p:txBody>
      </p:sp>
    </p:spTree>
    <p:extLst>
      <p:ext uri="{BB962C8B-B14F-4D97-AF65-F5344CB8AC3E}">
        <p14:creationId xmlns:p14="http://schemas.microsoft.com/office/powerpoint/2010/main" val="173263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23</a:t>
            </a:fld>
            <a:endParaRPr lang="en-US" dirty="0">
              <a:solidFill>
                <a:prstClr val="black"/>
              </a:solidFill>
            </a:endParaRPr>
          </a:p>
        </p:txBody>
      </p:sp>
    </p:spTree>
    <p:extLst>
      <p:ext uri="{BB962C8B-B14F-4D97-AF65-F5344CB8AC3E}">
        <p14:creationId xmlns:p14="http://schemas.microsoft.com/office/powerpoint/2010/main" val="1866920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mn-lt"/>
              </a:rPr>
              <a:t>2:34</a:t>
            </a:r>
          </a:p>
          <a:p>
            <a:endParaRPr lang="en-GB" dirty="0">
              <a:latin typeface="+mn-lt"/>
            </a:endParaRPr>
          </a:p>
          <a:p>
            <a:endParaRPr lang="en-GB" dirty="0">
              <a:latin typeface="+mn-lt"/>
            </a:endParaRPr>
          </a:p>
          <a:p>
            <a:r>
              <a:rPr lang="en-GB" dirty="0">
                <a:latin typeface="+mn-lt"/>
              </a:rPr>
              <a:t>Mechanism of action of agents used for the treatment of constipation. This figure has been modified from Simrén et al Nature Reviews Gastroenterology &amp; Hepatology 2018 with permission from Springer Nature Customer Service GmBH: Wiley.171 ACh, acetylcholine;</a:t>
            </a:r>
          </a:p>
          <a:p>
            <a:r>
              <a:rPr lang="en-GB" dirty="0">
                <a:latin typeface="+mn-lt"/>
              </a:rPr>
              <a:t>CFTR, cystic fibrosis transmembrane conductance regulator; ClC-2, type-2 chloride channel; GC-C, guanylate cyclase-C; IBAT, ileal bile acid transporter; NHE3, sodium/hydrogen exchanger 3; VIP, vasoactive intestinal polypeptide</a:t>
            </a:r>
          </a:p>
          <a:p>
            <a:endParaRPr lang="en-RO"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latin typeface="Calibri"/>
              </a:rPr>
              <a:pPr defTabSz="471145">
                <a:defRPr/>
              </a:pPr>
              <a:t>24</a:t>
            </a:fld>
            <a:endParaRPr lang="en-US" dirty="0">
              <a:solidFill>
                <a:prstClr val="black"/>
              </a:solidFill>
              <a:latin typeface="Calibri"/>
            </a:endParaRPr>
          </a:p>
        </p:txBody>
      </p:sp>
    </p:spTree>
    <p:extLst>
      <p:ext uri="{BB962C8B-B14F-4D97-AF65-F5344CB8AC3E}">
        <p14:creationId xmlns:p14="http://schemas.microsoft.com/office/powerpoint/2010/main" val="3775341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needs permissions, euro journal</a:t>
            </a:r>
          </a:p>
        </p:txBody>
      </p:sp>
      <p:sp>
        <p:nvSpPr>
          <p:cNvPr id="4" name="Slide Number Placeholder 3"/>
          <p:cNvSpPr>
            <a:spLocks noGrp="1"/>
          </p:cNvSpPr>
          <p:nvPr>
            <p:ph type="sldNum" sz="quarter" idx="10"/>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25</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66472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OIC = opioid-induced constipation</a:t>
            </a:r>
            <a:endParaRPr lang="en-US"/>
          </a:p>
        </p:txBody>
      </p:sp>
      <p:sp>
        <p:nvSpPr>
          <p:cNvPr id="4" name="Slide Number Placeholder 3"/>
          <p:cNvSpPr>
            <a:spLocks noGrp="1"/>
          </p:cNvSpPr>
          <p:nvPr>
            <p:ph type="sldNum" sz="quarter" idx="10"/>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26</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5472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27</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35686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eaLnBrk="0" fontAlgn="base" hangingPunct="0">
              <a:spcBef>
                <a:spcPct val="30000"/>
              </a:spcBef>
              <a:spcAft>
                <a:spcPct val="0"/>
              </a:spcAft>
              <a:defRPr/>
            </a:pPr>
            <a:endParaRPr lang="en-US" baseline="30000">
              <a:solidFill>
                <a:srgbClr val="FF0000"/>
              </a:solidFill>
              <a:latin typeface="Calibri" panose="020F0502020204030204" pitchFamily="34" charset="0"/>
            </a:endParaRPr>
          </a:p>
          <a:p>
            <a:pPr defTabSz="942289" eaLnBrk="0" fontAlgn="base" hangingPunct="0">
              <a:spcBef>
                <a:spcPct val="30000"/>
              </a:spcBef>
              <a:spcAft>
                <a:spcPct val="0"/>
              </a:spcAft>
              <a:defRPr/>
            </a:pPr>
            <a:endParaRPr lang="en-US" baseline="30000">
              <a:solidFill>
                <a:srgbClr val="FF0000"/>
              </a:solidFill>
              <a:latin typeface="Times New Roman" pitchFamily="18" charset="0"/>
            </a:endParaRPr>
          </a:p>
          <a:p>
            <a:r>
              <a:rPr lang="en-US" b="1"/>
              <a:t>&lt;&lt;Reference not in folder, abstract at: https://www.ncbi.nlm.nih.gov/pubmed/29545635&gt;&gt;</a:t>
            </a:r>
          </a:p>
        </p:txBody>
      </p:sp>
      <p:sp>
        <p:nvSpPr>
          <p:cNvPr id="4" name="Slide Number Placeholder 3"/>
          <p:cNvSpPr>
            <a:spLocks noGrp="1"/>
          </p:cNvSpPr>
          <p:nvPr>
            <p:ph type="sldNum" sz="quarter" idx="10"/>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29</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93994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1"/>
              <a:t>Abbreviations</a:t>
            </a:r>
          </a:p>
          <a:p>
            <a:endParaRPr lang="en-US" b="0"/>
          </a:p>
          <a:p>
            <a:r>
              <a:rPr lang="en-US" b="1"/>
              <a:t>References</a:t>
            </a:r>
          </a:p>
          <a:p>
            <a:pPr marL="235572" indent="-235572" defTabSz="942289">
              <a:buFontTx/>
              <a:buAutoNum type="alphaLcPeriod"/>
              <a:defRPr/>
            </a:pPr>
            <a:r>
              <a:rPr lang="en-US" sz="1900" err="1">
                <a:solidFill>
                  <a:srgbClr val="000000"/>
                </a:solidFill>
                <a:latin typeface="Calibri" panose="020F0502020204030204" pitchFamily="34" charset="0"/>
                <a:ea typeface="Calibri" panose="020F0502020204030204" pitchFamily="34" charset="0"/>
                <a:cs typeface="Calibri" panose="020F0502020204030204" pitchFamily="34" charset="0"/>
              </a:rPr>
              <a:t>Tenapanor</a:t>
            </a: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rPr>
              <a:t> [PI]. Approved 2019. Revised May 2021. </a:t>
            </a:r>
          </a:p>
          <a:p>
            <a:pPr marL="235572" indent="-235572" defTabSz="942289">
              <a:buFontTx/>
              <a:buAutoNum type="alphaLcPeriod"/>
              <a:defRPr/>
            </a:pPr>
            <a:r>
              <a:rPr lang="en-US" b="0" i="0">
                <a:solidFill>
                  <a:srgbClr val="212121"/>
                </a:solidFill>
                <a:effectLst/>
                <a:latin typeface="BlinkMacSystemFont"/>
              </a:rPr>
              <a:t>Chey WD, et al. Efficacy of </a:t>
            </a:r>
            <a:r>
              <a:rPr lang="en-US" b="0" i="0" err="1">
                <a:solidFill>
                  <a:srgbClr val="212121"/>
                </a:solidFill>
                <a:effectLst/>
                <a:latin typeface="BlinkMacSystemFont"/>
              </a:rPr>
              <a:t>tenapanor</a:t>
            </a:r>
            <a:r>
              <a:rPr lang="en-US" b="0" i="0">
                <a:solidFill>
                  <a:srgbClr val="212121"/>
                </a:solidFill>
                <a:effectLst/>
                <a:latin typeface="BlinkMacSystemFont"/>
              </a:rPr>
              <a:t> in treating patients with irritable bowel syndrome with constipation: a 12-week, placebo-controlled phase 3 trial (T3MPO-1). Am J Gastroenterol. 2020;115:281-293.</a:t>
            </a:r>
          </a:p>
          <a:p>
            <a:pPr marL="235572" indent="-235572">
              <a:buAutoNum type="alphaLcPeriod"/>
            </a:pPr>
            <a:r>
              <a:rPr lang="en-US" b="0" i="0">
                <a:solidFill>
                  <a:srgbClr val="212121"/>
                </a:solidFill>
                <a:effectLst/>
                <a:latin typeface="BlinkMacSystemFont"/>
              </a:rPr>
              <a:t>Chey WD, et al. Efficacy of </a:t>
            </a:r>
            <a:r>
              <a:rPr lang="en-US" b="0" i="0" err="1">
                <a:solidFill>
                  <a:srgbClr val="212121"/>
                </a:solidFill>
                <a:effectLst/>
                <a:latin typeface="BlinkMacSystemFont"/>
              </a:rPr>
              <a:t>tenapanor</a:t>
            </a:r>
            <a:r>
              <a:rPr lang="en-US" b="0" i="0">
                <a:solidFill>
                  <a:srgbClr val="212121"/>
                </a:solidFill>
                <a:effectLst/>
                <a:latin typeface="BlinkMacSystemFont"/>
              </a:rPr>
              <a:t> in treating patients with irritable bowel syndrome with constipation: a 26-week, placebo-controlled phase 3 trial (T3MPO-2). Am J Gastroenterol. 2021;116:1294-1303. </a:t>
            </a:r>
          </a:p>
          <a:p>
            <a:pPr marL="235572" indent="-235572">
              <a:buAutoNum type="alphaLcPeriod"/>
            </a:pPr>
            <a:r>
              <a:rPr lang="en-US" b="0" err="1"/>
              <a:t>Lembo</a:t>
            </a:r>
            <a:r>
              <a:rPr lang="en-US" b="0"/>
              <a:t> A, et al. An open-label long-term safety trial (T3MPO-3) of </a:t>
            </a:r>
            <a:r>
              <a:rPr lang="en-US" b="0" err="1"/>
              <a:t>tenapanor</a:t>
            </a:r>
            <a:r>
              <a:rPr lang="en-US" b="0"/>
              <a:t> in patients with irritable bowel syndrome with constipation (IBS-C): presidential poster award. Am J Gastroenterol. 2018;113:S252. Poster 430.</a:t>
            </a:r>
          </a:p>
          <a:p>
            <a:endParaRPr lang="en-US"/>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31</a:t>
            </a:fld>
            <a:endParaRPr lang="en-US">
              <a:solidFill>
                <a:prstClr val="black"/>
              </a:solidFill>
            </a:endParaRPr>
          </a:p>
        </p:txBody>
      </p:sp>
    </p:spTree>
    <p:extLst>
      <p:ext uri="{BB962C8B-B14F-4D97-AF65-F5344CB8AC3E}">
        <p14:creationId xmlns:p14="http://schemas.microsoft.com/office/powerpoint/2010/main" val="584483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33</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18768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SCFA = short-chain fatty acid</a:t>
            </a:r>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34</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4022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a. Shin A, et al. IBS in America. Survey Summary Findings. American Gastroenterological Association. 2015;1-45.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4"/>
              </a:spcAft>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b. Sayuk GS, et al. Comparison of symptoms, healthcare utilization, and treatment in diagnosed and undiagnosed individuals with diarrhea-predominant irritable bowel syndrome. Am J Gastroenterol.2017;112:892-899.</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5</a:t>
            </a:fld>
            <a:endParaRPr lang="en-US" dirty="0">
              <a:solidFill>
                <a:prstClr val="black"/>
              </a:solidFill>
            </a:endParaRPr>
          </a:p>
        </p:txBody>
      </p:sp>
    </p:spTree>
    <p:extLst>
      <p:ext uri="{BB962C8B-B14F-4D97-AF65-F5344CB8AC3E}">
        <p14:creationId xmlns:p14="http://schemas.microsoft.com/office/powerpoint/2010/main" val="831758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References</a:t>
            </a:r>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35</a:t>
            </a:fld>
            <a:endParaRPr lang="en-US">
              <a:solidFill>
                <a:prstClr val="black"/>
              </a:solidFill>
            </a:endParaRPr>
          </a:p>
        </p:txBody>
      </p:sp>
    </p:spTree>
    <p:extLst>
      <p:ext uri="{BB962C8B-B14F-4D97-AF65-F5344CB8AC3E}">
        <p14:creationId xmlns:p14="http://schemas.microsoft.com/office/powerpoint/2010/main" val="4112315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Brooks to ask Kim and Chuck for their input on this slide.</a:t>
            </a:r>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37</a:t>
            </a:fld>
            <a:endParaRPr lang="en-US">
              <a:solidFill>
                <a:prstClr val="black"/>
              </a:solidFill>
            </a:endParaRPr>
          </a:p>
        </p:txBody>
      </p:sp>
    </p:spTree>
    <p:extLst>
      <p:ext uri="{BB962C8B-B14F-4D97-AF65-F5344CB8AC3E}">
        <p14:creationId xmlns:p14="http://schemas.microsoft.com/office/powerpoint/2010/main" val="2883813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RCT = randomized controlled trial</a:t>
            </a:r>
          </a:p>
          <a:p>
            <a:r>
              <a:rPr lang="en-US"/>
              <a:t>TISS = Total IBS Symptom Score</a:t>
            </a:r>
          </a:p>
          <a:p>
            <a:endParaRPr lang="en-US"/>
          </a:p>
          <a:p>
            <a:endParaRPr lang="en-US"/>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38</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83159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42702">
              <a:defRPr sz="2500">
                <a:solidFill>
                  <a:schemeClr val="tx1"/>
                </a:solidFill>
                <a:latin typeface="Arial" charset="0"/>
                <a:ea typeface="ヒラギノ角ゴ Pro W3" pitchFamily="1" charset="-128"/>
              </a:defRPr>
            </a:lvl1pPr>
            <a:lvl2pPr marL="750313" indent="-288582" defTabSz="942702">
              <a:defRPr sz="2500">
                <a:solidFill>
                  <a:schemeClr val="tx1"/>
                </a:solidFill>
                <a:latin typeface="Arial" charset="0"/>
                <a:ea typeface="ヒラギノ角ゴ Pro W3" pitchFamily="1" charset="-128"/>
              </a:defRPr>
            </a:lvl2pPr>
            <a:lvl3pPr marL="1154329" indent="-230866" defTabSz="942702">
              <a:defRPr sz="2500">
                <a:solidFill>
                  <a:schemeClr val="tx1"/>
                </a:solidFill>
                <a:latin typeface="Arial" charset="0"/>
                <a:ea typeface="ヒラギノ角ゴ Pro W3" pitchFamily="1" charset="-128"/>
              </a:defRPr>
            </a:lvl3pPr>
            <a:lvl4pPr marL="1616060" indent="-230866" defTabSz="942702">
              <a:defRPr sz="2500">
                <a:solidFill>
                  <a:schemeClr val="tx1"/>
                </a:solidFill>
                <a:latin typeface="Arial" charset="0"/>
                <a:ea typeface="ヒラギノ角ゴ Pro W3" pitchFamily="1" charset="-128"/>
              </a:defRPr>
            </a:lvl4pPr>
            <a:lvl5pPr marL="2077793" indent="-230866" defTabSz="942702">
              <a:defRPr sz="2500">
                <a:solidFill>
                  <a:schemeClr val="tx1"/>
                </a:solidFill>
                <a:latin typeface="Arial" charset="0"/>
                <a:ea typeface="ヒラギノ角ゴ Pro W3" pitchFamily="1" charset="-128"/>
              </a:defRPr>
            </a:lvl5pPr>
            <a:lvl6pPr marL="2539524" indent="-230866" algn="ctr" defTabSz="942702" eaLnBrk="0" fontAlgn="base" hangingPunct="0">
              <a:spcBef>
                <a:spcPct val="0"/>
              </a:spcBef>
              <a:spcAft>
                <a:spcPct val="0"/>
              </a:spcAft>
              <a:defRPr sz="2500">
                <a:solidFill>
                  <a:schemeClr val="tx1"/>
                </a:solidFill>
                <a:latin typeface="Arial" charset="0"/>
                <a:ea typeface="ヒラギノ角ゴ Pro W3" pitchFamily="1" charset="-128"/>
              </a:defRPr>
            </a:lvl6pPr>
            <a:lvl7pPr marL="3001256" indent="-230866" algn="ctr" defTabSz="942702" eaLnBrk="0" fontAlgn="base" hangingPunct="0">
              <a:spcBef>
                <a:spcPct val="0"/>
              </a:spcBef>
              <a:spcAft>
                <a:spcPct val="0"/>
              </a:spcAft>
              <a:defRPr sz="2500">
                <a:solidFill>
                  <a:schemeClr val="tx1"/>
                </a:solidFill>
                <a:latin typeface="Arial" charset="0"/>
                <a:ea typeface="ヒラギノ角ゴ Pro W3" pitchFamily="1" charset="-128"/>
              </a:defRPr>
            </a:lvl7pPr>
            <a:lvl8pPr marL="3462987" indent="-230866" algn="ctr" defTabSz="942702" eaLnBrk="0" fontAlgn="base" hangingPunct="0">
              <a:spcBef>
                <a:spcPct val="0"/>
              </a:spcBef>
              <a:spcAft>
                <a:spcPct val="0"/>
              </a:spcAft>
              <a:defRPr sz="2500">
                <a:solidFill>
                  <a:schemeClr val="tx1"/>
                </a:solidFill>
                <a:latin typeface="Arial" charset="0"/>
                <a:ea typeface="ヒラギノ角ゴ Pro W3" pitchFamily="1" charset="-128"/>
              </a:defRPr>
            </a:lvl8pPr>
            <a:lvl9pPr marL="3924720" indent="-230866" algn="ctr" defTabSz="942702" eaLnBrk="0" fontAlgn="base" hangingPunct="0">
              <a:spcBef>
                <a:spcPct val="0"/>
              </a:spcBef>
              <a:spcAft>
                <a:spcPct val="0"/>
              </a:spcAft>
              <a:defRPr sz="2500">
                <a:solidFill>
                  <a:schemeClr val="tx1"/>
                </a:solidFill>
                <a:latin typeface="Arial" charset="0"/>
                <a:ea typeface="ヒラギノ角ゴ Pro W3" pitchFamily="1" charset="-128"/>
              </a:defRPr>
            </a:lvl9pPr>
          </a:lstStyle>
          <a:p>
            <a:pPr>
              <a:defRPr/>
            </a:pPr>
            <a:fld id="{E1D7291A-0829-44ED-A2DD-0E92FCE9DE67}" type="slidenum">
              <a:rPr lang="en-US" altLang="en-US" sz="1200">
                <a:solidFill>
                  <a:prstClr val="black"/>
                </a:solidFill>
              </a:rPr>
              <a:pPr>
                <a:defRPr/>
              </a:pPr>
              <a:t>40</a:t>
            </a:fld>
            <a:endParaRPr lang="en-US" altLang="en-US" sz="120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642469" y="4386735"/>
            <a:ext cx="5740445" cy="4761503"/>
          </a:xfrm>
          <a:noFill/>
        </p:spPr>
        <p:txBody>
          <a:bodyPr/>
          <a:lstStyle/>
          <a:p>
            <a:pPr eaLnBrk="1" hangingPunct="1"/>
            <a:endParaRPr lang="en-US"/>
          </a:p>
        </p:txBody>
      </p:sp>
    </p:spTree>
    <p:extLst>
      <p:ext uri="{BB962C8B-B14F-4D97-AF65-F5344CB8AC3E}">
        <p14:creationId xmlns:p14="http://schemas.microsoft.com/office/powerpoint/2010/main" val="2285867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AE = adverse event</a:t>
            </a:r>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41</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82807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42</a:t>
            </a:fld>
            <a:endParaRPr lang="en-US">
              <a:solidFill>
                <a:prstClr val="black"/>
              </a:solidFill>
            </a:endParaRPr>
          </a:p>
        </p:txBody>
      </p:sp>
    </p:spTree>
    <p:extLst>
      <p:ext uri="{BB962C8B-B14F-4D97-AF65-F5344CB8AC3E}">
        <p14:creationId xmlns:p14="http://schemas.microsoft.com/office/powerpoint/2010/main" val="3322356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43</a:t>
            </a:fld>
            <a:endParaRPr lang="en-US">
              <a:solidFill>
                <a:prstClr val="black"/>
              </a:solidFill>
            </a:endParaRPr>
          </a:p>
        </p:txBody>
      </p:sp>
    </p:spTree>
    <p:extLst>
      <p:ext uri="{BB962C8B-B14F-4D97-AF65-F5344CB8AC3E}">
        <p14:creationId xmlns:p14="http://schemas.microsoft.com/office/powerpoint/2010/main" val="4026281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AE = adverse event</a:t>
            </a:r>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45</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85868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eaLnBrk="0" fontAlgn="base" hangingPunct="0">
              <a:spcBef>
                <a:spcPct val="30000"/>
              </a:spcBef>
              <a:spcAft>
                <a:spcPct val="0"/>
              </a:spcAft>
              <a:defRPr/>
            </a:pPr>
            <a:r>
              <a:rPr lang="en-US"/>
              <a:t>RCT = randomized controlled trial</a:t>
            </a:r>
          </a:p>
          <a:p>
            <a:pPr defTabSz="942289" eaLnBrk="0" fontAlgn="base" hangingPunct="0">
              <a:spcBef>
                <a:spcPct val="30000"/>
              </a:spcBef>
              <a:spcAft>
                <a:spcPct val="0"/>
              </a:spcAft>
              <a:defRPr/>
            </a:pPr>
            <a:r>
              <a:rPr lang="en-US"/>
              <a:t>TCA = tricyclic antidepressant</a:t>
            </a:r>
          </a:p>
          <a:p>
            <a:pPr defTabSz="942289" eaLnBrk="0" fontAlgn="base" hangingPunct="0">
              <a:spcBef>
                <a:spcPct val="30000"/>
              </a:spcBef>
              <a:spcAft>
                <a:spcPct val="0"/>
              </a:spcAft>
              <a:defRPr/>
            </a:pPr>
            <a:r>
              <a:rPr lang="en-US"/>
              <a:t>SSRI = selective serotonin reuptake inhibitor</a:t>
            </a:r>
          </a:p>
          <a:p>
            <a:pPr defTabSz="942289" eaLnBrk="0" fontAlgn="base" hangingPunct="0">
              <a:spcBef>
                <a:spcPct val="30000"/>
              </a:spcBef>
              <a:spcAft>
                <a:spcPct val="0"/>
              </a:spcAft>
              <a:defRPr/>
            </a:pPr>
            <a:r>
              <a:rPr lang="en-US"/>
              <a:t>SNRI = serotonin norepinephrine reuptake inhibitor</a:t>
            </a:r>
          </a:p>
        </p:txBody>
      </p:sp>
      <p:sp>
        <p:nvSpPr>
          <p:cNvPr id="4" name="Slide Number Placeholder 3"/>
          <p:cNvSpPr>
            <a:spLocks noGrp="1"/>
          </p:cNvSpPr>
          <p:nvPr>
            <p:ph type="sldNum" sz="quarter" idx="10"/>
          </p:nvPr>
        </p:nvSpPr>
        <p:spPr/>
        <p:txBody>
          <a:bodyPr/>
          <a:lstStyle/>
          <a:p>
            <a:pPr defTabSz="942289" eaLnBrk="0" fontAlgn="base" hangingPunct="0">
              <a:spcBef>
                <a:spcPct val="0"/>
              </a:spcBef>
              <a:spcAft>
                <a:spcPct val="0"/>
              </a:spcAft>
              <a:defRPr/>
            </a:pPr>
            <a:fld id="{E8B9FB43-D938-4D4A-B028-1EFCE5AD65F2}" type="slidenum">
              <a:rPr lang="de-DE" altLang="de-DE">
                <a:solidFill>
                  <a:srgbClr val="000000"/>
                </a:solidFill>
                <a:latin typeface="Times New Roman" panose="02020603050405020304" pitchFamily="18" charset="0"/>
              </a:rPr>
              <a:pPr defTabSz="942289" eaLnBrk="0" fontAlgn="base" hangingPunct="0">
                <a:spcBef>
                  <a:spcPct val="0"/>
                </a:spcBef>
                <a:spcAft>
                  <a:spcPct val="0"/>
                </a:spcAft>
                <a:defRPr/>
              </a:pPr>
              <a:t>46</a:t>
            </a:fld>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96852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Chey WD, et al. Gastroenterology. 2021;160:47-62.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72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A56D0C19-6E95-460D-9439-4C960988BA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921ED4D-5549-4971-B670-F584D794F1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196" name="Slide Number Placeholder 3">
            <a:extLst>
              <a:ext uri="{FF2B5EF4-FFF2-40B4-BE49-F238E27FC236}">
                <a16:creationId xmlns:a16="http://schemas.microsoft.com/office/drawing/2014/main" id="{0B2C5861-EF32-4685-B23B-82CB12E23C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42289" fontAlgn="base">
              <a:spcBef>
                <a:spcPct val="0"/>
              </a:spcBef>
              <a:spcAft>
                <a:spcPct val="0"/>
              </a:spcAft>
              <a:defRPr/>
            </a:pPr>
            <a:fld id="{F9A20B31-9228-4F08-88C4-69DF2BF5BC0C}" type="slidenum">
              <a:rPr lang="en-US" altLang="en-US" sz="1300">
                <a:solidFill>
                  <a:prstClr val="black"/>
                </a:solidFill>
                <a:latin typeface="Calibri" panose="020F0502020204030204" pitchFamily="34" charset="0"/>
              </a:rPr>
              <a:pPr defTabSz="942289" fontAlgn="base">
                <a:spcBef>
                  <a:spcPct val="0"/>
                </a:spcBef>
                <a:spcAft>
                  <a:spcPct val="0"/>
                </a:spcAft>
                <a:defRPr/>
              </a:pPr>
              <a:t>6</a:t>
            </a:fld>
            <a:endParaRPr lang="en-US" altLang="en-US" sz="13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544563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Keefer L, et al. Gastroenterology. 2022;162:300-315.</a:t>
            </a:r>
          </a:p>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0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ormAutofit fontScale="40000" lnSpcReduction="20000"/>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cs typeface="msgothic" charset="0"/>
            </a:endParaRPr>
          </a:p>
          <a:p>
            <a:r>
              <a:rPr lang="en-US" sz="1200" kern="1200" dirty="0">
                <a:solidFill>
                  <a:schemeClr val="tx1"/>
                </a:solidFill>
                <a:effectLst/>
                <a:latin typeface="+mn-lt"/>
                <a:ea typeface="+mn-ea"/>
                <a:cs typeface="+mn-cs"/>
              </a:rPr>
              <a:t>Lackner, J. M., et al. (2018). "Improvement in Gastrointestinal Symptoms After Cognitive Behavior Therapy for Refractory Irritable Bowel Syndrome." </a:t>
            </a:r>
            <a:r>
              <a:rPr lang="en-US" sz="1200" u="sng" kern="1200" dirty="0">
                <a:solidFill>
                  <a:schemeClr val="tx1"/>
                </a:solidFill>
                <a:effectLst/>
                <a:latin typeface="+mn-lt"/>
                <a:ea typeface="+mn-ea"/>
                <a:cs typeface="+mn-cs"/>
              </a:rPr>
              <a:t>Gastroenterology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155</a:t>
            </a:r>
            <a:r>
              <a:rPr lang="en-US" sz="1200" kern="1200" dirty="0">
                <a:solidFill>
                  <a:schemeClr val="tx1"/>
                </a:solidFill>
                <a:effectLst/>
                <a:latin typeface="+mn-lt"/>
                <a:ea typeface="+mn-ea"/>
                <a:cs typeface="+mn-cs"/>
              </a:rPr>
              <a:t>(1): 47-57.</a:t>
            </a:r>
          </a:p>
          <a:p>
            <a:r>
              <a:rPr lang="en-US" sz="1200" kern="1200" dirty="0">
                <a:solidFill>
                  <a:schemeClr val="tx1"/>
                </a:solidFill>
                <a:effectLst/>
                <a:latin typeface="+mn-lt"/>
                <a:ea typeface="+mn-ea"/>
                <a:cs typeface="+mn-cs"/>
              </a:rPr>
              <a:t>BACKGROUND &amp; AIMS: There is an urgent need for safe treatments for irritable bowel syndrome (IBS) that relieve treatment-refractory symptoms and their societal and economic burden. Cognitive behavior therapy (CBT) is an effective treatment that has not been broadly adopted into routine clinical practice. We performed a randomized controlled trial to assess clinical responses to home-based CBT compared with clinic-based CBT and patient education. METHODS: We performed a prospective study of 436 patients with IBS, based on Rome III criteria, at 2 tertiary centers from August 23, 2010, through October 21, 2016. Subjects (41.4 +/- 14.8 years old; 80% women) were randomly assigned to groups that received the following: standard-CBT (S-CBT, n = 146, comprising 10 weekly, 60-minute sessions that emphasized the provision of information about brain-gut interactions; self-monitoring of symptoms, their triggers, and consequences; muscle relaxation; worry control; flexible problem solving; and relapse prevention training), or 4 sessions of primarily home-based CBT requiring minimal therapist contact (MC-CBT, n = 145), in which patients received home-study materials covering the same procedures as S-CBT), or 4 sessions of IBS education (EDU, n = 145) that provided support and information about IBS and the role of lifestyle factors such as stress, diet, and exercise. The primary outcome was global improvement of IBS symptoms, based on the IBS-version of the Clinical Global Impressions-Improvement Scale. Ratings were performed by patients and board-certified gastroenterologists blinded to treatment allocation. Efficacy data were collected 2 weeks, 3 months, and 6 months after treatment completion. RESULTS: A higher proportion of patients receiving MC-CBT reported moderate to substantial improvement in gastrointestinal symptoms 2 weeks after treatment (61.0% based on ratings by patients and 55.7% based on ratings by gastroenterologists) than those receiving EDU (43.5% based on ratings patients and 40.4% based on ratings by gastroenterologists) (P &lt; .05). Gastrointestinal symptom improvement, rated by gastroenterologists, 6 months after the end of treatment also differed significantly between the MC-CBT (58.4%) and EDU groups (44.8%) (P = .05). Formal equivalence testing applied across multiple contrasts indicated that MC-CBT is at least as effective as S-CBT in improving IBS symptoms. Patients tended to be more satisfied with CBT vs EDU (P &lt; .05) based on immediate posttreatment responses to the Client Satisfaction Questionnaire. Symptom improvement was not significantly related to concomitant use of medications. CONCLUSIONS: In a randomized controlled trial, we found that a primarily home-based version of CBT produced significant and sustained gastrointestinal symptom improvement for patients with IBS compared with education. Clinicaltrials.gov no.: NCT00738920.</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cs typeface="msgothic" charset="0"/>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cs typeface="msgothic" charset="0"/>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IBS-SSS means by trial arm. IBS-SSS, IBS Symptom Severity Score; TAU, treatment as usual; TCBT, telephone-delivered CBT; WCBT, web-based CBT.</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cs typeface="msgothic" charset="0"/>
            </a:endParaRPr>
          </a:p>
          <a:p>
            <a:r>
              <a:rPr lang="en-US" sz="1200" b="0" i="0" kern="1200" dirty="0">
                <a:solidFill>
                  <a:schemeClr val="tx1"/>
                </a:solidFill>
                <a:effectLst/>
                <a:latin typeface="+mn-lt"/>
                <a:ea typeface="+mn-ea"/>
                <a:cs typeface="+mn-cs"/>
              </a:rPr>
              <a:t>Assessing telephone-delivered cognitive–behavioural therapy (CBT) and web-delivered CBT versus treatment as usual in irritable bowel syndrome (ACTIB): a multicentre randomised trial</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Hazel Anne Everitt</a:t>
            </a:r>
            <a:r>
              <a:rPr lang="en-US" sz="1200" b="0" i="0" u="none" strike="noStrike" kern="12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Sabine Landau</a:t>
            </a:r>
            <a:r>
              <a:rPr lang="en-US" sz="1200" b="0" i="0" u="none" strike="noStrike" kern="1200" dirty="0">
                <a:solidFill>
                  <a:schemeClr val="tx1"/>
                </a:solidFill>
                <a:effectLst/>
                <a:latin typeface="+mn-lt"/>
                <a:ea typeface="+mn-ea"/>
                <a:cs typeface="+mn-cs"/>
                <a:hlinkClick r:id="rId4"/>
              </a:rPr>
              <a:t>2</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Gilly O’Reilly</a:t>
            </a:r>
            <a:r>
              <a:rPr lang="en-US" sz="1200" b="0" i="0" u="none" strike="noStrike" kern="12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Alice Sibelli</a:t>
            </a:r>
            <a:r>
              <a:rPr lang="en-US" sz="1200" b="0" i="0" u="none" strike="noStrike" kern="1200" dirty="0">
                <a:solidFill>
                  <a:schemeClr val="tx1"/>
                </a:solidFill>
                <a:effectLst/>
                <a:latin typeface="+mn-lt"/>
                <a:ea typeface="+mn-ea"/>
                <a:cs typeface="+mn-cs"/>
                <a:hlinkClick r:id="rId5"/>
              </a:rPr>
              <a:t>3</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Stephanie Hughes</a:t>
            </a:r>
            <a:r>
              <a:rPr lang="en-US" sz="1200" b="0" i="0" u="none" strike="noStrike" kern="12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Sula Windgassen</a:t>
            </a:r>
            <a:r>
              <a:rPr lang="en-US" sz="1200" b="0" i="0" u="none" strike="noStrike" kern="1200" dirty="0">
                <a:solidFill>
                  <a:schemeClr val="tx1"/>
                </a:solidFill>
                <a:effectLst/>
                <a:latin typeface="+mn-lt"/>
                <a:ea typeface="+mn-ea"/>
                <a:cs typeface="+mn-cs"/>
                <a:hlinkClick r:id="rId5"/>
              </a:rPr>
              <a:t>3</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Rachel Holland</a:t>
            </a:r>
            <a:r>
              <a:rPr lang="en-US" sz="1200" b="0" i="0" u="none" strike="noStrike" kern="1200" dirty="0">
                <a:solidFill>
                  <a:schemeClr val="tx1"/>
                </a:solidFill>
                <a:effectLst/>
                <a:latin typeface="+mn-lt"/>
                <a:ea typeface="+mn-ea"/>
                <a:cs typeface="+mn-cs"/>
                <a:hlinkClick r:id="rId4"/>
              </a:rPr>
              <a:t>2</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Paul Little</a:t>
            </a:r>
            <a:r>
              <a:rPr lang="en-US" sz="1200" b="0" i="0" u="none" strike="noStrike" kern="12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Paul McCrone</a:t>
            </a:r>
            <a:r>
              <a:rPr lang="en-US" sz="1200" b="0" i="0" u="none" strike="noStrike" kern="1200" dirty="0">
                <a:solidFill>
                  <a:schemeClr val="tx1"/>
                </a:solidFill>
                <a:effectLst/>
                <a:latin typeface="+mn-lt"/>
                <a:ea typeface="+mn-ea"/>
                <a:cs typeface="+mn-cs"/>
                <a:hlinkClick r:id="rId6"/>
              </a:rPr>
              <a:t>4</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Felicity Bishop</a:t>
            </a:r>
            <a:r>
              <a:rPr lang="en-US" sz="1200" b="0" i="0" u="none" strike="noStrike" kern="1200" dirty="0">
                <a:solidFill>
                  <a:schemeClr val="tx1"/>
                </a:solidFill>
                <a:effectLst/>
                <a:latin typeface="+mn-lt"/>
                <a:ea typeface="+mn-ea"/>
                <a:cs typeface="+mn-cs"/>
                <a:hlinkClick r:id="rId7"/>
              </a:rPr>
              <a:t>5</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Kimberley Goldsmith</a:t>
            </a:r>
            <a:r>
              <a:rPr lang="en-US" sz="1200" b="0" i="0" u="none" strike="noStrike" kern="1200" dirty="0">
                <a:solidFill>
                  <a:schemeClr val="tx1"/>
                </a:solidFill>
                <a:effectLst/>
                <a:latin typeface="+mn-lt"/>
                <a:ea typeface="+mn-ea"/>
                <a:cs typeface="+mn-cs"/>
                <a:hlinkClick r:id="rId4"/>
              </a:rPr>
              <a:t>2</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Nicholas Coleman</a:t>
            </a:r>
            <a:r>
              <a:rPr lang="en-US" sz="1200" b="0" i="0" u="none" strike="noStrike" kern="1200" dirty="0">
                <a:solidFill>
                  <a:schemeClr val="tx1"/>
                </a:solidFill>
                <a:effectLst/>
                <a:latin typeface="+mn-lt"/>
                <a:ea typeface="+mn-ea"/>
                <a:cs typeface="+mn-cs"/>
                <a:hlinkClick r:id="rId8"/>
              </a:rPr>
              <a:t>6</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Robert Logan</a:t>
            </a:r>
            <a:r>
              <a:rPr lang="en-US" sz="1200" b="0" i="0" u="none" strike="noStrike" kern="1200" dirty="0">
                <a:solidFill>
                  <a:schemeClr val="tx1"/>
                </a:solidFill>
                <a:effectLst/>
                <a:latin typeface="+mn-lt"/>
                <a:ea typeface="+mn-ea"/>
                <a:cs typeface="+mn-cs"/>
                <a:hlinkClick r:id="rId9"/>
              </a:rPr>
              <a:t>7</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Trudie Chalder</a:t>
            </a:r>
            <a:r>
              <a:rPr lang="en-US" sz="1200" b="0" i="0" u="none" strike="noStrike" kern="1200" dirty="0">
                <a:solidFill>
                  <a:schemeClr val="tx1"/>
                </a:solidFill>
                <a:effectLst/>
                <a:latin typeface="+mn-lt"/>
                <a:ea typeface="+mn-ea"/>
                <a:cs typeface="+mn-cs"/>
                <a:hlinkClick r:id="rId10"/>
              </a:rPr>
              <a:t>8</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Rona Moss-Morris</a:t>
            </a:r>
            <a:r>
              <a:rPr lang="en-US" sz="1200" b="0" i="0" u="none" strike="noStrike" kern="1200" dirty="0">
                <a:solidFill>
                  <a:schemeClr val="tx1"/>
                </a:solidFill>
                <a:effectLst/>
                <a:latin typeface="+mn-lt"/>
                <a:ea typeface="+mn-ea"/>
                <a:cs typeface="+mn-cs"/>
                <a:hlinkClick r:id="rId5"/>
              </a:rPr>
              <a:t>3</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on behalf of ACTIB trial group</a:t>
            </a:r>
          </a:p>
          <a:p>
            <a:r>
              <a:rPr lang="en-US" sz="1200" b="0" i="0" kern="1200" dirty="0">
                <a:solidFill>
                  <a:schemeClr val="tx1"/>
                </a:solidFill>
                <a:effectLst/>
                <a:latin typeface="+mn-lt"/>
                <a:ea typeface="+mn-ea"/>
                <a:cs typeface="+mn-cs"/>
              </a:rPr>
              <a:t>Author affiliations</a:t>
            </a:r>
          </a:p>
          <a:p>
            <a:r>
              <a:rPr lang="en-US" sz="1200" b="0" i="0" kern="1200" dirty="0">
                <a:solidFill>
                  <a:schemeClr val="tx1"/>
                </a:solidFill>
                <a:effectLst/>
                <a:latin typeface="+mn-lt"/>
                <a:ea typeface="+mn-ea"/>
                <a:cs typeface="+mn-cs"/>
              </a:rPr>
              <a:t>Abstract</a:t>
            </a:r>
          </a:p>
          <a:p>
            <a:r>
              <a:rPr lang="en-US" sz="1200" b="1" i="0" kern="1200" dirty="0">
                <a:solidFill>
                  <a:schemeClr val="tx1"/>
                </a:solidFill>
                <a:effectLst/>
                <a:latin typeface="+mn-lt"/>
                <a:ea typeface="+mn-ea"/>
                <a:cs typeface="+mn-cs"/>
              </a:rPr>
              <a:t>Objective</a:t>
            </a:r>
            <a:r>
              <a:rPr lang="en-US" sz="1200" b="0" i="0" kern="1200" dirty="0">
                <a:solidFill>
                  <a:schemeClr val="tx1"/>
                </a:solidFill>
                <a:effectLst/>
                <a:latin typeface="+mn-lt"/>
                <a:ea typeface="+mn-ea"/>
                <a:cs typeface="+mn-cs"/>
              </a:rPr>
              <a:t> To evaluate the clinical effectiveness of two modes of cognitive–behavioural therapy (CBT) for IBS compared with treatment as usual (TAU) in refractory IBS.</a:t>
            </a:r>
          </a:p>
          <a:p>
            <a:r>
              <a:rPr lang="en-US" sz="1200" b="1" i="0" kern="1200" dirty="0">
                <a:solidFill>
                  <a:schemeClr val="tx1"/>
                </a:solidFill>
                <a:effectLst/>
                <a:latin typeface="+mn-lt"/>
                <a:ea typeface="+mn-ea"/>
                <a:cs typeface="+mn-cs"/>
              </a:rPr>
              <a:t>Design</a:t>
            </a:r>
            <a:r>
              <a:rPr lang="en-US" sz="1200" b="0" i="0" kern="1200" dirty="0">
                <a:solidFill>
                  <a:schemeClr val="tx1"/>
                </a:solidFill>
                <a:effectLst/>
                <a:latin typeface="+mn-lt"/>
                <a:ea typeface="+mn-ea"/>
                <a:cs typeface="+mn-cs"/>
              </a:rPr>
              <a:t> A three-arm randomised controlled trial assessing telephone-delivered CBT (TCBT), web-based CBT (WCBT) with minimal therapist support, and TAU. Blinding participants and therapists was not possible. Chief investigator, assessors and statisticians were blinded. Participants were adults with refractory IBS (clinically significant symptoms for ≥12 months despite first-line therapies), recruited by letter and opportunistically from 74 general practices and three gastroenterology centres in London and South of England between May 2014 to March 2016. Co-primary outcomes were IBS Symptom Severity Score (IBS-SSS) and Work and Social Adjustment Scale (WSAS) at 12 months.</a:t>
            </a:r>
          </a:p>
          <a:p>
            <a:r>
              <a:rPr lang="en-US" sz="1200" b="1" i="0" kern="1200" dirty="0">
                <a:solidFill>
                  <a:schemeClr val="tx1"/>
                </a:solidFill>
                <a:effectLst/>
                <a:latin typeface="+mn-lt"/>
                <a:ea typeface="+mn-ea"/>
                <a:cs typeface="+mn-cs"/>
              </a:rPr>
              <a:t>Results</a:t>
            </a:r>
            <a:r>
              <a:rPr lang="en-US" sz="1200" b="0" i="0" kern="1200" dirty="0">
                <a:solidFill>
                  <a:schemeClr val="tx1"/>
                </a:solidFill>
                <a:effectLst/>
                <a:latin typeface="+mn-lt"/>
                <a:ea typeface="+mn-ea"/>
                <a:cs typeface="+mn-cs"/>
              </a:rPr>
              <a:t> 558/1452 (38.4%) patients screened for eligibility were randomised: 76% female: 91% white: mean age 43 years. (391/558) 70.1% completed 12 months of follow-up. Primary outcomes: Compared with TAU (IBS-SSS 205.6 at 12 months), IBS-SSS was 61.6 (95% CI 33.8 to 89.5) points lower (p&lt;0.001) in TCBT and 35.2 (95% CI 12.6 to 57.8) points lower (p=0.002) in WCBT at 12 months. Compared with TAU (WSAS score 10.8 at 12 months) WSAS was 3.5 (95% CI 1.9 to 5.1) points lower (p&lt;0.001) in TCBT and 3.0 (95% CI 1.3 to 4.6) points lower (p=0.001) in WCBT. All secondary outcomes showed significantly greater improvement (p≤0.002) in CBT arms compared with TAU. There were no serious adverse reactions to treatment.</a:t>
            </a:r>
          </a:p>
          <a:p>
            <a:r>
              <a:rPr lang="en-US" sz="1200" b="1" i="0" kern="1200" dirty="0">
                <a:solidFill>
                  <a:schemeClr val="tx1"/>
                </a:solidFill>
                <a:effectLst/>
                <a:latin typeface="+mn-lt"/>
                <a:ea typeface="+mn-ea"/>
                <a:cs typeface="+mn-cs"/>
              </a:rPr>
              <a:t>Conclusion</a:t>
            </a:r>
            <a:r>
              <a:rPr lang="en-US" sz="1200" b="0" i="0" kern="1200" dirty="0">
                <a:solidFill>
                  <a:schemeClr val="tx1"/>
                </a:solidFill>
                <a:effectLst/>
                <a:latin typeface="+mn-lt"/>
                <a:ea typeface="+mn-ea"/>
                <a:cs typeface="+mn-cs"/>
              </a:rPr>
              <a:t> Both CBT interventions were superior to TAU up to 12 months of follow-up.</a:t>
            </a:r>
          </a:p>
          <a:p>
            <a:r>
              <a:rPr lang="en-US" sz="1200" b="1" i="0" kern="1200" dirty="0">
                <a:solidFill>
                  <a:schemeClr val="tx1"/>
                </a:solidFill>
                <a:effectLst/>
                <a:latin typeface="+mn-lt"/>
                <a:ea typeface="+mn-ea"/>
                <a:cs typeface="+mn-cs"/>
              </a:rPr>
              <a:t>Trial registration number</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1"/>
              </a:rPr>
              <a:t>ISRCTN44427879</a:t>
            </a:r>
            <a:r>
              <a:rPr lang="en-US" sz="1200" b="0" i="0" kern="1200" dirty="0">
                <a:solidFill>
                  <a:schemeClr val="tx1"/>
                </a:solidFill>
                <a:effectLst/>
                <a:latin typeface="+mn-lt"/>
                <a:ea typeface="+mn-ea"/>
                <a:cs typeface="+mn-cs"/>
              </a:rPr>
              <a:t>.</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cs typeface="msgothic" charset="0"/>
            </a:endParaRPr>
          </a:p>
        </p:txBody>
      </p:sp>
    </p:spTree>
    <p:extLst>
      <p:ext uri="{BB962C8B-B14F-4D97-AF65-F5344CB8AC3E}">
        <p14:creationId xmlns:p14="http://schemas.microsoft.com/office/powerpoint/2010/main" val="3723649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https://www.mirecc.va.gov/VISN16/docs/ibs-referral-toolkit.pdf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33228-123F-420B-9B26-F9F83F625E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12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2420630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not necessary to find someone with GI-specific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for specific language in the profile about chronic illness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for specific training in behavioral medicine, health psychology, or medical social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Look for Cognitive Behavioral Therapy, Mindfulness Based Therapy, Solutions-Focused Therapy, Acceptance &amp; Commitment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inviting the therapist(s) to your practice to meet your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 the therapist with Rome </a:t>
            </a:r>
            <a:r>
              <a:rPr lang="en-US" dirty="0" err="1"/>
              <a:t>GastroPsych</a:t>
            </a:r>
            <a:r>
              <a:rPr lang="en-US" dirty="0"/>
              <a:t> for ongoing training and consultation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66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53</a:t>
            </a:fld>
            <a:endParaRPr lang="en-US">
              <a:solidFill>
                <a:prstClr val="black"/>
              </a:solidFill>
            </a:endParaRPr>
          </a:p>
        </p:txBody>
      </p:sp>
    </p:spTree>
    <p:extLst>
      <p:ext uri="{BB962C8B-B14F-4D97-AF65-F5344CB8AC3E}">
        <p14:creationId xmlns:p14="http://schemas.microsoft.com/office/powerpoint/2010/main" val="13238048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200" dirty="0">
                <a:solidFill>
                  <a:schemeClr val="tx1"/>
                </a:solidFill>
                <a:effectLst/>
                <a:latin typeface="Arial" charset="0"/>
                <a:ea typeface="ＭＳ Ｐゴシック" charset="0"/>
                <a:cs typeface="ＭＳ Ｐゴシック" charset="0"/>
              </a:rPr>
              <a:t>Background: </a:t>
            </a:r>
            <a:r>
              <a:rPr lang="en-US" sz="1000" b="0" i="0" kern="1200" dirty="0">
                <a:solidFill>
                  <a:schemeClr val="tx1"/>
                </a:solidFill>
                <a:effectLst/>
                <a:latin typeface="Arial" charset="0"/>
                <a:ea typeface="ＭＳ Ｐゴシック" charset="0"/>
                <a:cs typeface="ＭＳ Ｐゴシック" charset="0"/>
              </a:rPr>
              <a:t>Functional gastrointestinal disorders are common and costly to the health-care system. Most specialist care is provided by a gastroenterologist, but only a minority of patients have improvement in symptoms. Although they have proven to be effective, psychological, </a:t>
            </a:r>
            <a:r>
              <a:rPr lang="en-US" sz="1000" b="0" i="0" kern="1200" dirty="0" err="1">
                <a:solidFill>
                  <a:schemeClr val="tx1"/>
                </a:solidFill>
                <a:effectLst/>
                <a:latin typeface="Arial" charset="0"/>
                <a:ea typeface="ＭＳ Ｐゴシック" charset="0"/>
                <a:cs typeface="ＭＳ Ｐゴシック" charset="0"/>
              </a:rPr>
              <a:t>behavioural</a:t>
            </a:r>
            <a:r>
              <a:rPr lang="en-US" sz="1000" b="0" i="0" kern="1200" dirty="0">
                <a:solidFill>
                  <a:schemeClr val="tx1"/>
                </a:solidFill>
                <a:effectLst/>
                <a:latin typeface="Arial" charset="0"/>
                <a:ea typeface="ＭＳ Ｐゴシック" charset="0"/>
                <a:cs typeface="ＭＳ Ｐゴシック" charset="0"/>
              </a:rPr>
              <a:t>, and dietary therapies are not provided routinely. We aimed to compare the outcome of gastroenterologist-only standard care with multidisciplinary care.</a:t>
            </a:r>
          </a:p>
          <a:p>
            <a:r>
              <a:rPr lang="en-US" sz="1000" b="1" i="0" kern="1200" dirty="0">
                <a:solidFill>
                  <a:schemeClr val="tx1"/>
                </a:solidFill>
                <a:effectLst/>
                <a:latin typeface="Arial" charset="0"/>
                <a:ea typeface="ＭＳ Ｐゴシック" charset="0"/>
                <a:cs typeface="ＭＳ Ｐゴシック" charset="0"/>
              </a:rPr>
              <a:t>Methods: </a:t>
            </a:r>
            <a:r>
              <a:rPr lang="en-US" sz="1000" b="0" i="0" kern="1200" dirty="0">
                <a:solidFill>
                  <a:schemeClr val="tx1"/>
                </a:solidFill>
                <a:effectLst/>
                <a:latin typeface="Arial" charset="0"/>
                <a:ea typeface="ＭＳ Ｐゴシック" charset="0"/>
                <a:cs typeface="ＭＳ Ｐゴシック" charset="0"/>
              </a:rPr>
              <a:t>In an open-label, single-</a:t>
            </a:r>
            <a:r>
              <a:rPr lang="en-US" sz="1000" b="0" i="0" kern="1200" dirty="0" err="1">
                <a:solidFill>
                  <a:schemeClr val="tx1"/>
                </a:solidFill>
                <a:effectLst/>
                <a:latin typeface="Arial" charset="0"/>
                <a:ea typeface="ＭＳ Ｐゴシック" charset="0"/>
                <a:cs typeface="ＭＳ Ｐゴシック" charset="0"/>
              </a:rPr>
              <a:t>centre</a:t>
            </a:r>
            <a:r>
              <a:rPr lang="en-US" sz="1000" b="0" i="0" kern="1200" dirty="0">
                <a:solidFill>
                  <a:schemeClr val="tx1"/>
                </a:solidFill>
                <a:effectLst/>
                <a:latin typeface="Arial" charset="0"/>
                <a:ea typeface="ＭＳ Ｐゴシック" charset="0"/>
                <a:cs typeface="ＭＳ Ｐゴシック" charset="0"/>
              </a:rPr>
              <a:t>, pragmatic trial, consecutive new referrals of eligible patients aged 18-80 years with Rome IV criteria-defined functional gastrointestinal disorders were randomly assigned (1:2) to receive gastroenterologist-only standard care or multidisciplinary clinic care. The multidisciplinary clinic included gastroenterologists, dietitians, gut-focused hypnotherapists, psychiatrists, and </a:t>
            </a:r>
            <a:r>
              <a:rPr lang="en-US" sz="1000" b="0" i="0" kern="1200" dirty="0" err="1">
                <a:solidFill>
                  <a:schemeClr val="tx1"/>
                </a:solidFill>
                <a:effectLst/>
                <a:latin typeface="Arial" charset="0"/>
                <a:ea typeface="ＭＳ Ｐゴシック" charset="0"/>
                <a:cs typeface="ＭＳ Ｐゴシック" charset="0"/>
              </a:rPr>
              <a:t>behavioural</a:t>
            </a:r>
            <a:r>
              <a:rPr lang="en-US" sz="1000" b="0" i="0" kern="1200" dirty="0">
                <a:solidFill>
                  <a:schemeClr val="tx1"/>
                </a:solidFill>
                <a:effectLst/>
                <a:latin typeface="Arial" charset="0"/>
                <a:ea typeface="ＭＳ Ｐゴシック" charset="0"/>
                <a:cs typeface="ＭＳ Ｐゴシック" charset="0"/>
              </a:rPr>
              <a:t> (biofeedback) physiotherapists. </a:t>
            </a:r>
            <a:r>
              <a:rPr lang="en-US" sz="1000" b="0" i="0" kern="1200" dirty="0" err="1">
                <a:solidFill>
                  <a:schemeClr val="tx1"/>
                </a:solidFill>
                <a:effectLst/>
                <a:latin typeface="Arial" charset="0"/>
                <a:ea typeface="ＭＳ Ｐゴシック" charset="0"/>
                <a:cs typeface="ＭＳ Ｐゴシック" charset="0"/>
              </a:rPr>
              <a:t>Randomisation</a:t>
            </a:r>
            <a:r>
              <a:rPr lang="en-US" sz="1000" b="0" i="0" kern="1200" dirty="0">
                <a:solidFill>
                  <a:schemeClr val="tx1"/>
                </a:solidFill>
                <a:effectLst/>
                <a:latin typeface="Arial" charset="0"/>
                <a:ea typeface="ＭＳ Ｐゴシック" charset="0"/>
                <a:cs typeface="ＭＳ Ｐゴシック" charset="0"/>
              </a:rPr>
              <a:t> was stratified by Rome IV disorder and whether referred from gastroenterology or colorectal clinic. Outcomes were assessed at clinic discharge or 9 months after the initial visit. The primary outcome was a score of 4 (slightly better) or 5 (much better) on a 5-point Likert scale assessing global symptom improvement. Modified intention-to-treat analysis included all patients who attended at least one clinic visit and who had answered the primary outcome question. This study is registered with </a:t>
            </a:r>
            <a:r>
              <a:rPr lang="en-US" sz="1000" b="0" i="0" kern="1200" dirty="0" err="1">
                <a:solidFill>
                  <a:schemeClr val="tx1"/>
                </a:solidFill>
                <a:effectLst/>
                <a:latin typeface="Arial" charset="0"/>
                <a:ea typeface="ＭＳ Ｐゴシック" charset="0"/>
                <a:cs typeface="ＭＳ Ｐゴシック" charset="0"/>
              </a:rPr>
              <a:t>ClinicalTrials.gov</a:t>
            </a:r>
            <a:r>
              <a:rPr lang="en-US" sz="1000" b="0" i="0" kern="1200" dirty="0">
                <a:solidFill>
                  <a:schemeClr val="tx1"/>
                </a:solidFill>
                <a:effectLst/>
                <a:latin typeface="Arial" charset="0"/>
                <a:ea typeface="ＭＳ Ｐゴシック" charset="0"/>
                <a:cs typeface="ＭＳ Ｐゴシック" charset="0"/>
              </a:rPr>
              <a:t>, </a:t>
            </a:r>
            <a:r>
              <a:rPr lang="en-US" sz="1000" b="0" i="0" u="none" strike="noStrike" kern="1200" dirty="0">
                <a:solidFill>
                  <a:schemeClr val="tx1"/>
                </a:solidFill>
                <a:effectLst/>
                <a:latin typeface="Arial" charset="0"/>
                <a:ea typeface="ＭＳ Ｐゴシック" charset="0"/>
                <a:cs typeface="ＭＳ Ｐゴシック" charset="0"/>
                <a:hlinkClick r:id="rId3" tooltip="See in ClinicalTrials.gov"/>
              </a:rPr>
              <a:t>NCT03078634</a:t>
            </a:r>
            <a:r>
              <a:rPr lang="en-US" sz="1000" b="0" i="0" kern="1200" dirty="0">
                <a:solidFill>
                  <a:schemeClr val="tx1"/>
                </a:solidFill>
                <a:effectLst/>
                <a:latin typeface="Arial" charset="0"/>
                <a:ea typeface="ＭＳ Ｐゴシック" charset="0"/>
                <a:cs typeface="ＭＳ Ｐゴシック" charset="0"/>
              </a:rPr>
              <a:t>.</a:t>
            </a:r>
          </a:p>
          <a:p>
            <a:r>
              <a:rPr lang="en-US" sz="1000" b="1" i="0" kern="1200" dirty="0">
                <a:solidFill>
                  <a:schemeClr val="tx1"/>
                </a:solidFill>
                <a:effectLst/>
                <a:latin typeface="Arial" charset="0"/>
                <a:ea typeface="ＭＳ Ｐゴシック" charset="0"/>
                <a:cs typeface="ＭＳ Ｐゴシック" charset="0"/>
              </a:rPr>
              <a:t>Findings: </a:t>
            </a:r>
            <a:r>
              <a:rPr lang="en-US" sz="1000" b="0" i="0" kern="1200" dirty="0">
                <a:solidFill>
                  <a:schemeClr val="tx1"/>
                </a:solidFill>
                <a:effectLst/>
                <a:latin typeface="Arial" charset="0"/>
                <a:ea typeface="ＭＳ Ｐゴシック" charset="0"/>
                <a:cs typeface="ＭＳ Ｐゴシック" charset="0"/>
              </a:rPr>
              <a:t>Between March 16, 2017, and May 10, 2018, 1632 patients referred to the hospital gastrointestinal clinics were screened, of whom 442 were eligible for a screening telephone call and 188 were randomly assigned to receive either standard care (n=65) or multidisciplinary care (n=123). 144 patients formed the modified intention-to-treat analysis (n=46 in the standard-care group and n=98 in the multidisciplinary-care group), 90 (63%) of whom were women. 61 (62%) of 98 patients in the multidisciplinary-care group patients saw allied clinicians. 26 (57%) patients in the standard-care group and 82 (84%) patients in the multidisciplinary-care group had global symptom improvement (risk ratio 1·50 [95% CI 1·13-1·93]; p=0·00045). 29 (63%) patients in the standard-care group and 81 (83%) patients in the multidisciplinary-care group had adequate relief of symptoms in the past 7 days (p=0·010). Patients in the multidisciplinary-care group were more likely to experience a 50% or higher reduction in all Gastrointestinal Symptom Severity Index symptom clusters than were patients in the standard-care group. Of the patients with irritable bowel syndrome, a 50-point or higher reduction in IBS-SSS occurred in 10 (38%) of 26 patients in the standard care group compared with 39 (66%) of 59 patients in the multidisciplinary-care group (p=0·017). Of the patients with functional dyspepsia, a 50% reduction in the Nepean Dyspepsia Index was noted in three (11%) of 11 patients in the standard-care group and in 13 (46%) of 28 in the multidisciplinary-care group (p=0·47). After treatment, the median HADS scores were higher in the standard-care group than in the multidisciplinary-care group (13 [8-20] vs 10 [6-16]; p=0·096) and the median EQ-5D-5L quality of life visual analogue scale was lower in the standard-care group compared with the multidisciplinary-care group (70 [IQR 50-80] vs 75 [65-85]; p=0·0087). The eight SF-36 scales did not differ between the groups at discharge. After treatment, median Somatic Symptom Scale-8 score was higher in the standard-care group than in the multidisciplinary-care group (10 [IQR 7-7] vs 9 [5-13]; p=0·082). Cost per successful outcome was higher in the standard-care group than the multidisciplinary-care group.</a:t>
            </a:r>
          </a:p>
          <a:p>
            <a:r>
              <a:rPr lang="en-US" sz="1000" b="1" i="0" kern="1200" dirty="0">
                <a:solidFill>
                  <a:schemeClr val="tx1"/>
                </a:solidFill>
                <a:effectLst/>
                <a:latin typeface="Arial" charset="0"/>
                <a:ea typeface="ＭＳ Ｐゴシック" charset="0"/>
                <a:cs typeface="ＭＳ Ｐゴシック" charset="0"/>
              </a:rPr>
              <a:t>Interpretation: </a:t>
            </a:r>
            <a:r>
              <a:rPr lang="en-US" sz="1000" b="0" i="0" kern="1200" dirty="0">
                <a:solidFill>
                  <a:schemeClr val="tx1"/>
                </a:solidFill>
                <a:effectLst/>
                <a:latin typeface="Arial" charset="0"/>
                <a:ea typeface="ＭＳ Ｐゴシック" charset="0"/>
                <a:cs typeface="ＭＳ Ｐゴシック" charset="0"/>
              </a:rPr>
              <a:t>Integrated multidisciplinary clinical care appears to be superior to gastroenterologist-only care in relation to symptoms, specific functional disorders, psychological state, quality of life, and cost of care for the treatment of functional gastrointestinal disorders. Consideration should be given to providing multidisciplinary care for patients with a functional gastrointestinal disorder.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8FE3D-CC68-5844-8F2E-432D1EFAEB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082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55</a:t>
            </a:fld>
            <a:endParaRPr lang="en-US">
              <a:solidFill>
                <a:prstClr val="black"/>
              </a:solidFill>
            </a:endParaRPr>
          </a:p>
        </p:txBody>
      </p:sp>
    </p:spTree>
    <p:extLst>
      <p:ext uri="{BB962C8B-B14F-4D97-AF65-F5344CB8AC3E}">
        <p14:creationId xmlns:p14="http://schemas.microsoft.com/office/powerpoint/2010/main" val="3513063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r>
              <a:rPr lang="en-US" b="0" i="0" dirty="0">
                <a:solidFill>
                  <a:srgbClr val="212121"/>
                </a:solidFill>
                <a:effectLst/>
                <a:latin typeface="BlinkMacSystemFont"/>
              </a:rPr>
              <a:t>Drossman DA. Functional gastrointestinal disorders: history, pathophysiology, clinical features and Rome IV. Gastroenterology. 2016;S0016-5085(16)00223-7. </a:t>
            </a:r>
            <a:endParaRPr lang="en-US" b="1"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7</a:t>
            </a:fld>
            <a:endParaRPr lang="en-US" dirty="0">
              <a:solidFill>
                <a:prstClr val="black"/>
              </a:solidFill>
            </a:endParaRPr>
          </a:p>
        </p:txBody>
      </p:sp>
    </p:spTree>
    <p:extLst>
      <p:ext uri="{BB962C8B-B14F-4D97-AF65-F5344CB8AC3E}">
        <p14:creationId xmlns:p14="http://schemas.microsoft.com/office/powerpoint/2010/main" val="278924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latin typeface="Calibri" panose="020F0502020204030204"/>
              </a:rPr>
              <a:pPr defTabSz="471145">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8326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a:t>
            </a:r>
          </a:p>
          <a:p>
            <a:pPr defTabSz="942289">
              <a:defRPr/>
            </a:pPr>
            <a:r>
              <a:rPr lang="en-US" b="0" dirty="0"/>
              <a:t>Lacy BE, et al. Bowel disorders. Gastroenterology. 2016;150:1393-1407. </a:t>
            </a:r>
          </a:p>
          <a:p>
            <a:endParaRPr lang="en-US" b="1"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9</a:t>
            </a:fld>
            <a:endParaRPr lang="en-US" dirty="0">
              <a:solidFill>
                <a:prstClr val="black"/>
              </a:solidFill>
            </a:endParaRPr>
          </a:p>
        </p:txBody>
      </p:sp>
    </p:spTree>
    <p:extLst>
      <p:ext uri="{BB962C8B-B14F-4D97-AF65-F5344CB8AC3E}">
        <p14:creationId xmlns:p14="http://schemas.microsoft.com/office/powerpoint/2010/main" val="2474689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98047">
              <a:defRPr/>
            </a:pPr>
            <a:fld id="{FF2EF1ED-33D8-4194-BAF8-E6BC5B51ED0B}" type="slidenum">
              <a:rPr lang="en-US" sz="1300">
                <a:solidFill>
                  <a:prstClr val="black"/>
                </a:solidFill>
              </a:rPr>
              <a:pPr defTabSz="498047">
                <a:defRPr/>
              </a:pPr>
              <a:t>10</a:t>
            </a:fld>
            <a:endParaRPr lang="en-US" sz="1300" dirty="0">
              <a:solidFill>
                <a:prstClr val="black"/>
              </a:solidFill>
            </a:endParaRPr>
          </a:p>
        </p:txBody>
      </p:sp>
    </p:spTree>
    <p:extLst>
      <p:ext uri="{BB962C8B-B14F-4D97-AF65-F5344CB8AC3E}">
        <p14:creationId xmlns:p14="http://schemas.microsoft.com/office/powerpoint/2010/main" val="208278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FF2EF1ED-33D8-4194-BAF8-E6BC5B51ED0B}" type="slidenum">
              <a:rPr lang="en-US">
                <a:solidFill>
                  <a:prstClr val="black"/>
                </a:solidFill>
              </a:rPr>
              <a:pPr defTabSz="471145">
                <a:defRPr/>
              </a:pPr>
              <a:t>11</a:t>
            </a:fld>
            <a:endParaRPr lang="en-US" dirty="0">
              <a:solidFill>
                <a:prstClr val="black"/>
              </a:solidFill>
            </a:endParaRPr>
          </a:p>
        </p:txBody>
      </p:sp>
    </p:spTree>
    <p:extLst>
      <p:ext uri="{BB962C8B-B14F-4D97-AF65-F5344CB8AC3E}">
        <p14:creationId xmlns:p14="http://schemas.microsoft.com/office/powerpoint/2010/main" val="186234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11.emf"/><Relationship Id="rId4" Type="http://schemas.openxmlformats.org/officeDocument/2006/relationships/image" Target="../media/image9.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8.xml"/><Relationship Id="rId6" Type="http://schemas.openxmlformats.org/officeDocument/2006/relationships/image" Target="../media/image12.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8.xml"/><Relationship Id="rId6" Type="http://schemas.openxmlformats.org/officeDocument/2006/relationships/image" Target="../media/image11.emf"/><Relationship Id="rId5" Type="http://schemas.openxmlformats.org/officeDocument/2006/relationships/image" Target="../media/image13.svg"/><Relationship Id="rId4" Type="http://schemas.openxmlformats.org/officeDocument/2006/relationships/image" Target="../media/image8.png"/></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1.emf"/><Relationship Id="rId4" Type="http://schemas.openxmlformats.org/officeDocument/2006/relationships/image" Target="../media/image13.sv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10.xml"/><Relationship Id="rId6" Type="http://schemas.openxmlformats.org/officeDocument/2006/relationships/image" Target="../media/image12.emf"/><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0.xml"/><Relationship Id="rId6" Type="http://schemas.openxmlformats.org/officeDocument/2006/relationships/image" Target="../media/image11.emf"/><Relationship Id="rId5" Type="http://schemas.openxmlformats.org/officeDocument/2006/relationships/image" Target="../media/image18.svg"/><Relationship Id="rId4" Type="http://schemas.openxmlformats.org/officeDocument/2006/relationships/image" Target="../media/image15.png"/></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0.xml"/><Relationship Id="rId5" Type="http://schemas.openxmlformats.org/officeDocument/2006/relationships/image" Target="../media/image1.emf"/><Relationship Id="rId4" Type="http://schemas.openxmlformats.org/officeDocument/2006/relationships/image" Target="../media/image18.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03909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AABEFF48-2F15-4051-8400-584523B1535C}"/>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70153674"/>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016682"/>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srgbClr val="605F62"/>
              </a:solidFill>
            </a:endParaRPr>
          </a:p>
        </p:txBody>
      </p:sp>
      <p:sp>
        <p:nvSpPr>
          <p:cNvPr id="5" name="Footer Placeholder 4"/>
          <p:cNvSpPr>
            <a:spLocks noGrp="1"/>
          </p:cNvSpPr>
          <p:nvPr>
            <p:ph type="ftr" sz="quarter" idx="11"/>
          </p:nvPr>
        </p:nvSpPr>
        <p:spPr/>
        <p:txBody>
          <a:bodyPr/>
          <a:lstStyle/>
          <a:p>
            <a:endParaRPr lang="en-US" dirty="0">
              <a:solidFill>
                <a:srgbClr val="605F62"/>
              </a:solidFill>
            </a:endParaRPr>
          </a:p>
        </p:txBody>
      </p:sp>
      <p:sp>
        <p:nvSpPr>
          <p:cNvPr id="6" name="Slide Number Placeholder 5"/>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Tree>
    <p:extLst>
      <p:ext uri="{BB962C8B-B14F-4D97-AF65-F5344CB8AC3E}">
        <p14:creationId xmlns:p14="http://schemas.microsoft.com/office/powerpoint/2010/main" val="30320536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82088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3332634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36" name="TextBox 35">
            <a:extLst>
              <a:ext uri="{FF2B5EF4-FFF2-40B4-BE49-F238E27FC236}">
                <a16:creationId xmlns:a16="http://schemas.microsoft.com/office/drawing/2014/main" id="{CB9E7749-CD9C-41B9-A9AF-CFB2BF2F786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715744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0931248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60956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149611868"/>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4" name="TextBox 23">
            <a:extLst>
              <a:ext uri="{FF2B5EF4-FFF2-40B4-BE49-F238E27FC236}">
                <a16:creationId xmlns:a16="http://schemas.microsoft.com/office/drawing/2014/main" id="{24C06593-0B3D-46FF-AFEB-CF8C710BD45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935320311"/>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99095870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670785"/>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3" name="TextBox 22">
            <a:extLst>
              <a:ext uri="{FF2B5EF4-FFF2-40B4-BE49-F238E27FC236}">
                <a16:creationId xmlns:a16="http://schemas.microsoft.com/office/drawing/2014/main" id="{42B5DE8E-0607-4B8B-B18E-15DABF9FF8AB}"/>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307688938"/>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919423"/>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AABEFF48-2F15-4051-8400-584523B1535C}"/>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17240959"/>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274282"/>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70799468-7C34-457F-B439-4F12768C45E3}"/>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696190424"/>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729214"/>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Box 31">
            <a:extLst>
              <a:ext uri="{FF2B5EF4-FFF2-40B4-BE49-F238E27FC236}">
                <a16:creationId xmlns:a16="http://schemas.microsoft.com/office/drawing/2014/main" id="{F7BA78FD-FA89-4675-B2DC-0EBFBF4636F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403681533"/>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811139"/>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CE4255E3-23DF-4591-BAA8-17993170783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537475961"/>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09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70799468-7C34-457F-B439-4F12768C45E3}"/>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139817893"/>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F006D574-3356-4BBC-BBEA-48487DA4F349}"/>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7952923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161803"/>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B1EBBC4-64C5-4D7D-ADB9-E44308599322}"/>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524653546"/>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992692"/>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E51B4B9F-C1AD-473A-9DFD-9AC86F98086E}"/>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00501605"/>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123747"/>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1915FA4-0388-4413-AC17-072EA18699F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23388003"/>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303660"/>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F81DCBF-623B-4EF8-B932-CB3B1B7C15A4}"/>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76186776"/>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24001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842784"/>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17072910-5AAE-4C5D-B24C-41C0145F65D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776601516"/>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8510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D08EB678-33CA-4DCB-A177-8BAD2D4368D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025031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446040"/>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2DD5301-0546-4FA1-954B-62CD9F93ADD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722097319"/>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466888"/>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7256ED78-2692-418A-9BCE-03AA64191FC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8601011"/>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647060"/>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Box 59">
            <a:extLst>
              <a:ext uri="{FF2B5EF4-FFF2-40B4-BE49-F238E27FC236}">
                <a16:creationId xmlns:a16="http://schemas.microsoft.com/office/drawing/2014/main" id="{56887FF8-5490-49C8-8717-D28E71D1B76F}"/>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60565015"/>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181658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Box 31">
            <a:extLst>
              <a:ext uri="{FF2B5EF4-FFF2-40B4-BE49-F238E27FC236}">
                <a16:creationId xmlns:a16="http://schemas.microsoft.com/office/drawing/2014/main" id="{F7BA78FD-FA89-4675-B2DC-0EBFBF4636F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85098886"/>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23" name="TextBox 22">
            <a:extLst>
              <a:ext uri="{FF2B5EF4-FFF2-40B4-BE49-F238E27FC236}">
                <a16:creationId xmlns:a16="http://schemas.microsoft.com/office/drawing/2014/main" id="{094019DF-9FEF-4E6D-934F-C2B834316A5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809983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11518"/>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9F674FFC-958B-4BBB-9BAE-F28668C48AC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501982477"/>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51E9-F939-2548-9355-2C9EEB5911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505E60-1AFE-2348-AFCC-C1A76F790D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1DFBD7-084D-5940-852D-166CB2FD7EA2}"/>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5" name="Footer Placeholder 4">
            <a:extLst>
              <a:ext uri="{FF2B5EF4-FFF2-40B4-BE49-F238E27FC236}">
                <a16:creationId xmlns:a16="http://schemas.microsoft.com/office/drawing/2014/main" id="{F0B49B91-661F-1D43-8BFD-56B428C02E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3191BB-4BE2-9F4E-84A8-4705F2C74782}"/>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36412036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6152-356C-D542-BA5A-FB2966CA7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904A4D-23ED-AE45-9A1C-21CEC04FC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C6EC3-94CC-9D4E-A04B-11AA4F3B2B60}"/>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5" name="Footer Placeholder 4">
            <a:extLst>
              <a:ext uri="{FF2B5EF4-FFF2-40B4-BE49-F238E27FC236}">
                <a16:creationId xmlns:a16="http://schemas.microsoft.com/office/drawing/2014/main" id="{9D060973-DEAF-DF45-AEFB-1758EA775B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B1B2A7-995A-E84F-9873-713B8B661D0A}"/>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29848580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7F2D-689E-194F-B704-FE3F237DD8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D7142E-F3A6-C749-A5BC-31DD36084D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3A0FE1-C4FC-5A4F-9093-AB9352DB3A1C}"/>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5" name="Footer Placeholder 4">
            <a:extLst>
              <a:ext uri="{FF2B5EF4-FFF2-40B4-BE49-F238E27FC236}">
                <a16:creationId xmlns:a16="http://schemas.microsoft.com/office/drawing/2014/main" id="{1948FE3B-2F4C-4249-8EF6-5F9A891BD4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47BC30-AC4D-5D40-8600-AC03276F3CA8}"/>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3663752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6F45-503F-BC41-BA44-929152F23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3ED30-DECD-804F-87B1-38B32DA94D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6B59D6-E482-704F-8CF4-AB821CE39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FEBF26-D146-5D41-8B3E-EE9DF459F201}"/>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6" name="Footer Placeholder 5">
            <a:extLst>
              <a:ext uri="{FF2B5EF4-FFF2-40B4-BE49-F238E27FC236}">
                <a16:creationId xmlns:a16="http://schemas.microsoft.com/office/drawing/2014/main" id="{CB7A987D-9AE8-A945-BB02-5F30601006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2C523C-054A-254E-A3A9-2207B1062B27}"/>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15376267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8F36-7443-3E46-8AF2-BE41081806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5AD1FB-56D0-834C-B62E-1707BFF10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FE4660-60B7-744C-B2C6-7E10025692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1BC8B0-B7E6-F947-99C8-F94DBC56E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2D2E1D-29B1-A842-9F52-79F35AB203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3BDCE-22B1-2840-9CC9-C2734029531F}"/>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8" name="Footer Placeholder 7">
            <a:extLst>
              <a:ext uri="{FF2B5EF4-FFF2-40B4-BE49-F238E27FC236}">
                <a16:creationId xmlns:a16="http://schemas.microsoft.com/office/drawing/2014/main" id="{66958C9E-8002-8140-ACE7-CC33077777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B83BA33-C50C-3243-AC75-8B8958D3538C}"/>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35415215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A335-B17A-4649-89F2-F22A00057B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A9B94B-20E5-8F4F-AA04-FA79488C2E16}"/>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4" name="Footer Placeholder 3">
            <a:extLst>
              <a:ext uri="{FF2B5EF4-FFF2-40B4-BE49-F238E27FC236}">
                <a16:creationId xmlns:a16="http://schemas.microsoft.com/office/drawing/2014/main" id="{25085D9A-6879-0D44-824C-6A795CC232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BFC93B-C4F4-6144-9D34-266EC66483FB}"/>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15916211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4B7803-951B-634A-ABB9-C46139B36704}"/>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3" name="Footer Placeholder 2">
            <a:extLst>
              <a:ext uri="{FF2B5EF4-FFF2-40B4-BE49-F238E27FC236}">
                <a16:creationId xmlns:a16="http://schemas.microsoft.com/office/drawing/2014/main" id="{B58C2E7C-0EBD-504A-8B2E-870DC72BBB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F31A509-7A42-C048-9185-4F2193C05F37}"/>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3544769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030678"/>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3A74-7FE2-8D48-A5B5-E63C56FFF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023307-80CE-3D4F-A9FA-6F401CFE4E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C95FB7-1807-EC4E-AB52-C26DADC6D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8E7355-E6AE-264D-A73F-208D2B898915}"/>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6" name="Footer Placeholder 5">
            <a:extLst>
              <a:ext uri="{FF2B5EF4-FFF2-40B4-BE49-F238E27FC236}">
                <a16:creationId xmlns:a16="http://schemas.microsoft.com/office/drawing/2014/main" id="{DAADF425-3DEC-F845-BF8E-F1CC07C5B8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DCFA53-C1CD-2440-A1BC-35200F94BB91}"/>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4760633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6547-C926-3A4F-9271-2C6AF63B8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420509-92AE-0A4D-9446-AA078FBB2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DDD728B-85E3-744A-BBE8-42E5EA4D1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32FDA-E7C3-674A-ABAB-1BB9FBF547B3}"/>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6" name="Footer Placeholder 5">
            <a:extLst>
              <a:ext uri="{FF2B5EF4-FFF2-40B4-BE49-F238E27FC236}">
                <a16:creationId xmlns:a16="http://schemas.microsoft.com/office/drawing/2014/main" id="{0C8A1775-1327-354C-86ED-83599E66EC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CE92BA-FCF4-3345-B5C1-6AB758DD612A}"/>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20702697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8F44-2F4C-DD49-B536-45F188ADCF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D997EF-3774-8A40-B47E-301D6A9F21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E7A08-C44F-A840-A155-67088F9343BB}"/>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5" name="Footer Placeholder 4">
            <a:extLst>
              <a:ext uri="{FF2B5EF4-FFF2-40B4-BE49-F238E27FC236}">
                <a16:creationId xmlns:a16="http://schemas.microsoft.com/office/drawing/2014/main" id="{D2922FAD-CD95-8642-A82D-0EB414CEE5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7AD11E-D4BD-B448-BED6-F41277E8B7C1}"/>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34253870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F27E44-B17F-E540-823F-9BBAEB1E7B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367EE-D202-3241-BBC1-35A59F53C9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58CF6-41A1-3442-93AB-5A7D45B50FA9}"/>
              </a:ext>
            </a:extLst>
          </p:cNvPr>
          <p:cNvSpPr>
            <a:spLocks noGrp="1"/>
          </p:cNvSpPr>
          <p:nvPr>
            <p:ph type="dt" sz="half" idx="10"/>
          </p:nvPr>
        </p:nvSpPr>
        <p:spPr/>
        <p:txBody>
          <a:bodyPr/>
          <a:lstStyle/>
          <a:p>
            <a:fld id="{549ED164-77E5-794B-9BBA-8F6123B458DD}" type="datetimeFigureOut">
              <a:rPr lang="en-US" smtClean="0"/>
              <a:t>9/20/23</a:t>
            </a:fld>
            <a:endParaRPr lang="en-US" dirty="0"/>
          </a:p>
        </p:txBody>
      </p:sp>
      <p:sp>
        <p:nvSpPr>
          <p:cNvPr id="5" name="Footer Placeholder 4">
            <a:extLst>
              <a:ext uri="{FF2B5EF4-FFF2-40B4-BE49-F238E27FC236}">
                <a16:creationId xmlns:a16="http://schemas.microsoft.com/office/drawing/2014/main" id="{AA3970CD-1D89-CC45-BBE5-2158648271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80F0DA-A603-4C45-A330-25E1C96DFE68}"/>
              </a:ext>
            </a:extLst>
          </p:cNvPr>
          <p:cNvSpPr>
            <a:spLocks noGrp="1"/>
          </p:cNvSpPr>
          <p:nvPr>
            <p:ph type="sldNum" sz="quarter" idx="12"/>
          </p:nvPr>
        </p:nvSpPr>
        <p:spPr/>
        <p:txBody>
          <a:bodyPr/>
          <a:lstStyle/>
          <a:p>
            <a:fld id="{40ACAE40-8032-1547-9A2E-607C09735F6F}" type="slidenum">
              <a:rPr lang="en-US" smtClean="0"/>
              <a:t>‹#›</a:t>
            </a:fld>
            <a:endParaRPr lang="en-US" dirty="0"/>
          </a:p>
        </p:txBody>
      </p:sp>
    </p:spTree>
    <p:extLst>
      <p:ext uri="{BB962C8B-B14F-4D97-AF65-F5344CB8AC3E}">
        <p14:creationId xmlns:p14="http://schemas.microsoft.com/office/powerpoint/2010/main" val="7473513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73702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p:cNvSpPr>
            <a:spLocks noGrp="1"/>
          </p:cNvSpPr>
          <p:nvPr>
            <p:ph type="body" sz="quarter" idx="11"/>
          </p:nvPr>
        </p:nvSpPr>
        <p:spPr>
          <a:xfrm>
            <a:off x="815413" y="6309320"/>
            <a:ext cx="5280000" cy="432000"/>
          </a:xfrm>
        </p:spPr>
        <p:txBody>
          <a:bodyPr rIns="0" bIns="0" anchor="b">
            <a:normAutofit/>
          </a:bodyPr>
          <a:lstStyle>
            <a:lvl1pPr marL="0" indent="0" algn="l">
              <a:spcAft>
                <a:spcPts val="0"/>
              </a:spcAft>
              <a:buNone/>
              <a:defRPr sz="1200">
                <a:solidFill>
                  <a:schemeClr val="tx2"/>
                </a:solidFill>
              </a:defRPr>
            </a:lvl1pPr>
            <a:lvl2pPr marL="266700" indent="0">
              <a:buNone/>
              <a:defRPr/>
            </a:lvl2pPr>
            <a:lvl3pPr marL="534988" indent="0">
              <a:buNone/>
              <a:defRPr/>
            </a:lvl3pPr>
            <a:lvl4pPr marL="801688" indent="0">
              <a:buNone/>
              <a:defRPr/>
            </a:lvl4pPr>
            <a:lvl5pPr marL="1077912" indent="0">
              <a:buNone/>
              <a:defRPr/>
            </a:lvl5pPr>
          </a:lstStyle>
          <a:p>
            <a:pPr lvl="0"/>
            <a:r>
              <a:rPr lang="en-US"/>
              <a:t>Click to edit Master text styles</a:t>
            </a:r>
          </a:p>
        </p:txBody>
      </p:sp>
    </p:spTree>
    <p:extLst>
      <p:ext uri="{BB962C8B-B14F-4D97-AF65-F5344CB8AC3E}">
        <p14:creationId xmlns:p14="http://schemas.microsoft.com/office/powerpoint/2010/main" val="12044773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8B95C-D2D9-CF43-BC81-D9860DFC7471}"/>
              </a:ext>
            </a:extLst>
          </p:cNvPr>
          <p:cNvSpPr>
            <a:spLocks noGrp="1"/>
          </p:cNvSpPr>
          <p:nvPr>
            <p:ph type="body" sz="quarter" idx="10"/>
          </p:nvPr>
        </p:nvSpPr>
        <p:spPr>
          <a:xfrm>
            <a:off x="609601" y="6297085"/>
            <a:ext cx="11036300" cy="267830"/>
          </a:xfrm>
        </p:spPr>
        <p:txBody>
          <a:bodyPr>
            <a:spAutoFit/>
          </a:bodyPr>
          <a:lstStyle>
            <a:lvl1pPr marL="0" indent="0">
              <a:buFontTx/>
              <a:buNone/>
              <a:defRPr sz="1267">
                <a:latin typeface="+mn-lt"/>
              </a:defRPr>
            </a:lvl1pPr>
            <a:lvl2pPr marL="609585" indent="0">
              <a:buFontTx/>
              <a:buNone/>
              <a:defRPr sz="1267">
                <a:latin typeface="+mn-lt"/>
              </a:defRPr>
            </a:lvl2pPr>
            <a:lvl3pPr marL="1219170" indent="0">
              <a:buFontTx/>
              <a:buNone/>
              <a:defRPr sz="1267">
                <a:latin typeface="+mn-lt"/>
              </a:defRPr>
            </a:lvl3pPr>
            <a:lvl4pPr marL="1828754" indent="0">
              <a:buFontTx/>
              <a:buNone/>
              <a:defRPr sz="1267">
                <a:latin typeface="+mn-lt"/>
              </a:defRPr>
            </a:lvl4pPr>
            <a:lvl5pPr marL="2438339" indent="0">
              <a:buFontTx/>
              <a:buNone/>
              <a:defRPr sz="1267">
                <a:latin typeface="+mn-lt"/>
              </a:defRPr>
            </a:lvl5pPr>
          </a:lstStyle>
          <a:p>
            <a:pPr lvl="0"/>
            <a:r>
              <a:rPr lang="en-US"/>
              <a:t>Click to edit Master text styles</a:t>
            </a:r>
          </a:p>
        </p:txBody>
      </p:sp>
    </p:spTree>
    <p:extLst>
      <p:ext uri="{BB962C8B-B14F-4D97-AF65-F5344CB8AC3E}">
        <p14:creationId xmlns:p14="http://schemas.microsoft.com/office/powerpoint/2010/main" val="2002903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MedChall-Q&amp;A-EARN-UYO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9F80F76F-D900-934A-8BBD-7199A3DA5350}"/>
              </a:ext>
            </a:extLst>
          </p:cNvPr>
          <p:cNvSpPr/>
          <p:nvPr userDrawn="1"/>
        </p:nvSpPr>
        <p:spPr>
          <a:xfrm>
            <a:off x="-7620" y="-10160"/>
            <a:ext cx="12216384" cy="4856902"/>
          </a:xfrm>
          <a:custGeom>
            <a:avLst/>
            <a:gdLst>
              <a:gd name="connsiteX0" fmla="*/ 0 w 12192000"/>
              <a:gd name="connsiteY0" fmla="*/ 0 h 4856902"/>
              <a:gd name="connsiteX1" fmla="*/ 12192000 w 12192000"/>
              <a:gd name="connsiteY1" fmla="*/ 0 h 4856902"/>
              <a:gd name="connsiteX2" fmla="*/ 12192000 w 12192000"/>
              <a:gd name="connsiteY2" fmla="*/ 324091 h 4856902"/>
              <a:gd name="connsiteX3" fmla="*/ 12192000 w 12192000"/>
              <a:gd name="connsiteY3" fmla="*/ 4532811 h 4856902"/>
              <a:gd name="connsiteX4" fmla="*/ 12192000 w 12192000"/>
              <a:gd name="connsiteY4" fmla="*/ 4856902 h 4856902"/>
              <a:gd name="connsiteX5" fmla="*/ 0 w 12192000"/>
              <a:gd name="connsiteY5" fmla="*/ 4856902 h 4856902"/>
              <a:gd name="connsiteX6" fmla="*/ 0 w 12192000"/>
              <a:gd name="connsiteY6" fmla="*/ 4532811 h 4856902"/>
              <a:gd name="connsiteX7" fmla="*/ 0 w 12192000"/>
              <a:gd name="connsiteY7" fmla="*/ 324091 h 485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56902">
                <a:moveTo>
                  <a:pt x="0" y="0"/>
                </a:moveTo>
                <a:lnTo>
                  <a:pt x="12192000" y="0"/>
                </a:lnTo>
                <a:lnTo>
                  <a:pt x="12192000" y="324091"/>
                </a:lnTo>
                <a:lnTo>
                  <a:pt x="12192000" y="4532811"/>
                </a:lnTo>
                <a:lnTo>
                  <a:pt x="12192000" y="4856902"/>
                </a:lnTo>
                <a:lnTo>
                  <a:pt x="0" y="4856902"/>
                </a:lnTo>
                <a:lnTo>
                  <a:pt x="0" y="4532811"/>
                </a:lnTo>
                <a:lnTo>
                  <a:pt x="0" y="32409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dirty="0">
              <a:latin typeface="Franklin Gothic Book" panose="020B0503020102020204" pitchFamily="34" charset="0"/>
            </a:endParaRPr>
          </a:p>
        </p:txBody>
      </p:sp>
      <p:pic>
        <p:nvPicPr>
          <p:cNvPr id="8" name="Picture 7">
            <a:extLst>
              <a:ext uri="{FF2B5EF4-FFF2-40B4-BE49-F238E27FC236}">
                <a16:creationId xmlns:a16="http://schemas.microsoft.com/office/drawing/2014/main" id="{DBCC32A5-DDDD-6F4F-9364-3973A8FA2E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sp>
        <p:nvSpPr>
          <p:cNvPr id="7" name="Freeform 6">
            <a:extLst>
              <a:ext uri="{FF2B5EF4-FFF2-40B4-BE49-F238E27FC236}">
                <a16:creationId xmlns:a16="http://schemas.microsoft.com/office/drawing/2014/main" id="{E354383B-E085-B84D-ABEE-0BA05C73F076}"/>
              </a:ext>
            </a:extLst>
          </p:cNvPr>
          <p:cNvSpPr/>
          <p:nvPr userDrawn="1"/>
        </p:nvSpPr>
        <p:spPr>
          <a:xfrm>
            <a:off x="-7620" y="1870661"/>
            <a:ext cx="12207240" cy="4967840"/>
          </a:xfrm>
          <a:custGeom>
            <a:avLst/>
            <a:gdLst>
              <a:gd name="connsiteX0" fmla="*/ 1 w 12207240"/>
              <a:gd name="connsiteY0" fmla="*/ 76 h 4967840"/>
              <a:gd name="connsiteX1" fmla="*/ 6114136 w 12207240"/>
              <a:gd name="connsiteY1" fmla="*/ 1045385 h 4967840"/>
              <a:gd name="connsiteX2" fmla="*/ 12206375 w 12207240"/>
              <a:gd name="connsiteY2" fmla="*/ 76 h 4967840"/>
              <a:gd name="connsiteX3" fmla="*/ 12207218 w 12207240"/>
              <a:gd name="connsiteY3" fmla="*/ 890024 h 4967840"/>
              <a:gd name="connsiteX4" fmla="*/ 12206945 w 12207240"/>
              <a:gd name="connsiteY4" fmla="*/ 1122287 h 4967840"/>
              <a:gd name="connsiteX5" fmla="*/ 12207218 w 12207240"/>
              <a:gd name="connsiteY5" fmla="*/ 1410724 h 4967840"/>
              <a:gd name="connsiteX6" fmla="*/ 12206161 w 12207240"/>
              <a:gd name="connsiteY6" fmla="*/ 2308902 h 4967840"/>
              <a:gd name="connsiteX7" fmla="*/ 12203126 w 12207240"/>
              <a:gd name="connsiteY7" fmla="*/ 3989960 h 4967840"/>
              <a:gd name="connsiteX8" fmla="*/ 12203374 w 12207240"/>
              <a:gd name="connsiteY8" fmla="*/ 4447140 h 4967840"/>
              <a:gd name="connsiteX9" fmla="*/ 12203092 w 12207240"/>
              <a:gd name="connsiteY9" fmla="*/ 4447140 h 4967840"/>
              <a:gd name="connsiteX10" fmla="*/ 12203374 w 12207240"/>
              <a:gd name="connsiteY10" fmla="*/ 4967840 h 4967840"/>
              <a:gd name="connsiteX11" fmla="*/ 0 w 12207240"/>
              <a:gd name="connsiteY11" fmla="*/ 4967840 h 4967840"/>
              <a:gd name="connsiteX12" fmla="*/ 0 w 12207240"/>
              <a:gd name="connsiteY12" fmla="*/ 4674007 h 4967840"/>
              <a:gd name="connsiteX13" fmla="*/ 0 w 12207240"/>
              <a:gd name="connsiteY13" fmla="*/ 4447140 h 4967840"/>
              <a:gd name="connsiteX14" fmla="*/ 0 w 12207240"/>
              <a:gd name="connsiteY14" fmla="*/ 4153307 h 4967840"/>
              <a:gd name="connsiteX15" fmla="*/ 0 w 12207240"/>
              <a:gd name="connsiteY15" fmla="*/ 4146557 h 4967840"/>
              <a:gd name="connsiteX16" fmla="*/ 0 w 12207240"/>
              <a:gd name="connsiteY16" fmla="*/ 3625857 h 4967840"/>
              <a:gd name="connsiteX17" fmla="*/ 1 w 12207240"/>
              <a:gd name="connsiteY17" fmla="*/ 549650 h 4967840"/>
              <a:gd name="connsiteX18" fmla="*/ 1 w 12207240"/>
              <a:gd name="connsiteY18" fmla="*/ 520776 h 496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7240" h="4967840">
                <a:moveTo>
                  <a:pt x="1" y="76"/>
                </a:moveTo>
                <a:cubicBezTo>
                  <a:pt x="13460" y="-10291"/>
                  <a:pt x="2547356" y="1042322"/>
                  <a:pt x="6114136" y="1045385"/>
                </a:cubicBezTo>
                <a:cubicBezTo>
                  <a:pt x="9900276" y="1055753"/>
                  <a:pt x="12229286" y="3139"/>
                  <a:pt x="12206375" y="76"/>
                </a:cubicBezTo>
                <a:cubicBezTo>
                  <a:pt x="12207099" y="294805"/>
                  <a:pt x="12207317" y="591729"/>
                  <a:pt x="12207218" y="890024"/>
                </a:cubicBezTo>
                <a:lnTo>
                  <a:pt x="12206945" y="1122287"/>
                </a:lnTo>
                <a:lnTo>
                  <a:pt x="12207218" y="1410724"/>
                </a:lnTo>
                <a:cubicBezTo>
                  <a:pt x="12207119" y="1709020"/>
                  <a:pt x="12206704" y="2008686"/>
                  <a:pt x="12206161" y="2308902"/>
                </a:cubicBezTo>
                <a:lnTo>
                  <a:pt x="12203126" y="3989960"/>
                </a:lnTo>
                <a:lnTo>
                  <a:pt x="12203374" y="4447140"/>
                </a:lnTo>
                <a:lnTo>
                  <a:pt x="12203092" y="4447140"/>
                </a:lnTo>
                <a:lnTo>
                  <a:pt x="12203374" y="4967840"/>
                </a:lnTo>
                <a:lnTo>
                  <a:pt x="0" y="4967840"/>
                </a:lnTo>
                <a:lnTo>
                  <a:pt x="0" y="4674007"/>
                </a:lnTo>
                <a:lnTo>
                  <a:pt x="0" y="4447140"/>
                </a:lnTo>
                <a:lnTo>
                  <a:pt x="0" y="4153307"/>
                </a:lnTo>
                <a:lnTo>
                  <a:pt x="0" y="4146557"/>
                </a:lnTo>
                <a:lnTo>
                  <a:pt x="0" y="3625857"/>
                </a:lnTo>
                <a:cubicBezTo>
                  <a:pt x="0" y="2586233"/>
                  <a:pt x="1" y="1627200"/>
                  <a:pt x="1" y="549650"/>
                </a:cubicBezTo>
                <a:lnTo>
                  <a:pt x="1" y="52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Horizontal Swoosh">
            <a:extLst>
              <a:ext uri="{FF2B5EF4-FFF2-40B4-BE49-F238E27FC236}">
                <a16:creationId xmlns:a16="http://schemas.microsoft.com/office/drawing/2014/main" id="{2DA9CEC9-36E3-D14B-AFD8-837FF5C0BA1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500192" y="-3742749"/>
            <a:ext cx="1191615" cy="12236193"/>
          </a:xfrm>
          <a:prstGeom prst="rect">
            <a:avLst/>
          </a:prstGeom>
        </p:spPr>
      </p:pic>
    </p:spTree>
    <p:extLst>
      <p:ext uri="{BB962C8B-B14F-4D97-AF65-F5344CB8AC3E}">
        <p14:creationId xmlns:p14="http://schemas.microsoft.com/office/powerpoint/2010/main" val="11218073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Hor-Thank you">
    <p:spTree>
      <p:nvGrpSpPr>
        <p:cNvPr id="1" name=""/>
        <p:cNvGrpSpPr/>
        <p:nvPr/>
      </p:nvGrpSpPr>
      <p:grpSpPr>
        <a:xfrm>
          <a:off x="0" y="0"/>
          <a:ext cx="0" cy="0"/>
          <a:chOff x="0" y="0"/>
          <a:chExt cx="0" cy="0"/>
        </a:xfrm>
      </p:grpSpPr>
      <p:pic>
        <p:nvPicPr>
          <p:cNvPr id="8" name="IMAGE">
            <a:extLst>
              <a:ext uri="{FF2B5EF4-FFF2-40B4-BE49-F238E27FC236}">
                <a16:creationId xmlns:a16="http://schemas.microsoft.com/office/drawing/2014/main" id="{F68E687A-D9E8-6BFC-BF75-5A705292F7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72" b="12464"/>
          <a:stretch/>
        </p:blipFill>
        <p:spPr>
          <a:xfrm>
            <a:off x="0" y="11111"/>
            <a:ext cx="12192000" cy="5026989"/>
          </a:xfrm>
          <a:prstGeom prst="rect">
            <a:avLst/>
          </a:prstGeom>
        </p:spPr>
      </p:pic>
      <p:sp>
        <p:nvSpPr>
          <p:cNvPr id="12" name="Freeform 11">
            <a:extLst>
              <a:ext uri="{FF2B5EF4-FFF2-40B4-BE49-F238E27FC236}">
                <a16:creationId xmlns:a16="http://schemas.microsoft.com/office/drawing/2014/main" id="{7E3E9D1D-D651-DC43-9342-E2AD62C406C6}"/>
              </a:ext>
            </a:extLst>
          </p:cNvPr>
          <p:cNvSpPr/>
          <p:nvPr userDrawn="1"/>
        </p:nvSpPr>
        <p:spPr>
          <a:xfrm>
            <a:off x="-22096" y="3143990"/>
            <a:ext cx="12236193" cy="3735659"/>
          </a:xfrm>
          <a:custGeom>
            <a:avLst/>
            <a:gdLst>
              <a:gd name="connsiteX0" fmla="*/ 1 w 12188952"/>
              <a:gd name="connsiteY0" fmla="*/ 76 h 4452698"/>
              <a:gd name="connsiteX1" fmla="*/ 6104976 w 12188952"/>
              <a:gd name="connsiteY1" fmla="*/ 1046691 h 4452698"/>
              <a:gd name="connsiteX2" fmla="*/ 12188088 w 12188952"/>
              <a:gd name="connsiteY2" fmla="*/ 76 h 4452698"/>
              <a:gd name="connsiteX3" fmla="*/ 12184627 w 12188952"/>
              <a:gd name="connsiteY3" fmla="*/ 3593982 h 4452698"/>
              <a:gd name="connsiteX4" fmla="*/ 12185092 w 12188952"/>
              <a:gd name="connsiteY4" fmla="*/ 4452698 h 4452698"/>
              <a:gd name="connsiteX5" fmla="*/ 0 w 12188952"/>
              <a:gd name="connsiteY5" fmla="*/ 4452698 h 4452698"/>
              <a:gd name="connsiteX6" fmla="*/ 0 w 12188952"/>
              <a:gd name="connsiteY6" fmla="*/ 4158498 h 4452698"/>
              <a:gd name="connsiteX7" fmla="*/ 1 w 12188952"/>
              <a:gd name="connsiteY7" fmla="*/ 76 h 445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4452698">
                <a:moveTo>
                  <a:pt x="1" y="76"/>
                </a:moveTo>
                <a:cubicBezTo>
                  <a:pt x="13440" y="-10304"/>
                  <a:pt x="2543539" y="1043625"/>
                  <a:pt x="6104976" y="1046691"/>
                </a:cubicBezTo>
                <a:cubicBezTo>
                  <a:pt x="9885444" y="1057072"/>
                  <a:pt x="12210965" y="3143"/>
                  <a:pt x="12188088" y="76"/>
                </a:cubicBezTo>
                <a:cubicBezTo>
                  <a:pt x="12190981" y="1180466"/>
                  <a:pt x="12185781" y="2396013"/>
                  <a:pt x="12184627" y="3593982"/>
                </a:cubicBezTo>
                <a:lnTo>
                  <a:pt x="12185092" y="4452698"/>
                </a:lnTo>
                <a:lnTo>
                  <a:pt x="0" y="4452698"/>
                </a:lnTo>
                <a:lnTo>
                  <a:pt x="0" y="4158498"/>
                </a:lnTo>
                <a:cubicBezTo>
                  <a:pt x="0" y="2727352"/>
                  <a:pt x="1" y="1498730"/>
                  <a:pt x="1" y="76"/>
                </a:cubicBezTo>
                <a:close/>
              </a:path>
            </a:pathLst>
          </a:custGeom>
          <a:solidFill>
            <a:srgbClr val="242B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Horizontal Swoosh">
            <a:extLst>
              <a:ext uri="{FF2B5EF4-FFF2-40B4-BE49-F238E27FC236}">
                <a16:creationId xmlns:a16="http://schemas.microsoft.com/office/drawing/2014/main" id="{98734EEC-5832-0F48-A970-4F6E2A1A22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500192" y="-2674249"/>
            <a:ext cx="1191615" cy="12236193"/>
          </a:xfrm>
          <a:prstGeom prst="rect">
            <a:avLst/>
          </a:prstGeom>
        </p:spPr>
      </p:pic>
      <p:sp>
        <p:nvSpPr>
          <p:cNvPr id="14" name="Logo Bar">
            <a:extLst>
              <a:ext uri="{FF2B5EF4-FFF2-40B4-BE49-F238E27FC236}">
                <a16:creationId xmlns:a16="http://schemas.microsoft.com/office/drawing/2014/main" id="{B07687A6-1F6C-5949-90F6-E50EAACD689A}"/>
              </a:ext>
            </a:extLst>
          </p:cNvPr>
          <p:cNvSpPr/>
          <p:nvPr userDrawn="1"/>
        </p:nvSpPr>
        <p:spPr>
          <a:xfrm>
            <a:off x="0" y="-13648"/>
            <a:ext cx="12192000" cy="66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Event Logo">
            <a:extLst>
              <a:ext uri="{FF2B5EF4-FFF2-40B4-BE49-F238E27FC236}">
                <a16:creationId xmlns:a16="http://schemas.microsoft.com/office/drawing/2014/main" id="{C80458C5-4785-E74A-AC42-AEE97AB5D09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74006" y="170078"/>
            <a:ext cx="3043989" cy="309076"/>
          </a:xfrm>
          <a:prstGeom prst="rect">
            <a:avLst/>
          </a:prstGeom>
        </p:spPr>
      </p:pic>
    </p:spTree>
    <p:extLst>
      <p:ext uri="{BB962C8B-B14F-4D97-AF65-F5344CB8AC3E}">
        <p14:creationId xmlns:p14="http://schemas.microsoft.com/office/powerpoint/2010/main" val="29614028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ME Cover ">
    <p:spTree>
      <p:nvGrpSpPr>
        <p:cNvPr id="1" name=""/>
        <p:cNvGrpSpPr/>
        <p:nvPr/>
      </p:nvGrpSpPr>
      <p:grpSpPr>
        <a:xfrm>
          <a:off x="0" y="0"/>
          <a:ext cx="0" cy="0"/>
          <a:chOff x="0" y="0"/>
          <a:chExt cx="0" cy="0"/>
        </a:xfrm>
      </p:grpSpPr>
      <p:pic>
        <p:nvPicPr>
          <p:cNvPr id="11" name="IMAGE">
            <a:extLst>
              <a:ext uri="{FF2B5EF4-FFF2-40B4-BE49-F238E27FC236}">
                <a16:creationId xmlns:a16="http://schemas.microsoft.com/office/drawing/2014/main" id="{FFDBFECF-9C47-3782-3EBE-5A99938DAD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72" b="12464"/>
          <a:stretch/>
        </p:blipFill>
        <p:spPr>
          <a:xfrm>
            <a:off x="0" y="11111"/>
            <a:ext cx="12192000" cy="5026989"/>
          </a:xfrm>
          <a:prstGeom prst="rect">
            <a:avLst/>
          </a:prstGeom>
        </p:spPr>
      </p:pic>
      <p:sp>
        <p:nvSpPr>
          <p:cNvPr id="15" name="BG Panel">
            <a:extLst>
              <a:ext uri="{FF2B5EF4-FFF2-40B4-BE49-F238E27FC236}">
                <a16:creationId xmlns:a16="http://schemas.microsoft.com/office/drawing/2014/main" id="{665CD69E-5EA7-0A45-A006-C01C24A5C1CF}"/>
              </a:ext>
            </a:extLst>
          </p:cNvPr>
          <p:cNvSpPr/>
          <p:nvPr userDrawn="1"/>
        </p:nvSpPr>
        <p:spPr>
          <a:xfrm>
            <a:off x="-7620" y="3372288"/>
            <a:ext cx="12221716" cy="3585500"/>
          </a:xfrm>
          <a:custGeom>
            <a:avLst/>
            <a:gdLst>
              <a:gd name="connsiteX0" fmla="*/ 30 w 12221716"/>
              <a:gd name="connsiteY0" fmla="*/ 0 h 3585500"/>
              <a:gd name="connsiteX1" fmla="*/ 6098263 w 12221716"/>
              <a:gd name="connsiteY1" fmla="*/ 993734 h 3585500"/>
              <a:gd name="connsiteX2" fmla="*/ 12221716 w 12221716"/>
              <a:gd name="connsiteY2" fmla="*/ 11486 h 3585500"/>
              <a:gd name="connsiteX3" fmla="*/ 12221126 w 12221716"/>
              <a:gd name="connsiteY3" fmla="*/ 240448 h 3585500"/>
              <a:gd name="connsiteX4" fmla="*/ 12221716 w 12221716"/>
              <a:gd name="connsiteY4" fmla="*/ 240086 h 3585500"/>
              <a:gd name="connsiteX5" fmla="*/ 12221525 w 12221716"/>
              <a:gd name="connsiteY5" fmla="*/ 314064 h 3585500"/>
              <a:gd name="connsiteX6" fmla="*/ 12221716 w 12221716"/>
              <a:gd name="connsiteY6" fmla="*/ 313948 h 3585500"/>
              <a:gd name="connsiteX7" fmla="*/ 12221126 w 12221716"/>
              <a:gd name="connsiteY7" fmla="*/ 542909 h 3585500"/>
              <a:gd name="connsiteX8" fmla="*/ 12221716 w 12221716"/>
              <a:gd name="connsiteY8" fmla="*/ 542548 h 3585500"/>
              <a:gd name="connsiteX9" fmla="*/ 12220382 w 12221716"/>
              <a:gd name="connsiteY9" fmla="*/ 1059921 h 3585500"/>
              <a:gd name="connsiteX10" fmla="*/ 12221716 w 12221716"/>
              <a:gd name="connsiteY10" fmla="*/ 1059103 h 3585500"/>
              <a:gd name="connsiteX11" fmla="*/ 12221126 w 12221716"/>
              <a:gd name="connsiteY11" fmla="*/ 1288065 h 3585500"/>
              <a:gd name="connsiteX12" fmla="*/ 12221716 w 12221716"/>
              <a:gd name="connsiteY12" fmla="*/ 1287703 h 3585500"/>
              <a:gd name="connsiteX13" fmla="*/ 12221525 w 12221716"/>
              <a:gd name="connsiteY13" fmla="*/ 1361681 h 3585500"/>
              <a:gd name="connsiteX14" fmla="*/ 12221716 w 12221716"/>
              <a:gd name="connsiteY14" fmla="*/ 1361564 h 3585500"/>
              <a:gd name="connsiteX15" fmla="*/ 12221126 w 12221716"/>
              <a:gd name="connsiteY15" fmla="*/ 1590526 h 3585500"/>
              <a:gd name="connsiteX16" fmla="*/ 12221716 w 12221716"/>
              <a:gd name="connsiteY16" fmla="*/ 1590164 h 3585500"/>
              <a:gd name="connsiteX17" fmla="*/ 12216571 w 12221716"/>
              <a:gd name="connsiteY17" fmla="*/ 3585500 h 3585500"/>
              <a:gd name="connsiteX18" fmla="*/ 30 w 12221716"/>
              <a:gd name="connsiteY18" fmla="*/ 3585500 h 3585500"/>
              <a:gd name="connsiteX19" fmla="*/ 30 w 12221716"/>
              <a:gd name="connsiteY19" fmla="*/ 3356900 h 3585500"/>
              <a:gd name="connsiteX20" fmla="*/ 30 w 12221716"/>
              <a:gd name="connsiteY20" fmla="*/ 2537883 h 3585500"/>
              <a:gd name="connsiteX21" fmla="*/ 30 w 12221716"/>
              <a:gd name="connsiteY21" fmla="*/ 2309283 h 3585500"/>
              <a:gd name="connsiteX22" fmla="*/ 30 w 12221716"/>
              <a:gd name="connsiteY22" fmla="*/ 1578678 h 3585500"/>
              <a:gd name="connsiteX23" fmla="*/ 30 w 12221716"/>
              <a:gd name="connsiteY23" fmla="*/ 1350078 h 3585500"/>
              <a:gd name="connsiteX24" fmla="*/ 30 w 12221716"/>
              <a:gd name="connsiteY24" fmla="*/ 1276217 h 3585500"/>
              <a:gd name="connsiteX25" fmla="*/ 30 w 12221716"/>
              <a:gd name="connsiteY25" fmla="*/ 1047617 h 3585500"/>
              <a:gd name="connsiteX26" fmla="*/ 30 w 12221716"/>
              <a:gd name="connsiteY26" fmla="*/ 531061 h 3585500"/>
              <a:gd name="connsiteX27" fmla="*/ 30 w 12221716"/>
              <a:gd name="connsiteY27" fmla="*/ 302461 h 3585500"/>
              <a:gd name="connsiteX28" fmla="*/ 30 w 12221716"/>
              <a:gd name="connsiteY28" fmla="*/ 228600 h 358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21716" h="3585500">
                <a:moveTo>
                  <a:pt x="30" y="0"/>
                </a:moveTo>
                <a:cubicBezTo>
                  <a:pt x="-9493" y="4056"/>
                  <a:pt x="2254688" y="980333"/>
                  <a:pt x="6098263" y="993734"/>
                </a:cubicBezTo>
                <a:cubicBezTo>
                  <a:pt x="9941837" y="1007134"/>
                  <a:pt x="12205847" y="52048"/>
                  <a:pt x="12221716" y="11486"/>
                </a:cubicBezTo>
                <a:lnTo>
                  <a:pt x="12221126" y="240448"/>
                </a:lnTo>
                <a:lnTo>
                  <a:pt x="12221716" y="240086"/>
                </a:lnTo>
                <a:lnTo>
                  <a:pt x="12221525" y="314064"/>
                </a:lnTo>
                <a:lnTo>
                  <a:pt x="12221716" y="313948"/>
                </a:lnTo>
                <a:lnTo>
                  <a:pt x="12221126" y="542909"/>
                </a:lnTo>
                <a:lnTo>
                  <a:pt x="12221716" y="542548"/>
                </a:lnTo>
                <a:lnTo>
                  <a:pt x="12220382" y="1059921"/>
                </a:lnTo>
                <a:lnTo>
                  <a:pt x="12221716" y="1059103"/>
                </a:lnTo>
                <a:lnTo>
                  <a:pt x="12221126" y="1288065"/>
                </a:lnTo>
                <a:lnTo>
                  <a:pt x="12221716" y="1287703"/>
                </a:lnTo>
                <a:lnTo>
                  <a:pt x="12221525" y="1361681"/>
                </a:lnTo>
                <a:lnTo>
                  <a:pt x="12221716" y="1361564"/>
                </a:lnTo>
                <a:lnTo>
                  <a:pt x="12221126" y="1590526"/>
                </a:lnTo>
                <a:lnTo>
                  <a:pt x="12221716" y="1590164"/>
                </a:lnTo>
                <a:lnTo>
                  <a:pt x="12216571" y="3585500"/>
                </a:lnTo>
                <a:lnTo>
                  <a:pt x="30" y="3585500"/>
                </a:lnTo>
                <a:lnTo>
                  <a:pt x="30" y="3356900"/>
                </a:lnTo>
                <a:lnTo>
                  <a:pt x="30" y="2537883"/>
                </a:lnTo>
                <a:lnTo>
                  <a:pt x="30" y="2309283"/>
                </a:lnTo>
                <a:lnTo>
                  <a:pt x="30" y="1578678"/>
                </a:lnTo>
                <a:lnTo>
                  <a:pt x="30" y="1350078"/>
                </a:lnTo>
                <a:lnTo>
                  <a:pt x="30" y="1276217"/>
                </a:lnTo>
                <a:lnTo>
                  <a:pt x="30" y="1047617"/>
                </a:lnTo>
                <a:lnTo>
                  <a:pt x="30" y="531061"/>
                </a:lnTo>
                <a:lnTo>
                  <a:pt x="30" y="302461"/>
                </a:lnTo>
                <a:lnTo>
                  <a:pt x="30" y="228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ME Logo">
            <a:extLst>
              <a:ext uri="{FF2B5EF4-FFF2-40B4-BE49-F238E27FC236}">
                <a16:creationId xmlns:a16="http://schemas.microsoft.com/office/drawing/2014/main" id="{5C2AF918-F1C0-2248-B189-9BF5F413A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3463" y="6328753"/>
            <a:ext cx="1189808" cy="313316"/>
          </a:xfrm>
          <a:prstGeom prst="rect">
            <a:avLst/>
          </a:prstGeom>
        </p:spPr>
      </p:pic>
      <p:sp>
        <p:nvSpPr>
          <p:cNvPr id="12" name="Title">
            <a:extLst>
              <a:ext uri="{FF2B5EF4-FFF2-40B4-BE49-F238E27FC236}">
                <a16:creationId xmlns:a16="http://schemas.microsoft.com/office/drawing/2014/main" id="{8CBE6832-CA15-C942-BDCF-5D73CE2A44B3}"/>
              </a:ext>
            </a:extLst>
          </p:cNvPr>
          <p:cNvSpPr>
            <a:spLocks noGrp="1"/>
          </p:cNvSpPr>
          <p:nvPr>
            <p:ph type="title" hasCustomPrompt="1"/>
          </p:nvPr>
        </p:nvSpPr>
        <p:spPr>
          <a:xfrm>
            <a:off x="519290" y="4571864"/>
            <a:ext cx="11153423" cy="1107996"/>
          </a:xfrm>
        </p:spPr>
        <p:txBody>
          <a:bodyPr/>
          <a:lstStyle>
            <a:lvl1pPr algn="ctr">
              <a:defRPr sz="4000" b="0" i="0" cap="none">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a:t>
            </a:r>
            <a:br>
              <a:rPr lang="en-US"/>
            </a:br>
            <a:r>
              <a:rPr lang="en-US"/>
              <a:t>Title Style</a:t>
            </a:r>
          </a:p>
        </p:txBody>
      </p:sp>
      <p:pic>
        <p:nvPicPr>
          <p:cNvPr id="5" name="Horizontal Swoosh">
            <a:extLst>
              <a:ext uri="{FF2B5EF4-FFF2-40B4-BE49-F238E27FC236}">
                <a16:creationId xmlns:a16="http://schemas.microsoft.com/office/drawing/2014/main" id="{EE926191-4B0C-9341-8D99-0E2CDEC749A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5500192" y="-2308269"/>
            <a:ext cx="1191615" cy="12236193"/>
          </a:xfrm>
          <a:prstGeom prst="rect">
            <a:avLst/>
          </a:prstGeom>
        </p:spPr>
      </p:pic>
      <p:pic>
        <p:nvPicPr>
          <p:cNvPr id="6" name="Credit Tab BG">
            <a:extLst>
              <a:ext uri="{FF2B5EF4-FFF2-40B4-BE49-F238E27FC236}">
                <a16:creationId xmlns:a16="http://schemas.microsoft.com/office/drawing/2014/main" id="{8248D78E-5960-164E-A9D5-303BEDE733B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46484" y="655368"/>
            <a:ext cx="1745516" cy="410272"/>
          </a:xfrm>
          <a:prstGeom prst="rect">
            <a:avLst/>
          </a:prstGeom>
        </p:spPr>
      </p:pic>
      <p:sp>
        <p:nvSpPr>
          <p:cNvPr id="7" name="Credit Type">
            <a:extLst>
              <a:ext uri="{FF2B5EF4-FFF2-40B4-BE49-F238E27FC236}">
                <a16:creationId xmlns:a16="http://schemas.microsoft.com/office/drawing/2014/main" id="{DC4F50F8-3FB2-6343-BF2D-8E519A768EAB}"/>
              </a:ext>
            </a:extLst>
          </p:cNvPr>
          <p:cNvSpPr txBox="1"/>
          <p:nvPr userDrawn="1"/>
        </p:nvSpPr>
        <p:spPr>
          <a:xfrm>
            <a:off x="10654608" y="674246"/>
            <a:ext cx="1347694" cy="369332"/>
          </a:xfrm>
          <a:prstGeom prst="rect">
            <a:avLst/>
          </a:prstGeom>
          <a:noFill/>
        </p:spPr>
        <p:txBody>
          <a:bodyPr wrap="square" rtlCol="0">
            <a:spAutoFit/>
          </a:bodyPr>
          <a:lstStyle/>
          <a:p>
            <a:pPr algn="ctr"/>
            <a:r>
              <a:rPr lang="en-US" sz="1800" b="1" i="0" dirty="0">
                <a:solidFill>
                  <a:schemeClr val="accent1"/>
                </a:solidFill>
                <a:latin typeface="Proxima Nova Rg" panose="02000506030000020004" pitchFamily="2" charset="0"/>
              </a:rPr>
              <a:t>CME/CNE</a:t>
            </a:r>
          </a:p>
        </p:txBody>
      </p:sp>
      <p:sp>
        <p:nvSpPr>
          <p:cNvPr id="8" name="Logo Bar">
            <a:extLst>
              <a:ext uri="{FF2B5EF4-FFF2-40B4-BE49-F238E27FC236}">
                <a16:creationId xmlns:a16="http://schemas.microsoft.com/office/drawing/2014/main" id="{8A2BEE4C-C594-384F-B5B0-64B2833DED74}"/>
              </a:ext>
            </a:extLst>
          </p:cNvPr>
          <p:cNvSpPr/>
          <p:nvPr userDrawn="1"/>
        </p:nvSpPr>
        <p:spPr>
          <a:xfrm>
            <a:off x="0" y="-5644"/>
            <a:ext cx="12192000" cy="66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Event Logo">
            <a:extLst>
              <a:ext uri="{FF2B5EF4-FFF2-40B4-BE49-F238E27FC236}">
                <a16:creationId xmlns:a16="http://schemas.microsoft.com/office/drawing/2014/main" id="{271FA4E9-76B6-B049-896B-1BE9F02DA55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574006" y="164434"/>
            <a:ext cx="3043989" cy="309076"/>
          </a:xfrm>
          <a:prstGeom prst="rect">
            <a:avLst/>
          </a:prstGeom>
        </p:spPr>
      </p:pic>
    </p:spTree>
    <p:extLst>
      <p:ext uri="{BB962C8B-B14F-4D97-AF65-F5344CB8AC3E}">
        <p14:creationId xmlns:p14="http://schemas.microsoft.com/office/powerpoint/2010/main" val="694940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CE4255E3-23DF-4591-BAA8-17993170783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2909461"/>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E Enduring Cover">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D9A8FAD-2BF5-D346-8CB8-D1143680B4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1" r="7971"/>
          <a:stretch/>
        </p:blipFill>
        <p:spPr>
          <a:xfrm>
            <a:off x="6844308" y="0"/>
            <a:ext cx="5347692" cy="6858000"/>
          </a:xfrm>
          <a:prstGeom prst="rect">
            <a:avLst/>
          </a:prstGeom>
        </p:spPr>
      </p:pic>
      <p:sp>
        <p:nvSpPr>
          <p:cNvPr id="25" name="Freeform 24">
            <a:extLst>
              <a:ext uri="{FF2B5EF4-FFF2-40B4-BE49-F238E27FC236}">
                <a16:creationId xmlns:a16="http://schemas.microsoft.com/office/drawing/2014/main" id="{48F47298-68C8-3A45-A4CF-A57BB7420B5D}"/>
              </a:ext>
            </a:extLst>
          </p:cNvPr>
          <p:cNvSpPr/>
          <p:nvPr userDrawn="1"/>
        </p:nvSpPr>
        <p:spPr>
          <a:xfrm>
            <a:off x="-16934" y="-26600"/>
            <a:ext cx="7894466" cy="6899837"/>
          </a:xfrm>
          <a:custGeom>
            <a:avLst/>
            <a:gdLst>
              <a:gd name="connsiteX0" fmla="*/ 0 w 7894466"/>
              <a:gd name="connsiteY0" fmla="*/ 0 h 6899837"/>
              <a:gd name="connsiteX1" fmla="*/ 280219 w 7894466"/>
              <a:gd name="connsiteY1" fmla="*/ 544 h 6899837"/>
              <a:gd name="connsiteX2" fmla="*/ 280219 w 7894466"/>
              <a:gd name="connsiteY2" fmla="*/ 0 h 6899837"/>
              <a:gd name="connsiteX3" fmla="*/ 6890238 w 7894466"/>
              <a:gd name="connsiteY3" fmla="*/ 12833 h 6899837"/>
              <a:gd name="connsiteX4" fmla="*/ 7894192 w 7894466"/>
              <a:gd name="connsiteY4" fmla="*/ 3458036 h 6899837"/>
              <a:gd name="connsiteX5" fmla="*/ 6890238 w 7894466"/>
              <a:gd name="connsiteY5" fmla="*/ 6899787 h 6899837"/>
              <a:gd name="connsiteX6" fmla="*/ 280219 w 7894466"/>
              <a:gd name="connsiteY6" fmla="*/ 6899837 h 6899837"/>
              <a:gd name="connsiteX7" fmla="*/ 280219 w 7894466"/>
              <a:gd name="connsiteY7" fmla="*/ 6899835 h 6899837"/>
              <a:gd name="connsiteX8" fmla="*/ 0 w 7894466"/>
              <a:gd name="connsiteY8" fmla="*/ 6899837 h 689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466" h="6899837">
                <a:moveTo>
                  <a:pt x="0" y="0"/>
                </a:moveTo>
                <a:lnTo>
                  <a:pt x="280219" y="544"/>
                </a:lnTo>
                <a:lnTo>
                  <a:pt x="280219" y="0"/>
                </a:lnTo>
                <a:lnTo>
                  <a:pt x="6890238" y="12833"/>
                </a:lnTo>
                <a:cubicBezTo>
                  <a:pt x="6885034" y="15391"/>
                  <a:pt x="7913734" y="1554005"/>
                  <a:pt x="7894192" y="3458036"/>
                </a:cubicBezTo>
                <a:cubicBezTo>
                  <a:pt x="7874649" y="5362069"/>
                  <a:pt x="6891988" y="6897635"/>
                  <a:pt x="6890238" y="6899787"/>
                </a:cubicBezTo>
                <a:lnTo>
                  <a:pt x="280219" y="6899837"/>
                </a:lnTo>
                <a:lnTo>
                  <a:pt x="280219" y="6899835"/>
                </a:lnTo>
                <a:lnTo>
                  <a:pt x="0" y="6899837"/>
                </a:lnTo>
                <a:close/>
              </a:path>
            </a:pathLst>
          </a:custGeom>
          <a:gradFill>
            <a:gsLst>
              <a:gs pos="16000">
                <a:schemeClr val="accent1">
                  <a:lumMod val="10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9" name="Text Placeholder 19"/>
          <p:cNvSpPr>
            <a:spLocks noGrp="1"/>
          </p:cNvSpPr>
          <p:nvPr>
            <p:ph type="body" sz="quarter" idx="16" hasCustomPrompt="1"/>
          </p:nvPr>
        </p:nvSpPr>
        <p:spPr>
          <a:xfrm>
            <a:off x="511173" y="2493725"/>
            <a:ext cx="6102278" cy="812530"/>
          </a:xfrm>
        </p:spPr>
        <p:txBody>
          <a:bodyPr wrap="square" anchor="b" anchorCtr="0">
            <a:spAutoFit/>
          </a:bodyPr>
          <a:lstStyle>
            <a:lvl1pPr>
              <a:lnSpc>
                <a:spcPct val="80000"/>
              </a:lnSpc>
              <a:spcAft>
                <a:spcPts val="0"/>
              </a:spcAft>
              <a:defRPr sz="6600" b="0" baseline="0">
                <a:solidFill>
                  <a:schemeClr val="bg1"/>
                </a:solidFill>
                <a:latin typeface="+mj-lt"/>
              </a:defRPr>
            </a:lvl1pPr>
            <a:lvl2pPr>
              <a:defRPr sz="2400">
                <a:solidFill>
                  <a:schemeClr val="accent1"/>
                </a:solidFill>
                <a:latin typeface="+mj-lt"/>
              </a:defRPr>
            </a:lvl2pPr>
            <a:lvl3pPr>
              <a:defRPr sz="2400">
                <a:solidFill>
                  <a:schemeClr val="accent1"/>
                </a:solidFill>
                <a:latin typeface="+mj-lt"/>
              </a:defRPr>
            </a:lvl3pPr>
            <a:lvl4pPr>
              <a:defRPr sz="2400">
                <a:solidFill>
                  <a:schemeClr val="accent1"/>
                </a:solidFill>
                <a:latin typeface="+mj-lt"/>
              </a:defRPr>
            </a:lvl4pPr>
            <a:lvl5pPr>
              <a:defRPr sz="2400">
                <a:solidFill>
                  <a:schemeClr val="accent1"/>
                </a:solidFill>
                <a:latin typeface="+mj-lt"/>
              </a:defRPr>
            </a:lvl5pPr>
          </a:lstStyle>
          <a:p>
            <a:pPr lvl="0"/>
            <a:r>
              <a:rPr lang="en-US"/>
              <a:t>Title comes here</a:t>
            </a:r>
          </a:p>
        </p:txBody>
      </p:sp>
      <p:sp>
        <p:nvSpPr>
          <p:cNvPr id="28" name="Text Placeholder 30"/>
          <p:cNvSpPr>
            <a:spLocks noGrp="1"/>
          </p:cNvSpPr>
          <p:nvPr>
            <p:ph type="body" sz="quarter" idx="24" hasCustomPrompt="1"/>
          </p:nvPr>
        </p:nvSpPr>
        <p:spPr>
          <a:xfrm>
            <a:off x="508863" y="3342211"/>
            <a:ext cx="6104079" cy="492443"/>
          </a:xfrm>
        </p:spPr>
        <p:txBody>
          <a:bodyPr wrap="square">
            <a:spAutoFit/>
          </a:bodyPr>
          <a:lstStyle>
            <a:lvl1pPr>
              <a:lnSpc>
                <a:spcPct val="80000"/>
              </a:lnSpc>
              <a:spcAft>
                <a:spcPts val="0"/>
              </a:spcAft>
              <a:defRPr sz="4000">
                <a:solidFill>
                  <a:schemeClr val="bg1"/>
                </a:solidFill>
                <a:latin typeface="+mj-lt"/>
              </a:defRPr>
            </a:lvl1pPr>
          </a:lstStyle>
          <a:p>
            <a:pPr lvl="0"/>
            <a:r>
              <a:rPr lang="en-US"/>
              <a:t>Subtitle</a:t>
            </a:r>
          </a:p>
        </p:txBody>
      </p:sp>
      <p:cxnSp>
        <p:nvCxnSpPr>
          <p:cNvPr id="5" name="Straight Connector 4"/>
          <p:cNvCxnSpPr/>
          <p:nvPr userDrawn="1"/>
        </p:nvCxnSpPr>
        <p:spPr>
          <a:xfrm>
            <a:off x="508864" y="4734147"/>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pic>
        <p:nvPicPr>
          <p:cNvPr id="13" name="Vertical Swoosh">
            <a:extLst>
              <a:ext uri="{FF2B5EF4-FFF2-40B4-BE49-F238E27FC236}">
                <a16:creationId xmlns:a16="http://schemas.microsoft.com/office/drawing/2014/main" id="{6325B930-594B-CF46-8D68-1A4E7CA1E31B}"/>
              </a:ext>
            </a:extLst>
          </p:cNvPr>
          <p:cNvPicPr>
            <a:picLocks noChangeAspect="1"/>
          </p:cNvPicPr>
          <p:nvPr userDrawn="1"/>
        </p:nvPicPr>
        <p:blipFill>
          <a:blip r:embed="rId4">
            <a:alphaModFix/>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9064" y="-15240"/>
            <a:ext cx="1051935" cy="6888480"/>
          </a:xfrm>
          <a:prstGeom prst="rect">
            <a:avLst/>
          </a:prstGeom>
        </p:spPr>
      </p:pic>
      <p:pic>
        <p:nvPicPr>
          <p:cNvPr id="30" name="Event Logo">
            <a:extLst>
              <a:ext uri="{FF2B5EF4-FFF2-40B4-BE49-F238E27FC236}">
                <a16:creationId xmlns:a16="http://schemas.microsoft.com/office/drawing/2014/main" id="{DCA48484-D20A-3541-AE73-100249999C6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5548" r="24341"/>
          <a:stretch/>
        </p:blipFill>
        <p:spPr>
          <a:xfrm>
            <a:off x="4512541" y="6299719"/>
            <a:ext cx="2134181" cy="309076"/>
          </a:xfrm>
          <a:prstGeom prst="rect">
            <a:avLst/>
          </a:prstGeom>
        </p:spPr>
      </p:pic>
      <p:sp>
        <p:nvSpPr>
          <p:cNvPr id="31" name="Supported by">
            <a:extLst>
              <a:ext uri="{FF2B5EF4-FFF2-40B4-BE49-F238E27FC236}">
                <a16:creationId xmlns:a16="http://schemas.microsoft.com/office/drawing/2014/main" id="{EFA4A5CE-49F7-EA44-B724-80E92AD2CFA1}"/>
              </a:ext>
            </a:extLst>
          </p:cNvPr>
          <p:cNvSpPr txBox="1"/>
          <p:nvPr userDrawn="1"/>
        </p:nvSpPr>
        <p:spPr>
          <a:xfrm>
            <a:off x="4455845" y="5999804"/>
            <a:ext cx="2393577" cy="261610"/>
          </a:xfrm>
          <a:prstGeom prst="rect">
            <a:avLst/>
          </a:prstGeom>
          <a:noFill/>
        </p:spPr>
        <p:txBody>
          <a:bodyPr wrap="square" rtlCol="0">
            <a:spAutoFit/>
          </a:bodyPr>
          <a:lstStyle/>
          <a:p>
            <a:r>
              <a:rPr lang="en-US" sz="11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Previously presented by</a:t>
            </a:r>
          </a:p>
        </p:txBody>
      </p:sp>
    </p:spTree>
    <p:extLst>
      <p:ext uri="{BB962C8B-B14F-4D97-AF65-F5344CB8AC3E}">
        <p14:creationId xmlns:p14="http://schemas.microsoft.com/office/powerpoint/2010/main" val="3161938925"/>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E 2 Faculty">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a:gsLst>
              <a:gs pos="16000">
                <a:schemeClr val="accent1">
                  <a:lumMod val="10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ext Placeholder 21"/>
          <p:cNvSpPr>
            <a:spLocks noGrp="1"/>
          </p:cNvSpPr>
          <p:nvPr>
            <p:ph type="body" sz="quarter" idx="18" hasCustomPrompt="1"/>
          </p:nvPr>
        </p:nvSpPr>
        <p:spPr>
          <a:xfrm>
            <a:off x="508864" y="4114851"/>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Moderator</a:t>
            </a:r>
            <a:endParaRPr lang="en-US"/>
          </a:p>
        </p:txBody>
      </p:sp>
      <p:sp>
        <p:nvSpPr>
          <p:cNvPr id="23" name="Text Placeholder 21"/>
          <p:cNvSpPr>
            <a:spLocks noGrp="1"/>
          </p:cNvSpPr>
          <p:nvPr>
            <p:ph type="body" sz="quarter" idx="20" hasCustomPrompt="1"/>
          </p:nvPr>
        </p:nvSpPr>
        <p:spPr>
          <a:xfrm>
            <a:off x="508863" y="4549988"/>
            <a:ext cx="3726195" cy="276999"/>
          </a:xfrm>
        </p:spPr>
        <p:txBody>
          <a:bodyPr wrap="square">
            <a:spAutoFit/>
          </a:bodyPr>
          <a:lstStyle>
            <a:lvl1pPr>
              <a:lnSpc>
                <a:spcPct val="100000"/>
              </a:lnSpc>
              <a:spcAft>
                <a:spcPts val="0"/>
              </a:spcAft>
              <a:defRPr sz="1800" cap="none" baseline="0">
                <a:solidFill>
                  <a:schemeClr val="bg1"/>
                </a:solidFill>
                <a:latin typeface="+mn-lt"/>
              </a:defRPr>
            </a:lvl1pPr>
          </a:lstStyle>
          <a:p>
            <a:pPr lvl="0"/>
            <a:r>
              <a:rPr lang="en-US"/>
              <a:t>Moderator</a:t>
            </a:r>
          </a:p>
        </p:txBody>
      </p:sp>
      <p:cxnSp>
        <p:nvCxnSpPr>
          <p:cNvPr id="5" name="Straight Connector 4"/>
          <p:cNvCxnSpPr/>
          <p:nvPr userDrawn="1"/>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1"/>
          <p:cNvSpPr>
            <a:spLocks noGrp="1"/>
          </p:cNvSpPr>
          <p:nvPr>
            <p:ph type="body" sz="quarter" idx="25" hasCustomPrompt="1"/>
          </p:nvPr>
        </p:nvSpPr>
        <p:spPr>
          <a:xfrm>
            <a:off x="4608700" y="4114851"/>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20" name="Text Placeholder 21"/>
          <p:cNvSpPr>
            <a:spLocks noGrp="1"/>
          </p:cNvSpPr>
          <p:nvPr>
            <p:ph type="body" sz="quarter" idx="26" hasCustomPrompt="1"/>
          </p:nvPr>
        </p:nvSpPr>
        <p:spPr>
          <a:xfrm>
            <a:off x="4608699" y="4549988"/>
            <a:ext cx="3726195" cy="276999"/>
          </a:xfrm>
        </p:spPr>
        <p:txBody>
          <a:bodyPr wrap="square">
            <a:spAutoFit/>
          </a:bodyPr>
          <a:lstStyle>
            <a:lvl1pPr>
              <a:lnSpc>
                <a:spcPct val="100000"/>
              </a:lnSpc>
              <a:spcAft>
                <a:spcPts val="0"/>
              </a:spcAft>
              <a:defRPr sz="1800" cap="none" baseline="0">
                <a:solidFill>
                  <a:schemeClr val="bg1"/>
                </a:solidFill>
                <a:latin typeface="+mn-lt"/>
              </a:defRPr>
            </a:lvl1pPr>
          </a:lstStyle>
          <a:p>
            <a:pPr lvl="0"/>
            <a:r>
              <a:rPr lang="en-US"/>
              <a:t>Faculty</a:t>
            </a:r>
          </a:p>
        </p:txBody>
      </p:sp>
      <p:pic>
        <p:nvPicPr>
          <p:cNvPr id="12" name="Picture 11">
            <a:extLst>
              <a:ext uri="{FF2B5EF4-FFF2-40B4-BE49-F238E27FC236}">
                <a16:creationId xmlns:a16="http://schemas.microsoft.com/office/drawing/2014/main" id="{3188AA92-614C-C641-B1AD-BDCA82F875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4050018718"/>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E Extra Faculty">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a:gsLst>
              <a:gs pos="16000">
                <a:schemeClr val="accent1">
                  <a:lumMod val="10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ext Placeholder 21"/>
          <p:cNvSpPr>
            <a:spLocks noGrp="1"/>
          </p:cNvSpPr>
          <p:nvPr>
            <p:ph type="body" sz="quarter" idx="18" hasCustomPrompt="1"/>
          </p:nvPr>
        </p:nvSpPr>
        <p:spPr>
          <a:xfrm>
            <a:off x="508864" y="4114851"/>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23" name="Text Placeholder 21"/>
          <p:cNvSpPr>
            <a:spLocks noGrp="1"/>
          </p:cNvSpPr>
          <p:nvPr>
            <p:ph type="body" sz="quarter" idx="20" hasCustomPrompt="1"/>
          </p:nvPr>
        </p:nvSpPr>
        <p:spPr>
          <a:xfrm>
            <a:off x="508863" y="4549988"/>
            <a:ext cx="3726195" cy="1871791"/>
          </a:xfrm>
        </p:spPr>
        <p:txBody>
          <a:bodyPr wrap="square">
            <a:noAutofit/>
          </a:bodyPr>
          <a:lstStyle>
            <a:lvl1pPr>
              <a:lnSpc>
                <a:spcPct val="100000"/>
              </a:lnSpc>
              <a:spcAft>
                <a:spcPts val="0"/>
              </a:spcAft>
              <a:defRPr sz="1800" cap="none" baseline="0">
                <a:solidFill>
                  <a:schemeClr val="bg1"/>
                </a:solidFill>
                <a:latin typeface="+mn-lt"/>
              </a:defRPr>
            </a:lvl1pPr>
          </a:lstStyle>
          <a:p>
            <a:pPr lvl="0"/>
            <a:r>
              <a:rPr lang="en-US"/>
              <a:t>Faculty</a:t>
            </a:r>
          </a:p>
        </p:txBody>
      </p:sp>
      <p:cxnSp>
        <p:nvCxnSpPr>
          <p:cNvPr id="5" name="Straight Connector 4"/>
          <p:cNvCxnSpPr/>
          <p:nvPr userDrawn="1"/>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1"/>
          <p:cNvSpPr>
            <a:spLocks noGrp="1"/>
          </p:cNvSpPr>
          <p:nvPr>
            <p:ph type="body" sz="quarter" idx="25" hasCustomPrompt="1"/>
          </p:nvPr>
        </p:nvSpPr>
        <p:spPr>
          <a:xfrm>
            <a:off x="4608700" y="4114851"/>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20" name="Text Placeholder 21"/>
          <p:cNvSpPr>
            <a:spLocks noGrp="1"/>
          </p:cNvSpPr>
          <p:nvPr>
            <p:ph type="body" sz="quarter" idx="26" hasCustomPrompt="1"/>
          </p:nvPr>
        </p:nvSpPr>
        <p:spPr>
          <a:xfrm>
            <a:off x="4608699" y="4549988"/>
            <a:ext cx="3726195" cy="1871791"/>
          </a:xfrm>
        </p:spPr>
        <p:txBody>
          <a:bodyPr wrap="square">
            <a:noAutofit/>
          </a:bodyPr>
          <a:lstStyle>
            <a:lvl1pPr>
              <a:lnSpc>
                <a:spcPct val="100000"/>
              </a:lnSpc>
              <a:spcAft>
                <a:spcPts val="0"/>
              </a:spcAft>
              <a:defRPr sz="1800" cap="none" baseline="0">
                <a:solidFill>
                  <a:schemeClr val="bg1"/>
                </a:solidFill>
                <a:latin typeface="+mn-lt"/>
              </a:defRPr>
            </a:lvl1pPr>
          </a:lstStyle>
          <a:p>
            <a:pPr lvl="0"/>
            <a:r>
              <a:rPr lang="en-US"/>
              <a:t>Faculty</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
        <p:nvSpPr>
          <p:cNvPr id="15" name="Text Placeholder 21">
            <a:extLst>
              <a:ext uri="{FF2B5EF4-FFF2-40B4-BE49-F238E27FC236}">
                <a16:creationId xmlns:a16="http://schemas.microsoft.com/office/drawing/2014/main" id="{6934527E-5B68-E04A-BBCE-51E620DEB9D3}"/>
              </a:ext>
            </a:extLst>
          </p:cNvPr>
          <p:cNvSpPr>
            <a:spLocks noGrp="1"/>
          </p:cNvSpPr>
          <p:nvPr>
            <p:ph type="body" sz="quarter" idx="27" hasCustomPrompt="1"/>
          </p:nvPr>
        </p:nvSpPr>
        <p:spPr>
          <a:xfrm>
            <a:off x="508864" y="1203308"/>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16" name="Text Placeholder 21">
            <a:extLst>
              <a:ext uri="{FF2B5EF4-FFF2-40B4-BE49-F238E27FC236}">
                <a16:creationId xmlns:a16="http://schemas.microsoft.com/office/drawing/2014/main" id="{03D68BB0-92CA-3949-A75D-8141A85E2A48}"/>
              </a:ext>
            </a:extLst>
          </p:cNvPr>
          <p:cNvSpPr>
            <a:spLocks noGrp="1"/>
          </p:cNvSpPr>
          <p:nvPr>
            <p:ph type="body" sz="quarter" idx="28" hasCustomPrompt="1"/>
          </p:nvPr>
        </p:nvSpPr>
        <p:spPr>
          <a:xfrm>
            <a:off x="508863" y="1638445"/>
            <a:ext cx="3726195" cy="1871791"/>
          </a:xfrm>
        </p:spPr>
        <p:txBody>
          <a:bodyPr wrap="square">
            <a:noAutofit/>
          </a:bodyPr>
          <a:lstStyle>
            <a:lvl1pPr>
              <a:lnSpc>
                <a:spcPct val="100000"/>
              </a:lnSpc>
              <a:spcAft>
                <a:spcPts val="0"/>
              </a:spcAft>
              <a:defRPr sz="1800" cap="none" baseline="0">
                <a:solidFill>
                  <a:schemeClr val="bg1"/>
                </a:solidFill>
                <a:latin typeface="+mn-lt"/>
              </a:defRPr>
            </a:lvl1pPr>
          </a:lstStyle>
          <a:p>
            <a:pPr lvl="0"/>
            <a:r>
              <a:rPr lang="en-US"/>
              <a:t>Faculty</a:t>
            </a:r>
          </a:p>
        </p:txBody>
      </p:sp>
      <p:sp>
        <p:nvSpPr>
          <p:cNvPr id="18" name="Text Placeholder 21">
            <a:extLst>
              <a:ext uri="{FF2B5EF4-FFF2-40B4-BE49-F238E27FC236}">
                <a16:creationId xmlns:a16="http://schemas.microsoft.com/office/drawing/2014/main" id="{1B7C6504-E2E3-624F-898D-5EA2CBD20617}"/>
              </a:ext>
            </a:extLst>
          </p:cNvPr>
          <p:cNvSpPr>
            <a:spLocks noGrp="1"/>
          </p:cNvSpPr>
          <p:nvPr>
            <p:ph type="body" sz="quarter" idx="29" hasCustomPrompt="1"/>
          </p:nvPr>
        </p:nvSpPr>
        <p:spPr>
          <a:xfrm>
            <a:off x="4608700" y="1203308"/>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22" name="Text Placeholder 21">
            <a:extLst>
              <a:ext uri="{FF2B5EF4-FFF2-40B4-BE49-F238E27FC236}">
                <a16:creationId xmlns:a16="http://schemas.microsoft.com/office/drawing/2014/main" id="{EB8106D3-1123-FF4C-8837-CA4B10AD0680}"/>
              </a:ext>
            </a:extLst>
          </p:cNvPr>
          <p:cNvSpPr>
            <a:spLocks noGrp="1"/>
          </p:cNvSpPr>
          <p:nvPr>
            <p:ph type="body" sz="quarter" idx="30" hasCustomPrompt="1"/>
          </p:nvPr>
        </p:nvSpPr>
        <p:spPr>
          <a:xfrm>
            <a:off x="4608699" y="1638445"/>
            <a:ext cx="3726195" cy="1871791"/>
          </a:xfrm>
        </p:spPr>
        <p:txBody>
          <a:bodyPr wrap="square">
            <a:noAutofit/>
          </a:bodyPr>
          <a:lstStyle>
            <a:lvl1pPr>
              <a:lnSpc>
                <a:spcPct val="100000"/>
              </a:lnSpc>
              <a:spcAft>
                <a:spcPts val="0"/>
              </a:spcAft>
              <a:defRPr sz="1800" cap="none" baseline="0">
                <a:solidFill>
                  <a:schemeClr val="bg1"/>
                </a:solidFill>
                <a:latin typeface="+mn-lt"/>
              </a:defRPr>
            </a:lvl1pPr>
          </a:lstStyle>
          <a:p>
            <a:pPr lvl="0"/>
            <a:r>
              <a:rPr lang="en-US"/>
              <a:t>Faculty</a:t>
            </a:r>
          </a:p>
        </p:txBody>
      </p:sp>
    </p:spTree>
    <p:extLst>
      <p:ext uri="{BB962C8B-B14F-4D97-AF65-F5344CB8AC3E}">
        <p14:creationId xmlns:p14="http://schemas.microsoft.com/office/powerpoint/2010/main" val="1189989919"/>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E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1432968086"/>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E Section Breaker w headin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388333"/>
            <a:ext cx="11135268"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sp>
        <p:nvSpPr>
          <p:cNvPr id="3" name="Text Placeholder 2"/>
          <p:cNvSpPr>
            <a:spLocks noGrp="1"/>
          </p:cNvSpPr>
          <p:nvPr>
            <p:ph type="body" sz="quarter" idx="10" hasCustomPrompt="1"/>
          </p:nvPr>
        </p:nvSpPr>
        <p:spPr>
          <a:xfrm>
            <a:off x="508864" y="3133534"/>
            <a:ext cx="11135268" cy="590931"/>
          </a:xfrm>
        </p:spPr>
        <p:txBody>
          <a:bodyPr wrap="square">
            <a:spAutoFit/>
          </a:bodyPr>
          <a:lstStyle>
            <a:lvl1pPr>
              <a:defRPr sz="3200">
                <a:solidFill>
                  <a:schemeClr val="accent4">
                    <a:lumMod val="60000"/>
                    <a:lumOff val="40000"/>
                  </a:schemeClr>
                </a:solidFill>
                <a:latin typeface="+mj-lt"/>
              </a:defRPr>
            </a:lvl1pPr>
          </a:lstStyle>
          <a:p>
            <a:pPr lvl="0"/>
            <a:r>
              <a:rPr lang="en-US"/>
              <a:t>Section Breaker Heading</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526006934"/>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ME Section Breaker w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1C4C65-147A-383B-8053-979E471C21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1" r="7971"/>
          <a:stretch/>
        </p:blipFill>
        <p:spPr>
          <a:xfrm>
            <a:off x="6844308" y="0"/>
            <a:ext cx="5347692" cy="6858000"/>
          </a:xfrm>
          <a:prstGeom prst="rect">
            <a:avLst/>
          </a:prstGeom>
        </p:spPr>
      </p:pic>
      <p:sp>
        <p:nvSpPr>
          <p:cNvPr id="25" name="Freeform 24">
            <a:extLst>
              <a:ext uri="{FF2B5EF4-FFF2-40B4-BE49-F238E27FC236}">
                <a16:creationId xmlns:a16="http://schemas.microsoft.com/office/drawing/2014/main" id="{48F47298-68C8-3A45-A4CF-A57BB7420B5D}"/>
              </a:ext>
            </a:extLst>
          </p:cNvPr>
          <p:cNvSpPr/>
          <p:nvPr userDrawn="1"/>
        </p:nvSpPr>
        <p:spPr>
          <a:xfrm>
            <a:off x="0" y="-20919"/>
            <a:ext cx="7894466" cy="6899837"/>
          </a:xfrm>
          <a:custGeom>
            <a:avLst/>
            <a:gdLst>
              <a:gd name="connsiteX0" fmla="*/ 0 w 7894466"/>
              <a:gd name="connsiteY0" fmla="*/ 0 h 6899837"/>
              <a:gd name="connsiteX1" fmla="*/ 280219 w 7894466"/>
              <a:gd name="connsiteY1" fmla="*/ 544 h 6899837"/>
              <a:gd name="connsiteX2" fmla="*/ 280219 w 7894466"/>
              <a:gd name="connsiteY2" fmla="*/ 0 h 6899837"/>
              <a:gd name="connsiteX3" fmla="*/ 6890238 w 7894466"/>
              <a:gd name="connsiteY3" fmla="*/ 12833 h 6899837"/>
              <a:gd name="connsiteX4" fmla="*/ 7894192 w 7894466"/>
              <a:gd name="connsiteY4" fmla="*/ 3458036 h 6899837"/>
              <a:gd name="connsiteX5" fmla="*/ 6890238 w 7894466"/>
              <a:gd name="connsiteY5" fmla="*/ 6899787 h 6899837"/>
              <a:gd name="connsiteX6" fmla="*/ 280219 w 7894466"/>
              <a:gd name="connsiteY6" fmla="*/ 6899837 h 6899837"/>
              <a:gd name="connsiteX7" fmla="*/ 280219 w 7894466"/>
              <a:gd name="connsiteY7" fmla="*/ 6899835 h 6899837"/>
              <a:gd name="connsiteX8" fmla="*/ 0 w 7894466"/>
              <a:gd name="connsiteY8" fmla="*/ 6899837 h 689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466" h="6899837">
                <a:moveTo>
                  <a:pt x="0" y="0"/>
                </a:moveTo>
                <a:lnTo>
                  <a:pt x="280219" y="544"/>
                </a:lnTo>
                <a:lnTo>
                  <a:pt x="280219" y="0"/>
                </a:lnTo>
                <a:lnTo>
                  <a:pt x="6890238" y="12833"/>
                </a:lnTo>
                <a:cubicBezTo>
                  <a:pt x="6885034" y="15391"/>
                  <a:pt x="7913734" y="1554005"/>
                  <a:pt x="7894192" y="3458036"/>
                </a:cubicBezTo>
                <a:cubicBezTo>
                  <a:pt x="7874649" y="5362069"/>
                  <a:pt x="6891988" y="6897635"/>
                  <a:pt x="6890238" y="6899787"/>
                </a:cubicBezTo>
                <a:lnTo>
                  <a:pt x="280219" y="6899837"/>
                </a:lnTo>
                <a:lnTo>
                  <a:pt x="280219" y="6899835"/>
                </a:lnTo>
                <a:lnTo>
                  <a:pt x="0" y="6899837"/>
                </a:lnTo>
                <a:close/>
              </a:path>
            </a:pathLst>
          </a:custGeom>
          <a:gradFill>
            <a:gsLst>
              <a:gs pos="16000">
                <a:schemeClr val="accent1">
                  <a:lumMod val="10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9" name="Text Placeholder 19"/>
          <p:cNvSpPr>
            <a:spLocks noGrp="1"/>
          </p:cNvSpPr>
          <p:nvPr>
            <p:ph type="body" sz="quarter" idx="16" hasCustomPrompt="1"/>
          </p:nvPr>
        </p:nvSpPr>
        <p:spPr>
          <a:xfrm>
            <a:off x="511173" y="2493725"/>
            <a:ext cx="6102278" cy="812530"/>
          </a:xfrm>
        </p:spPr>
        <p:txBody>
          <a:bodyPr wrap="square" anchor="b" anchorCtr="0">
            <a:spAutoFit/>
          </a:bodyPr>
          <a:lstStyle>
            <a:lvl1pPr>
              <a:lnSpc>
                <a:spcPct val="80000"/>
              </a:lnSpc>
              <a:spcAft>
                <a:spcPts val="0"/>
              </a:spcAft>
              <a:defRPr sz="6600" b="0" baseline="0">
                <a:solidFill>
                  <a:schemeClr val="bg1"/>
                </a:solidFill>
                <a:latin typeface="+mj-lt"/>
              </a:defRPr>
            </a:lvl1pPr>
            <a:lvl2pPr>
              <a:defRPr sz="2400">
                <a:solidFill>
                  <a:schemeClr val="accent1"/>
                </a:solidFill>
                <a:latin typeface="+mj-lt"/>
              </a:defRPr>
            </a:lvl2pPr>
            <a:lvl3pPr>
              <a:defRPr sz="2400">
                <a:solidFill>
                  <a:schemeClr val="accent1"/>
                </a:solidFill>
                <a:latin typeface="+mj-lt"/>
              </a:defRPr>
            </a:lvl3pPr>
            <a:lvl4pPr>
              <a:defRPr sz="2400">
                <a:solidFill>
                  <a:schemeClr val="accent1"/>
                </a:solidFill>
                <a:latin typeface="+mj-lt"/>
              </a:defRPr>
            </a:lvl4pPr>
            <a:lvl5pPr>
              <a:defRPr sz="2400">
                <a:solidFill>
                  <a:schemeClr val="accent1"/>
                </a:solidFill>
                <a:latin typeface="+mj-lt"/>
              </a:defRPr>
            </a:lvl5pPr>
          </a:lstStyle>
          <a:p>
            <a:pPr lvl="0"/>
            <a:r>
              <a:rPr lang="en-US"/>
              <a:t>Title comes here</a:t>
            </a:r>
          </a:p>
        </p:txBody>
      </p:sp>
      <p:sp>
        <p:nvSpPr>
          <p:cNvPr id="28" name="Text Placeholder 30"/>
          <p:cNvSpPr>
            <a:spLocks noGrp="1"/>
          </p:cNvSpPr>
          <p:nvPr>
            <p:ph type="body" sz="quarter" idx="24" hasCustomPrompt="1"/>
          </p:nvPr>
        </p:nvSpPr>
        <p:spPr>
          <a:xfrm>
            <a:off x="508863" y="3342211"/>
            <a:ext cx="6104079" cy="492443"/>
          </a:xfrm>
        </p:spPr>
        <p:txBody>
          <a:bodyPr wrap="square">
            <a:spAutoFit/>
          </a:bodyPr>
          <a:lstStyle>
            <a:lvl1pPr>
              <a:lnSpc>
                <a:spcPct val="80000"/>
              </a:lnSpc>
              <a:spcAft>
                <a:spcPts val="0"/>
              </a:spcAft>
              <a:defRPr sz="4000">
                <a:solidFill>
                  <a:schemeClr val="bg1"/>
                </a:solidFill>
                <a:latin typeface="+mj-lt"/>
              </a:defRPr>
            </a:lvl1pPr>
          </a:lstStyle>
          <a:p>
            <a:pPr lvl="0"/>
            <a:r>
              <a:rPr lang="en-US"/>
              <a:t>Subtitle</a:t>
            </a:r>
          </a:p>
        </p:txBody>
      </p:sp>
      <p:cxnSp>
        <p:nvCxnSpPr>
          <p:cNvPr id="5" name="Straight Connector 4"/>
          <p:cNvCxnSpPr/>
          <p:nvPr userDrawn="1"/>
        </p:nvCxnSpPr>
        <p:spPr>
          <a:xfrm>
            <a:off x="508864" y="4734147"/>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Vertical Swoosh">
            <a:extLst>
              <a:ext uri="{FF2B5EF4-FFF2-40B4-BE49-F238E27FC236}">
                <a16:creationId xmlns:a16="http://schemas.microsoft.com/office/drawing/2014/main" id="{6325B930-594B-CF46-8D68-1A4E7CA1E31B}"/>
              </a:ext>
            </a:extLst>
          </p:cNvPr>
          <p:cNvPicPr>
            <a:picLocks noChangeAspect="1"/>
          </p:cNvPicPr>
          <p:nvPr userDrawn="1"/>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9064" y="-15240"/>
            <a:ext cx="1051935" cy="6888480"/>
          </a:xfrm>
          <a:prstGeom prst="rect">
            <a:avLst/>
          </a:prstGeom>
        </p:spPr>
      </p:pic>
      <p:sp>
        <p:nvSpPr>
          <p:cNvPr id="11" name="Text Placeholder 21">
            <a:extLst>
              <a:ext uri="{FF2B5EF4-FFF2-40B4-BE49-F238E27FC236}">
                <a16:creationId xmlns:a16="http://schemas.microsoft.com/office/drawing/2014/main" id="{976D3D29-0EB5-214F-84AE-2E5B40FF1DB3}"/>
              </a:ext>
            </a:extLst>
          </p:cNvPr>
          <p:cNvSpPr>
            <a:spLocks noGrp="1"/>
          </p:cNvSpPr>
          <p:nvPr>
            <p:ph type="body" sz="quarter" idx="18" hasCustomPrompt="1"/>
          </p:nvPr>
        </p:nvSpPr>
        <p:spPr>
          <a:xfrm>
            <a:off x="508864" y="5205300"/>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14" name="Text Placeholder 21">
            <a:extLst>
              <a:ext uri="{FF2B5EF4-FFF2-40B4-BE49-F238E27FC236}">
                <a16:creationId xmlns:a16="http://schemas.microsoft.com/office/drawing/2014/main" id="{5D5A3AE5-F9D1-6245-AE78-B72A613653E8}"/>
              </a:ext>
            </a:extLst>
          </p:cNvPr>
          <p:cNvSpPr>
            <a:spLocks noGrp="1"/>
          </p:cNvSpPr>
          <p:nvPr>
            <p:ph type="body" sz="quarter" idx="20" hasCustomPrompt="1"/>
          </p:nvPr>
        </p:nvSpPr>
        <p:spPr>
          <a:xfrm>
            <a:off x="508863" y="5640437"/>
            <a:ext cx="3726195" cy="276999"/>
          </a:xfrm>
        </p:spPr>
        <p:txBody>
          <a:bodyPr wrap="square">
            <a:spAutoFit/>
          </a:bodyPr>
          <a:lstStyle>
            <a:lvl1pPr>
              <a:lnSpc>
                <a:spcPct val="100000"/>
              </a:lnSpc>
              <a:spcAft>
                <a:spcPts val="0"/>
              </a:spcAft>
              <a:defRPr sz="1800" cap="none" baseline="0">
                <a:solidFill>
                  <a:schemeClr val="bg1"/>
                </a:solidFill>
                <a:latin typeface="+mn-lt"/>
              </a:defRPr>
            </a:lvl1pPr>
          </a:lstStyle>
          <a:p>
            <a:pPr lvl="0"/>
            <a:r>
              <a:rPr lang="en-US"/>
              <a:t>Moderator</a:t>
            </a:r>
          </a:p>
        </p:txBody>
      </p:sp>
      <p:pic>
        <p:nvPicPr>
          <p:cNvPr id="18" name="Picture 17">
            <a:extLst>
              <a:ext uri="{FF2B5EF4-FFF2-40B4-BE49-F238E27FC236}">
                <a16:creationId xmlns:a16="http://schemas.microsoft.com/office/drawing/2014/main" id="{42D9A64F-AAEE-1F48-9BDA-64FD30AA05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1394327622"/>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5109694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41150789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7862697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28397151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4008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528998081"/>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752543405"/>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166128004"/>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870367686"/>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8827042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632701716"/>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749348303"/>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386284344"/>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657883543"/>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36324481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F006D574-3356-4BBC-BBEA-48487DA4F349}"/>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4287935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6039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5578451"/>
      </p:ext>
    </p:extLst>
  </p:cSld>
  <p:clrMapOvr>
    <a:masterClrMapping/>
  </p:clrMapOvr>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096725"/>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178811"/>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0970143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14343555"/>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DF1C7-150D-8F4C-9706-1D143F7868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3FBF14-CF4F-8349-A13F-D7D62C12CB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98420E-BCA1-5B44-B3AE-8310A3B5E616}"/>
              </a:ext>
            </a:extLst>
          </p:cNvPr>
          <p:cNvSpPr>
            <a:spLocks noGrp="1"/>
          </p:cNvSpPr>
          <p:nvPr>
            <p:ph type="dt" sz="half" idx="10"/>
          </p:nvPr>
        </p:nvSpPr>
        <p:spPr/>
        <p:txBody>
          <a:bodyPr/>
          <a:lstStyle/>
          <a:p>
            <a:fld id="{952D37C4-F603-4947-B226-C079548C2D67}" type="datetimeFigureOut">
              <a:rPr lang="en-US" smtClean="0"/>
              <a:t>9/20/23</a:t>
            </a:fld>
            <a:endParaRPr lang="en-US" dirty="0"/>
          </a:p>
        </p:txBody>
      </p:sp>
      <p:sp>
        <p:nvSpPr>
          <p:cNvPr id="5" name="Footer Placeholder 4">
            <a:extLst>
              <a:ext uri="{FF2B5EF4-FFF2-40B4-BE49-F238E27FC236}">
                <a16:creationId xmlns:a16="http://schemas.microsoft.com/office/drawing/2014/main" id="{E265B94B-E948-4443-B74E-0B45F49F79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D20667-28B2-024F-B74E-FE9DB8AFFEF2}"/>
              </a:ext>
            </a:extLst>
          </p:cNvPr>
          <p:cNvSpPr>
            <a:spLocks noGrp="1"/>
          </p:cNvSpPr>
          <p:nvPr>
            <p:ph type="sldNum" sz="quarter" idx="12"/>
          </p:nvPr>
        </p:nvSpPr>
        <p:spPr/>
        <p:txBody>
          <a:bodyPr/>
          <a:lstStyle/>
          <a:p>
            <a:fld id="{EA6635AC-FF26-F14C-AE5D-8DFE103DE84B}" type="slidenum">
              <a:rPr lang="en-US" smtClean="0"/>
              <a:t>‹#›</a:t>
            </a:fld>
            <a:endParaRPr lang="en-US" dirty="0"/>
          </a:p>
        </p:txBody>
      </p:sp>
    </p:spTree>
    <p:extLst>
      <p:ext uri="{BB962C8B-B14F-4D97-AF65-F5344CB8AC3E}">
        <p14:creationId xmlns:p14="http://schemas.microsoft.com/office/powerpoint/2010/main" val="8173905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ME Cover ">
    <p:spTree>
      <p:nvGrpSpPr>
        <p:cNvPr id="1" name=""/>
        <p:cNvGrpSpPr/>
        <p:nvPr/>
      </p:nvGrpSpPr>
      <p:grpSpPr>
        <a:xfrm>
          <a:off x="0" y="0"/>
          <a:ext cx="0" cy="0"/>
          <a:chOff x="0" y="0"/>
          <a:chExt cx="0" cy="0"/>
        </a:xfrm>
      </p:grpSpPr>
      <p:pic>
        <p:nvPicPr>
          <p:cNvPr id="14" name="FPO IMAGE">
            <a:extLst>
              <a:ext uri="{FF2B5EF4-FFF2-40B4-BE49-F238E27FC236}">
                <a16:creationId xmlns:a16="http://schemas.microsoft.com/office/drawing/2014/main" id="{1F2B1F62-1DA8-AB4F-AF34-B1FFCCAF9EE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6360"/>
          <a:stretch/>
        </p:blipFill>
        <p:spPr>
          <a:xfrm>
            <a:off x="0" y="631778"/>
            <a:ext cx="12192000" cy="4494084"/>
          </a:xfrm>
          <a:prstGeom prst="rect">
            <a:avLst/>
          </a:prstGeom>
        </p:spPr>
      </p:pic>
      <p:sp>
        <p:nvSpPr>
          <p:cNvPr id="15" name="BG Panel">
            <a:extLst>
              <a:ext uri="{FF2B5EF4-FFF2-40B4-BE49-F238E27FC236}">
                <a16:creationId xmlns:a16="http://schemas.microsoft.com/office/drawing/2014/main" id="{665CD69E-5EA7-0A45-A006-C01C24A5C1CF}"/>
              </a:ext>
            </a:extLst>
          </p:cNvPr>
          <p:cNvSpPr/>
          <p:nvPr userDrawn="1"/>
        </p:nvSpPr>
        <p:spPr>
          <a:xfrm>
            <a:off x="-7620" y="3372288"/>
            <a:ext cx="12221716" cy="3585500"/>
          </a:xfrm>
          <a:custGeom>
            <a:avLst/>
            <a:gdLst>
              <a:gd name="connsiteX0" fmla="*/ 30 w 12221716"/>
              <a:gd name="connsiteY0" fmla="*/ 0 h 3585500"/>
              <a:gd name="connsiteX1" fmla="*/ 6098263 w 12221716"/>
              <a:gd name="connsiteY1" fmla="*/ 993734 h 3585500"/>
              <a:gd name="connsiteX2" fmla="*/ 12221716 w 12221716"/>
              <a:gd name="connsiteY2" fmla="*/ 11486 h 3585500"/>
              <a:gd name="connsiteX3" fmla="*/ 12221126 w 12221716"/>
              <a:gd name="connsiteY3" fmla="*/ 240448 h 3585500"/>
              <a:gd name="connsiteX4" fmla="*/ 12221716 w 12221716"/>
              <a:gd name="connsiteY4" fmla="*/ 240086 h 3585500"/>
              <a:gd name="connsiteX5" fmla="*/ 12221525 w 12221716"/>
              <a:gd name="connsiteY5" fmla="*/ 314064 h 3585500"/>
              <a:gd name="connsiteX6" fmla="*/ 12221716 w 12221716"/>
              <a:gd name="connsiteY6" fmla="*/ 313948 h 3585500"/>
              <a:gd name="connsiteX7" fmla="*/ 12221126 w 12221716"/>
              <a:gd name="connsiteY7" fmla="*/ 542909 h 3585500"/>
              <a:gd name="connsiteX8" fmla="*/ 12221716 w 12221716"/>
              <a:gd name="connsiteY8" fmla="*/ 542548 h 3585500"/>
              <a:gd name="connsiteX9" fmla="*/ 12220382 w 12221716"/>
              <a:gd name="connsiteY9" fmla="*/ 1059921 h 3585500"/>
              <a:gd name="connsiteX10" fmla="*/ 12221716 w 12221716"/>
              <a:gd name="connsiteY10" fmla="*/ 1059103 h 3585500"/>
              <a:gd name="connsiteX11" fmla="*/ 12221126 w 12221716"/>
              <a:gd name="connsiteY11" fmla="*/ 1288065 h 3585500"/>
              <a:gd name="connsiteX12" fmla="*/ 12221716 w 12221716"/>
              <a:gd name="connsiteY12" fmla="*/ 1287703 h 3585500"/>
              <a:gd name="connsiteX13" fmla="*/ 12221525 w 12221716"/>
              <a:gd name="connsiteY13" fmla="*/ 1361681 h 3585500"/>
              <a:gd name="connsiteX14" fmla="*/ 12221716 w 12221716"/>
              <a:gd name="connsiteY14" fmla="*/ 1361564 h 3585500"/>
              <a:gd name="connsiteX15" fmla="*/ 12221126 w 12221716"/>
              <a:gd name="connsiteY15" fmla="*/ 1590526 h 3585500"/>
              <a:gd name="connsiteX16" fmla="*/ 12221716 w 12221716"/>
              <a:gd name="connsiteY16" fmla="*/ 1590164 h 3585500"/>
              <a:gd name="connsiteX17" fmla="*/ 12216571 w 12221716"/>
              <a:gd name="connsiteY17" fmla="*/ 3585500 h 3585500"/>
              <a:gd name="connsiteX18" fmla="*/ 30 w 12221716"/>
              <a:gd name="connsiteY18" fmla="*/ 3585500 h 3585500"/>
              <a:gd name="connsiteX19" fmla="*/ 30 w 12221716"/>
              <a:gd name="connsiteY19" fmla="*/ 3356900 h 3585500"/>
              <a:gd name="connsiteX20" fmla="*/ 30 w 12221716"/>
              <a:gd name="connsiteY20" fmla="*/ 2537883 h 3585500"/>
              <a:gd name="connsiteX21" fmla="*/ 30 w 12221716"/>
              <a:gd name="connsiteY21" fmla="*/ 2309283 h 3585500"/>
              <a:gd name="connsiteX22" fmla="*/ 30 w 12221716"/>
              <a:gd name="connsiteY22" fmla="*/ 1578678 h 3585500"/>
              <a:gd name="connsiteX23" fmla="*/ 30 w 12221716"/>
              <a:gd name="connsiteY23" fmla="*/ 1350078 h 3585500"/>
              <a:gd name="connsiteX24" fmla="*/ 30 w 12221716"/>
              <a:gd name="connsiteY24" fmla="*/ 1276217 h 3585500"/>
              <a:gd name="connsiteX25" fmla="*/ 30 w 12221716"/>
              <a:gd name="connsiteY25" fmla="*/ 1047617 h 3585500"/>
              <a:gd name="connsiteX26" fmla="*/ 30 w 12221716"/>
              <a:gd name="connsiteY26" fmla="*/ 531061 h 3585500"/>
              <a:gd name="connsiteX27" fmla="*/ 30 w 12221716"/>
              <a:gd name="connsiteY27" fmla="*/ 302461 h 3585500"/>
              <a:gd name="connsiteX28" fmla="*/ 30 w 12221716"/>
              <a:gd name="connsiteY28" fmla="*/ 228600 h 358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21716" h="3585500">
                <a:moveTo>
                  <a:pt x="30" y="0"/>
                </a:moveTo>
                <a:cubicBezTo>
                  <a:pt x="-9493" y="4056"/>
                  <a:pt x="2254688" y="980333"/>
                  <a:pt x="6098263" y="993734"/>
                </a:cubicBezTo>
                <a:cubicBezTo>
                  <a:pt x="9941837" y="1007134"/>
                  <a:pt x="12205847" y="52048"/>
                  <a:pt x="12221716" y="11486"/>
                </a:cubicBezTo>
                <a:lnTo>
                  <a:pt x="12221126" y="240448"/>
                </a:lnTo>
                <a:lnTo>
                  <a:pt x="12221716" y="240086"/>
                </a:lnTo>
                <a:lnTo>
                  <a:pt x="12221525" y="314064"/>
                </a:lnTo>
                <a:lnTo>
                  <a:pt x="12221716" y="313948"/>
                </a:lnTo>
                <a:lnTo>
                  <a:pt x="12221126" y="542909"/>
                </a:lnTo>
                <a:lnTo>
                  <a:pt x="12221716" y="542548"/>
                </a:lnTo>
                <a:lnTo>
                  <a:pt x="12220382" y="1059921"/>
                </a:lnTo>
                <a:lnTo>
                  <a:pt x="12221716" y="1059103"/>
                </a:lnTo>
                <a:lnTo>
                  <a:pt x="12221126" y="1288065"/>
                </a:lnTo>
                <a:lnTo>
                  <a:pt x="12221716" y="1287703"/>
                </a:lnTo>
                <a:lnTo>
                  <a:pt x="12221525" y="1361681"/>
                </a:lnTo>
                <a:lnTo>
                  <a:pt x="12221716" y="1361564"/>
                </a:lnTo>
                <a:lnTo>
                  <a:pt x="12221126" y="1590526"/>
                </a:lnTo>
                <a:lnTo>
                  <a:pt x="12221716" y="1590164"/>
                </a:lnTo>
                <a:lnTo>
                  <a:pt x="12216571" y="3585500"/>
                </a:lnTo>
                <a:lnTo>
                  <a:pt x="30" y="3585500"/>
                </a:lnTo>
                <a:lnTo>
                  <a:pt x="30" y="3356900"/>
                </a:lnTo>
                <a:lnTo>
                  <a:pt x="30" y="2537883"/>
                </a:lnTo>
                <a:lnTo>
                  <a:pt x="30" y="2309283"/>
                </a:lnTo>
                <a:lnTo>
                  <a:pt x="30" y="1578678"/>
                </a:lnTo>
                <a:lnTo>
                  <a:pt x="30" y="1350078"/>
                </a:lnTo>
                <a:lnTo>
                  <a:pt x="30" y="1276217"/>
                </a:lnTo>
                <a:lnTo>
                  <a:pt x="30" y="1047617"/>
                </a:lnTo>
                <a:lnTo>
                  <a:pt x="30" y="531061"/>
                </a:lnTo>
                <a:lnTo>
                  <a:pt x="30" y="302461"/>
                </a:lnTo>
                <a:lnTo>
                  <a:pt x="30" y="228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ME Logo">
            <a:extLst>
              <a:ext uri="{FF2B5EF4-FFF2-40B4-BE49-F238E27FC236}">
                <a16:creationId xmlns:a16="http://schemas.microsoft.com/office/drawing/2014/main" id="{5C2AF918-F1C0-2248-B189-9BF5F413AF4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713463" y="6328753"/>
            <a:ext cx="1189808" cy="313316"/>
          </a:xfrm>
          <a:prstGeom prst="rect">
            <a:avLst/>
          </a:prstGeom>
        </p:spPr>
      </p:pic>
      <p:sp>
        <p:nvSpPr>
          <p:cNvPr id="12" name="Title">
            <a:extLst>
              <a:ext uri="{FF2B5EF4-FFF2-40B4-BE49-F238E27FC236}">
                <a16:creationId xmlns:a16="http://schemas.microsoft.com/office/drawing/2014/main" id="{8CBE6832-CA15-C942-BDCF-5D73CE2A44B3}"/>
              </a:ext>
            </a:extLst>
          </p:cNvPr>
          <p:cNvSpPr>
            <a:spLocks noGrp="1"/>
          </p:cNvSpPr>
          <p:nvPr>
            <p:ph type="title" hasCustomPrompt="1"/>
          </p:nvPr>
        </p:nvSpPr>
        <p:spPr>
          <a:xfrm>
            <a:off x="519290" y="4571864"/>
            <a:ext cx="11153423" cy="1107996"/>
          </a:xfrm>
        </p:spPr>
        <p:txBody>
          <a:bodyPr/>
          <a:lstStyle>
            <a:lvl1pPr algn="ctr">
              <a:defRPr sz="4000" b="0" i="0" cap="none">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a:t>
            </a:r>
            <a:br>
              <a:rPr lang="en-US"/>
            </a:br>
            <a:r>
              <a:rPr lang="en-US"/>
              <a:t>Title Style</a:t>
            </a:r>
          </a:p>
        </p:txBody>
      </p:sp>
      <p:pic>
        <p:nvPicPr>
          <p:cNvPr id="5" name="Horizontal Swoosh">
            <a:extLst>
              <a:ext uri="{FF2B5EF4-FFF2-40B4-BE49-F238E27FC236}">
                <a16:creationId xmlns:a16="http://schemas.microsoft.com/office/drawing/2014/main" id="{EE926191-4B0C-9341-8D99-0E2CDEC749A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5500192" y="-2308269"/>
            <a:ext cx="1191615" cy="12236193"/>
          </a:xfrm>
          <a:prstGeom prst="rect">
            <a:avLst/>
          </a:prstGeom>
        </p:spPr>
      </p:pic>
      <p:pic>
        <p:nvPicPr>
          <p:cNvPr id="6" name="Credit Tab BG">
            <a:extLst>
              <a:ext uri="{FF2B5EF4-FFF2-40B4-BE49-F238E27FC236}">
                <a16:creationId xmlns:a16="http://schemas.microsoft.com/office/drawing/2014/main" id="{8248D78E-5960-164E-A9D5-303BEDE733B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13463" y="655368"/>
            <a:ext cx="1490692" cy="410272"/>
          </a:xfrm>
          <a:prstGeom prst="rect">
            <a:avLst/>
          </a:prstGeom>
        </p:spPr>
      </p:pic>
      <p:sp>
        <p:nvSpPr>
          <p:cNvPr id="7" name="Credit Type">
            <a:extLst>
              <a:ext uri="{FF2B5EF4-FFF2-40B4-BE49-F238E27FC236}">
                <a16:creationId xmlns:a16="http://schemas.microsoft.com/office/drawing/2014/main" id="{DC4F50F8-3FB2-6343-BF2D-8E519A768EAB}"/>
              </a:ext>
            </a:extLst>
          </p:cNvPr>
          <p:cNvSpPr txBox="1"/>
          <p:nvPr userDrawn="1"/>
        </p:nvSpPr>
        <p:spPr>
          <a:xfrm>
            <a:off x="10791416" y="684185"/>
            <a:ext cx="1347694" cy="369332"/>
          </a:xfrm>
          <a:prstGeom prst="rect">
            <a:avLst/>
          </a:prstGeom>
          <a:noFill/>
        </p:spPr>
        <p:txBody>
          <a:bodyPr wrap="square" rtlCol="0">
            <a:spAutoFit/>
          </a:bodyPr>
          <a:lstStyle/>
          <a:p>
            <a:pPr algn="ctr"/>
            <a:r>
              <a:rPr lang="en-US" sz="1800" b="1" i="0" dirty="0">
                <a:solidFill>
                  <a:schemeClr val="accent1"/>
                </a:solidFill>
                <a:latin typeface="Proxima Nova Rg" panose="02000506030000020004" pitchFamily="2" charset="0"/>
              </a:rPr>
              <a:t>CME</a:t>
            </a:r>
          </a:p>
        </p:txBody>
      </p:sp>
      <p:sp>
        <p:nvSpPr>
          <p:cNvPr id="8" name="Logo Bar">
            <a:extLst>
              <a:ext uri="{FF2B5EF4-FFF2-40B4-BE49-F238E27FC236}">
                <a16:creationId xmlns:a16="http://schemas.microsoft.com/office/drawing/2014/main" id="{8A2BEE4C-C594-384F-B5B0-64B2833DED74}"/>
              </a:ext>
            </a:extLst>
          </p:cNvPr>
          <p:cNvSpPr/>
          <p:nvPr userDrawn="1"/>
        </p:nvSpPr>
        <p:spPr>
          <a:xfrm>
            <a:off x="0" y="-5644"/>
            <a:ext cx="12192000" cy="66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Event Logo">
            <a:extLst>
              <a:ext uri="{FF2B5EF4-FFF2-40B4-BE49-F238E27FC236}">
                <a16:creationId xmlns:a16="http://schemas.microsoft.com/office/drawing/2014/main" id="{271FA4E9-76B6-B049-896B-1BE9F02DA55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574006" y="164434"/>
            <a:ext cx="3043989" cy="309076"/>
          </a:xfrm>
          <a:prstGeom prst="rect">
            <a:avLst/>
          </a:prstGeom>
        </p:spPr>
      </p:pic>
    </p:spTree>
    <p:extLst>
      <p:ext uri="{BB962C8B-B14F-4D97-AF65-F5344CB8AC3E}">
        <p14:creationId xmlns:p14="http://schemas.microsoft.com/office/powerpoint/2010/main" val="16992751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E Enduring Cover">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D9A8FAD-2BF5-D346-8CB8-D1143680B44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3053" y="0"/>
            <a:ext cx="7218947" cy="6858000"/>
          </a:xfrm>
          <a:prstGeom prst="rect">
            <a:avLst/>
          </a:prstGeom>
        </p:spPr>
      </p:pic>
      <p:sp>
        <p:nvSpPr>
          <p:cNvPr id="25" name="Freeform 24">
            <a:extLst>
              <a:ext uri="{FF2B5EF4-FFF2-40B4-BE49-F238E27FC236}">
                <a16:creationId xmlns:a16="http://schemas.microsoft.com/office/drawing/2014/main" id="{48F47298-68C8-3A45-A4CF-A57BB7420B5D}"/>
              </a:ext>
            </a:extLst>
          </p:cNvPr>
          <p:cNvSpPr/>
          <p:nvPr userDrawn="1"/>
        </p:nvSpPr>
        <p:spPr>
          <a:xfrm>
            <a:off x="-16934" y="-26600"/>
            <a:ext cx="7894466" cy="6899837"/>
          </a:xfrm>
          <a:custGeom>
            <a:avLst/>
            <a:gdLst>
              <a:gd name="connsiteX0" fmla="*/ 0 w 7894466"/>
              <a:gd name="connsiteY0" fmla="*/ 0 h 6899837"/>
              <a:gd name="connsiteX1" fmla="*/ 280219 w 7894466"/>
              <a:gd name="connsiteY1" fmla="*/ 544 h 6899837"/>
              <a:gd name="connsiteX2" fmla="*/ 280219 w 7894466"/>
              <a:gd name="connsiteY2" fmla="*/ 0 h 6899837"/>
              <a:gd name="connsiteX3" fmla="*/ 6890238 w 7894466"/>
              <a:gd name="connsiteY3" fmla="*/ 12833 h 6899837"/>
              <a:gd name="connsiteX4" fmla="*/ 7894192 w 7894466"/>
              <a:gd name="connsiteY4" fmla="*/ 3458036 h 6899837"/>
              <a:gd name="connsiteX5" fmla="*/ 6890238 w 7894466"/>
              <a:gd name="connsiteY5" fmla="*/ 6899787 h 6899837"/>
              <a:gd name="connsiteX6" fmla="*/ 280219 w 7894466"/>
              <a:gd name="connsiteY6" fmla="*/ 6899837 h 6899837"/>
              <a:gd name="connsiteX7" fmla="*/ 280219 w 7894466"/>
              <a:gd name="connsiteY7" fmla="*/ 6899835 h 6899837"/>
              <a:gd name="connsiteX8" fmla="*/ 0 w 7894466"/>
              <a:gd name="connsiteY8" fmla="*/ 6899837 h 689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466" h="6899837">
                <a:moveTo>
                  <a:pt x="0" y="0"/>
                </a:moveTo>
                <a:lnTo>
                  <a:pt x="280219" y="544"/>
                </a:lnTo>
                <a:lnTo>
                  <a:pt x="280219" y="0"/>
                </a:lnTo>
                <a:lnTo>
                  <a:pt x="6890238" y="12833"/>
                </a:lnTo>
                <a:cubicBezTo>
                  <a:pt x="6885034" y="15391"/>
                  <a:pt x="7913734" y="1554005"/>
                  <a:pt x="7894192" y="3458036"/>
                </a:cubicBezTo>
                <a:cubicBezTo>
                  <a:pt x="7874649" y="5362069"/>
                  <a:pt x="6891988" y="6897635"/>
                  <a:pt x="6890238" y="6899787"/>
                </a:cubicBezTo>
                <a:lnTo>
                  <a:pt x="280219" y="6899837"/>
                </a:lnTo>
                <a:lnTo>
                  <a:pt x="280219" y="6899835"/>
                </a:lnTo>
                <a:lnTo>
                  <a:pt x="0" y="6899837"/>
                </a:lnTo>
                <a:close/>
              </a:path>
            </a:pathLst>
          </a:custGeom>
          <a:gradFill>
            <a:gsLst>
              <a:gs pos="16000">
                <a:schemeClr val="accent1">
                  <a:lumMod val="10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9" name="Text Placeholder 19"/>
          <p:cNvSpPr>
            <a:spLocks noGrp="1"/>
          </p:cNvSpPr>
          <p:nvPr>
            <p:ph type="body" sz="quarter" idx="16" hasCustomPrompt="1"/>
          </p:nvPr>
        </p:nvSpPr>
        <p:spPr>
          <a:xfrm>
            <a:off x="511173" y="2493725"/>
            <a:ext cx="6102278" cy="812530"/>
          </a:xfrm>
        </p:spPr>
        <p:txBody>
          <a:bodyPr wrap="square" anchor="b" anchorCtr="0">
            <a:spAutoFit/>
          </a:bodyPr>
          <a:lstStyle>
            <a:lvl1pPr>
              <a:lnSpc>
                <a:spcPct val="80000"/>
              </a:lnSpc>
              <a:spcAft>
                <a:spcPts val="0"/>
              </a:spcAft>
              <a:defRPr sz="6600" b="0" baseline="0">
                <a:solidFill>
                  <a:schemeClr val="bg1"/>
                </a:solidFill>
                <a:latin typeface="+mj-lt"/>
              </a:defRPr>
            </a:lvl1pPr>
            <a:lvl2pPr>
              <a:defRPr sz="2400">
                <a:solidFill>
                  <a:schemeClr val="accent1"/>
                </a:solidFill>
                <a:latin typeface="+mj-lt"/>
              </a:defRPr>
            </a:lvl2pPr>
            <a:lvl3pPr>
              <a:defRPr sz="2400">
                <a:solidFill>
                  <a:schemeClr val="accent1"/>
                </a:solidFill>
                <a:latin typeface="+mj-lt"/>
              </a:defRPr>
            </a:lvl3pPr>
            <a:lvl4pPr>
              <a:defRPr sz="2400">
                <a:solidFill>
                  <a:schemeClr val="accent1"/>
                </a:solidFill>
                <a:latin typeface="+mj-lt"/>
              </a:defRPr>
            </a:lvl4pPr>
            <a:lvl5pPr>
              <a:defRPr sz="2400">
                <a:solidFill>
                  <a:schemeClr val="accent1"/>
                </a:solidFill>
                <a:latin typeface="+mj-lt"/>
              </a:defRPr>
            </a:lvl5pPr>
          </a:lstStyle>
          <a:p>
            <a:pPr lvl="0"/>
            <a:r>
              <a:rPr lang="en-US"/>
              <a:t>Title comes here</a:t>
            </a:r>
          </a:p>
        </p:txBody>
      </p:sp>
      <p:sp>
        <p:nvSpPr>
          <p:cNvPr id="28" name="Text Placeholder 30"/>
          <p:cNvSpPr>
            <a:spLocks noGrp="1"/>
          </p:cNvSpPr>
          <p:nvPr>
            <p:ph type="body" sz="quarter" idx="24" hasCustomPrompt="1"/>
          </p:nvPr>
        </p:nvSpPr>
        <p:spPr>
          <a:xfrm>
            <a:off x="508863" y="3342211"/>
            <a:ext cx="6104079" cy="492443"/>
          </a:xfrm>
        </p:spPr>
        <p:txBody>
          <a:bodyPr wrap="square">
            <a:spAutoFit/>
          </a:bodyPr>
          <a:lstStyle>
            <a:lvl1pPr>
              <a:lnSpc>
                <a:spcPct val="80000"/>
              </a:lnSpc>
              <a:spcAft>
                <a:spcPts val="0"/>
              </a:spcAft>
              <a:defRPr sz="4000">
                <a:solidFill>
                  <a:schemeClr val="bg1"/>
                </a:solidFill>
                <a:latin typeface="+mj-lt"/>
              </a:defRPr>
            </a:lvl1pPr>
          </a:lstStyle>
          <a:p>
            <a:pPr lvl="0"/>
            <a:r>
              <a:rPr lang="en-US"/>
              <a:t>Subtitle</a:t>
            </a:r>
          </a:p>
        </p:txBody>
      </p:sp>
      <p:cxnSp>
        <p:nvCxnSpPr>
          <p:cNvPr id="5" name="Straight Connector 4"/>
          <p:cNvCxnSpPr/>
          <p:nvPr userDrawn="1"/>
        </p:nvCxnSpPr>
        <p:spPr>
          <a:xfrm>
            <a:off x="508864" y="4734147"/>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8863" y="324949"/>
            <a:ext cx="1312443" cy="345610"/>
          </a:xfrm>
          <a:prstGeom prst="rect">
            <a:avLst/>
          </a:prstGeom>
        </p:spPr>
      </p:pic>
      <p:pic>
        <p:nvPicPr>
          <p:cNvPr id="13" name="Vertical Swoosh">
            <a:extLst>
              <a:ext uri="{FF2B5EF4-FFF2-40B4-BE49-F238E27FC236}">
                <a16:creationId xmlns:a16="http://schemas.microsoft.com/office/drawing/2014/main" id="{6325B930-594B-CF46-8D68-1A4E7CA1E31B}"/>
              </a:ext>
            </a:extLst>
          </p:cNvPr>
          <p:cNvPicPr>
            <a:picLocks noChangeAspect="1"/>
          </p:cNvPicPr>
          <p:nvPr userDrawn="1"/>
        </p:nvPicPr>
        <p:blipFill>
          <a:blip r:embed="rId4">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59064" y="-15240"/>
            <a:ext cx="1051935" cy="6888480"/>
          </a:xfrm>
          <a:prstGeom prst="rect">
            <a:avLst/>
          </a:prstGeom>
        </p:spPr>
      </p:pic>
      <p:pic>
        <p:nvPicPr>
          <p:cNvPr id="30" name="Event Logo">
            <a:extLst>
              <a:ext uri="{FF2B5EF4-FFF2-40B4-BE49-F238E27FC236}">
                <a16:creationId xmlns:a16="http://schemas.microsoft.com/office/drawing/2014/main" id="{DCA48484-D20A-3541-AE73-100249999C6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5548" r="24341"/>
          <a:stretch/>
        </p:blipFill>
        <p:spPr>
          <a:xfrm>
            <a:off x="4512541" y="6299719"/>
            <a:ext cx="2134181" cy="309076"/>
          </a:xfrm>
          <a:prstGeom prst="rect">
            <a:avLst/>
          </a:prstGeom>
        </p:spPr>
      </p:pic>
      <p:sp>
        <p:nvSpPr>
          <p:cNvPr id="31" name="Supported by">
            <a:extLst>
              <a:ext uri="{FF2B5EF4-FFF2-40B4-BE49-F238E27FC236}">
                <a16:creationId xmlns:a16="http://schemas.microsoft.com/office/drawing/2014/main" id="{EFA4A5CE-49F7-EA44-B724-80E92AD2CFA1}"/>
              </a:ext>
            </a:extLst>
          </p:cNvPr>
          <p:cNvSpPr txBox="1"/>
          <p:nvPr userDrawn="1"/>
        </p:nvSpPr>
        <p:spPr>
          <a:xfrm>
            <a:off x="4455845" y="5999804"/>
            <a:ext cx="2393577" cy="261610"/>
          </a:xfrm>
          <a:prstGeom prst="rect">
            <a:avLst/>
          </a:prstGeom>
          <a:noFill/>
        </p:spPr>
        <p:txBody>
          <a:bodyPr wrap="square" rtlCol="0">
            <a:spAutoFit/>
          </a:bodyPr>
          <a:lstStyle/>
          <a:p>
            <a:r>
              <a:rPr lang="en-US" sz="11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Previously presented by</a:t>
            </a:r>
          </a:p>
        </p:txBody>
      </p:sp>
    </p:spTree>
    <p:extLst>
      <p:ext uri="{BB962C8B-B14F-4D97-AF65-F5344CB8AC3E}">
        <p14:creationId xmlns:p14="http://schemas.microsoft.com/office/powerpoint/2010/main" val="3992441272"/>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E 2 Faculty">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a:gsLst>
              <a:gs pos="16000">
                <a:schemeClr val="accent1">
                  <a:lumMod val="10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ext Placeholder 21"/>
          <p:cNvSpPr>
            <a:spLocks noGrp="1"/>
          </p:cNvSpPr>
          <p:nvPr>
            <p:ph type="body" sz="quarter" idx="18" hasCustomPrompt="1"/>
          </p:nvPr>
        </p:nvSpPr>
        <p:spPr>
          <a:xfrm>
            <a:off x="508864" y="4114851"/>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Moderator</a:t>
            </a:r>
            <a:endParaRPr lang="en-US"/>
          </a:p>
        </p:txBody>
      </p:sp>
      <p:sp>
        <p:nvSpPr>
          <p:cNvPr id="23" name="Text Placeholder 21"/>
          <p:cNvSpPr>
            <a:spLocks noGrp="1"/>
          </p:cNvSpPr>
          <p:nvPr>
            <p:ph type="body" sz="quarter" idx="20" hasCustomPrompt="1"/>
          </p:nvPr>
        </p:nvSpPr>
        <p:spPr>
          <a:xfrm>
            <a:off x="508863" y="4549988"/>
            <a:ext cx="3726195" cy="276999"/>
          </a:xfrm>
        </p:spPr>
        <p:txBody>
          <a:bodyPr wrap="square">
            <a:spAutoFit/>
          </a:bodyPr>
          <a:lstStyle>
            <a:lvl1pPr>
              <a:lnSpc>
                <a:spcPct val="100000"/>
              </a:lnSpc>
              <a:spcAft>
                <a:spcPts val="0"/>
              </a:spcAft>
              <a:defRPr sz="1800" cap="none" baseline="0">
                <a:solidFill>
                  <a:schemeClr val="bg1"/>
                </a:solidFill>
                <a:latin typeface="+mn-lt"/>
              </a:defRPr>
            </a:lvl1pPr>
          </a:lstStyle>
          <a:p>
            <a:pPr lvl="0"/>
            <a:r>
              <a:rPr lang="en-US"/>
              <a:t>Moderator</a:t>
            </a:r>
          </a:p>
        </p:txBody>
      </p:sp>
      <p:cxnSp>
        <p:nvCxnSpPr>
          <p:cNvPr id="5" name="Straight Connector 4"/>
          <p:cNvCxnSpPr/>
          <p:nvPr userDrawn="1"/>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1"/>
          <p:cNvSpPr>
            <a:spLocks noGrp="1"/>
          </p:cNvSpPr>
          <p:nvPr>
            <p:ph type="body" sz="quarter" idx="25" hasCustomPrompt="1"/>
          </p:nvPr>
        </p:nvSpPr>
        <p:spPr>
          <a:xfrm>
            <a:off x="4608700" y="4114851"/>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20" name="Text Placeholder 21"/>
          <p:cNvSpPr>
            <a:spLocks noGrp="1"/>
          </p:cNvSpPr>
          <p:nvPr>
            <p:ph type="body" sz="quarter" idx="26" hasCustomPrompt="1"/>
          </p:nvPr>
        </p:nvSpPr>
        <p:spPr>
          <a:xfrm>
            <a:off x="4608699" y="4549988"/>
            <a:ext cx="3726195" cy="276999"/>
          </a:xfrm>
        </p:spPr>
        <p:txBody>
          <a:bodyPr wrap="square">
            <a:spAutoFit/>
          </a:bodyPr>
          <a:lstStyle>
            <a:lvl1pPr>
              <a:lnSpc>
                <a:spcPct val="100000"/>
              </a:lnSpc>
              <a:spcAft>
                <a:spcPts val="0"/>
              </a:spcAft>
              <a:defRPr sz="1800" cap="none" baseline="0">
                <a:solidFill>
                  <a:schemeClr val="bg1"/>
                </a:solidFill>
                <a:latin typeface="+mn-lt"/>
              </a:defRPr>
            </a:lvl1pPr>
          </a:lstStyle>
          <a:p>
            <a:pPr lvl="0"/>
            <a:r>
              <a:rPr lang="en-US"/>
              <a:t>Faculty</a:t>
            </a:r>
          </a:p>
        </p:txBody>
      </p:sp>
      <p:pic>
        <p:nvPicPr>
          <p:cNvPr id="12" name="Picture 11">
            <a:extLst>
              <a:ext uri="{FF2B5EF4-FFF2-40B4-BE49-F238E27FC236}">
                <a16:creationId xmlns:a16="http://schemas.microsoft.com/office/drawing/2014/main" id="{3188AA92-614C-C641-B1AD-BDCA82F875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1312474517"/>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643579"/>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ME Extra Faculty">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a:gsLst>
              <a:gs pos="16000">
                <a:schemeClr val="accent1">
                  <a:lumMod val="10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ext Placeholder 21"/>
          <p:cNvSpPr>
            <a:spLocks noGrp="1"/>
          </p:cNvSpPr>
          <p:nvPr>
            <p:ph type="body" sz="quarter" idx="18" hasCustomPrompt="1"/>
          </p:nvPr>
        </p:nvSpPr>
        <p:spPr>
          <a:xfrm>
            <a:off x="508864" y="4114851"/>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23" name="Text Placeholder 21"/>
          <p:cNvSpPr>
            <a:spLocks noGrp="1"/>
          </p:cNvSpPr>
          <p:nvPr>
            <p:ph type="body" sz="quarter" idx="20" hasCustomPrompt="1"/>
          </p:nvPr>
        </p:nvSpPr>
        <p:spPr>
          <a:xfrm>
            <a:off x="508863" y="4549988"/>
            <a:ext cx="3726195" cy="1871791"/>
          </a:xfrm>
        </p:spPr>
        <p:txBody>
          <a:bodyPr wrap="square">
            <a:noAutofit/>
          </a:bodyPr>
          <a:lstStyle>
            <a:lvl1pPr>
              <a:lnSpc>
                <a:spcPct val="100000"/>
              </a:lnSpc>
              <a:spcAft>
                <a:spcPts val="0"/>
              </a:spcAft>
              <a:defRPr sz="1800" cap="none" baseline="0">
                <a:solidFill>
                  <a:schemeClr val="bg1"/>
                </a:solidFill>
                <a:latin typeface="+mn-lt"/>
              </a:defRPr>
            </a:lvl1pPr>
          </a:lstStyle>
          <a:p>
            <a:pPr lvl="0"/>
            <a:r>
              <a:rPr lang="en-US"/>
              <a:t>Faculty</a:t>
            </a:r>
          </a:p>
        </p:txBody>
      </p:sp>
      <p:cxnSp>
        <p:nvCxnSpPr>
          <p:cNvPr id="5" name="Straight Connector 4"/>
          <p:cNvCxnSpPr/>
          <p:nvPr userDrawn="1"/>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1"/>
          <p:cNvSpPr>
            <a:spLocks noGrp="1"/>
          </p:cNvSpPr>
          <p:nvPr>
            <p:ph type="body" sz="quarter" idx="25" hasCustomPrompt="1"/>
          </p:nvPr>
        </p:nvSpPr>
        <p:spPr>
          <a:xfrm>
            <a:off x="4608700" y="4114851"/>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20" name="Text Placeholder 21"/>
          <p:cNvSpPr>
            <a:spLocks noGrp="1"/>
          </p:cNvSpPr>
          <p:nvPr>
            <p:ph type="body" sz="quarter" idx="26" hasCustomPrompt="1"/>
          </p:nvPr>
        </p:nvSpPr>
        <p:spPr>
          <a:xfrm>
            <a:off x="4608699" y="4549988"/>
            <a:ext cx="3726195" cy="1871791"/>
          </a:xfrm>
        </p:spPr>
        <p:txBody>
          <a:bodyPr wrap="square">
            <a:noAutofit/>
          </a:bodyPr>
          <a:lstStyle>
            <a:lvl1pPr>
              <a:lnSpc>
                <a:spcPct val="100000"/>
              </a:lnSpc>
              <a:spcAft>
                <a:spcPts val="0"/>
              </a:spcAft>
              <a:defRPr sz="1800" cap="none" baseline="0">
                <a:solidFill>
                  <a:schemeClr val="bg1"/>
                </a:solidFill>
                <a:latin typeface="+mn-lt"/>
              </a:defRPr>
            </a:lvl1pPr>
          </a:lstStyle>
          <a:p>
            <a:pPr lvl="0"/>
            <a:r>
              <a:rPr lang="en-US"/>
              <a:t>Faculty</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8863" y="324949"/>
            <a:ext cx="1312443" cy="345610"/>
          </a:xfrm>
          <a:prstGeom prst="rect">
            <a:avLst/>
          </a:prstGeom>
        </p:spPr>
      </p:pic>
      <p:sp>
        <p:nvSpPr>
          <p:cNvPr id="15" name="Text Placeholder 21">
            <a:extLst>
              <a:ext uri="{FF2B5EF4-FFF2-40B4-BE49-F238E27FC236}">
                <a16:creationId xmlns:a16="http://schemas.microsoft.com/office/drawing/2014/main" id="{6934527E-5B68-E04A-BBCE-51E620DEB9D3}"/>
              </a:ext>
            </a:extLst>
          </p:cNvPr>
          <p:cNvSpPr>
            <a:spLocks noGrp="1"/>
          </p:cNvSpPr>
          <p:nvPr>
            <p:ph type="body" sz="quarter" idx="27" hasCustomPrompt="1"/>
          </p:nvPr>
        </p:nvSpPr>
        <p:spPr>
          <a:xfrm>
            <a:off x="508864" y="1203308"/>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16" name="Text Placeholder 21">
            <a:extLst>
              <a:ext uri="{FF2B5EF4-FFF2-40B4-BE49-F238E27FC236}">
                <a16:creationId xmlns:a16="http://schemas.microsoft.com/office/drawing/2014/main" id="{03D68BB0-92CA-3949-A75D-8141A85E2A48}"/>
              </a:ext>
            </a:extLst>
          </p:cNvPr>
          <p:cNvSpPr>
            <a:spLocks noGrp="1"/>
          </p:cNvSpPr>
          <p:nvPr>
            <p:ph type="body" sz="quarter" idx="28" hasCustomPrompt="1"/>
          </p:nvPr>
        </p:nvSpPr>
        <p:spPr>
          <a:xfrm>
            <a:off x="508863" y="1638445"/>
            <a:ext cx="3726195" cy="1871791"/>
          </a:xfrm>
        </p:spPr>
        <p:txBody>
          <a:bodyPr wrap="square">
            <a:noAutofit/>
          </a:bodyPr>
          <a:lstStyle>
            <a:lvl1pPr>
              <a:lnSpc>
                <a:spcPct val="100000"/>
              </a:lnSpc>
              <a:spcAft>
                <a:spcPts val="0"/>
              </a:spcAft>
              <a:defRPr sz="1800" cap="none" baseline="0">
                <a:solidFill>
                  <a:schemeClr val="bg1"/>
                </a:solidFill>
                <a:latin typeface="+mn-lt"/>
              </a:defRPr>
            </a:lvl1pPr>
          </a:lstStyle>
          <a:p>
            <a:pPr lvl="0"/>
            <a:r>
              <a:rPr lang="en-US"/>
              <a:t>Faculty</a:t>
            </a:r>
          </a:p>
        </p:txBody>
      </p:sp>
      <p:sp>
        <p:nvSpPr>
          <p:cNvPr id="18" name="Text Placeholder 21">
            <a:extLst>
              <a:ext uri="{FF2B5EF4-FFF2-40B4-BE49-F238E27FC236}">
                <a16:creationId xmlns:a16="http://schemas.microsoft.com/office/drawing/2014/main" id="{1B7C6504-E2E3-624F-898D-5EA2CBD20617}"/>
              </a:ext>
            </a:extLst>
          </p:cNvPr>
          <p:cNvSpPr>
            <a:spLocks noGrp="1"/>
          </p:cNvSpPr>
          <p:nvPr>
            <p:ph type="body" sz="quarter" idx="29" hasCustomPrompt="1"/>
          </p:nvPr>
        </p:nvSpPr>
        <p:spPr>
          <a:xfrm>
            <a:off x="4608700" y="1203308"/>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22" name="Text Placeholder 21">
            <a:extLst>
              <a:ext uri="{FF2B5EF4-FFF2-40B4-BE49-F238E27FC236}">
                <a16:creationId xmlns:a16="http://schemas.microsoft.com/office/drawing/2014/main" id="{EB8106D3-1123-FF4C-8837-CA4B10AD0680}"/>
              </a:ext>
            </a:extLst>
          </p:cNvPr>
          <p:cNvSpPr>
            <a:spLocks noGrp="1"/>
          </p:cNvSpPr>
          <p:nvPr>
            <p:ph type="body" sz="quarter" idx="30" hasCustomPrompt="1"/>
          </p:nvPr>
        </p:nvSpPr>
        <p:spPr>
          <a:xfrm>
            <a:off x="4608699" y="1638445"/>
            <a:ext cx="3726195" cy="1871791"/>
          </a:xfrm>
        </p:spPr>
        <p:txBody>
          <a:bodyPr wrap="square">
            <a:noAutofit/>
          </a:bodyPr>
          <a:lstStyle>
            <a:lvl1pPr>
              <a:lnSpc>
                <a:spcPct val="100000"/>
              </a:lnSpc>
              <a:spcAft>
                <a:spcPts val="0"/>
              </a:spcAft>
              <a:defRPr sz="1800" cap="none" baseline="0">
                <a:solidFill>
                  <a:schemeClr val="bg1"/>
                </a:solidFill>
                <a:latin typeface="+mn-lt"/>
              </a:defRPr>
            </a:lvl1pPr>
          </a:lstStyle>
          <a:p>
            <a:pPr lvl="0"/>
            <a:r>
              <a:rPr lang="en-US"/>
              <a:t>Faculty</a:t>
            </a:r>
          </a:p>
        </p:txBody>
      </p:sp>
    </p:spTree>
    <p:extLst>
      <p:ext uri="{BB962C8B-B14F-4D97-AF65-F5344CB8AC3E}">
        <p14:creationId xmlns:p14="http://schemas.microsoft.com/office/powerpoint/2010/main" val="1359284418"/>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ME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481209952"/>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ME Section Breaker w headin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388333"/>
            <a:ext cx="11135268"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sp>
        <p:nvSpPr>
          <p:cNvPr id="3" name="Text Placeholder 2"/>
          <p:cNvSpPr>
            <a:spLocks noGrp="1"/>
          </p:cNvSpPr>
          <p:nvPr>
            <p:ph type="body" sz="quarter" idx="10" hasCustomPrompt="1"/>
          </p:nvPr>
        </p:nvSpPr>
        <p:spPr>
          <a:xfrm>
            <a:off x="508864" y="3133534"/>
            <a:ext cx="11135268" cy="590931"/>
          </a:xfrm>
        </p:spPr>
        <p:txBody>
          <a:bodyPr wrap="square">
            <a:spAutoFit/>
          </a:bodyPr>
          <a:lstStyle>
            <a:lvl1pPr>
              <a:defRPr sz="3200">
                <a:solidFill>
                  <a:schemeClr val="accent4">
                    <a:lumMod val="60000"/>
                    <a:lumOff val="40000"/>
                  </a:schemeClr>
                </a:solidFill>
                <a:latin typeface="+mj-lt"/>
              </a:defRPr>
            </a:lvl1pPr>
          </a:lstStyle>
          <a:p>
            <a:pPr lvl="0"/>
            <a:r>
              <a:rPr lang="en-US"/>
              <a:t>Section Breaker Heading</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4065464229"/>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ME Section Breaker w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DE040F-962E-4E42-B625-A32DA264053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3053" y="0"/>
            <a:ext cx="7218947" cy="6858000"/>
          </a:xfrm>
          <a:prstGeom prst="rect">
            <a:avLst/>
          </a:prstGeom>
        </p:spPr>
      </p:pic>
      <p:sp>
        <p:nvSpPr>
          <p:cNvPr id="25" name="Freeform 24">
            <a:extLst>
              <a:ext uri="{FF2B5EF4-FFF2-40B4-BE49-F238E27FC236}">
                <a16:creationId xmlns:a16="http://schemas.microsoft.com/office/drawing/2014/main" id="{48F47298-68C8-3A45-A4CF-A57BB7420B5D}"/>
              </a:ext>
            </a:extLst>
          </p:cNvPr>
          <p:cNvSpPr/>
          <p:nvPr userDrawn="1"/>
        </p:nvSpPr>
        <p:spPr>
          <a:xfrm>
            <a:off x="0" y="-20919"/>
            <a:ext cx="7894466" cy="6899837"/>
          </a:xfrm>
          <a:custGeom>
            <a:avLst/>
            <a:gdLst>
              <a:gd name="connsiteX0" fmla="*/ 0 w 7894466"/>
              <a:gd name="connsiteY0" fmla="*/ 0 h 6899837"/>
              <a:gd name="connsiteX1" fmla="*/ 280219 w 7894466"/>
              <a:gd name="connsiteY1" fmla="*/ 544 h 6899837"/>
              <a:gd name="connsiteX2" fmla="*/ 280219 w 7894466"/>
              <a:gd name="connsiteY2" fmla="*/ 0 h 6899837"/>
              <a:gd name="connsiteX3" fmla="*/ 6890238 w 7894466"/>
              <a:gd name="connsiteY3" fmla="*/ 12833 h 6899837"/>
              <a:gd name="connsiteX4" fmla="*/ 7894192 w 7894466"/>
              <a:gd name="connsiteY4" fmla="*/ 3458036 h 6899837"/>
              <a:gd name="connsiteX5" fmla="*/ 6890238 w 7894466"/>
              <a:gd name="connsiteY5" fmla="*/ 6899787 h 6899837"/>
              <a:gd name="connsiteX6" fmla="*/ 280219 w 7894466"/>
              <a:gd name="connsiteY6" fmla="*/ 6899837 h 6899837"/>
              <a:gd name="connsiteX7" fmla="*/ 280219 w 7894466"/>
              <a:gd name="connsiteY7" fmla="*/ 6899835 h 6899837"/>
              <a:gd name="connsiteX8" fmla="*/ 0 w 7894466"/>
              <a:gd name="connsiteY8" fmla="*/ 6899837 h 689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466" h="6899837">
                <a:moveTo>
                  <a:pt x="0" y="0"/>
                </a:moveTo>
                <a:lnTo>
                  <a:pt x="280219" y="544"/>
                </a:lnTo>
                <a:lnTo>
                  <a:pt x="280219" y="0"/>
                </a:lnTo>
                <a:lnTo>
                  <a:pt x="6890238" y="12833"/>
                </a:lnTo>
                <a:cubicBezTo>
                  <a:pt x="6885034" y="15391"/>
                  <a:pt x="7913734" y="1554005"/>
                  <a:pt x="7894192" y="3458036"/>
                </a:cubicBezTo>
                <a:cubicBezTo>
                  <a:pt x="7874649" y="5362069"/>
                  <a:pt x="6891988" y="6897635"/>
                  <a:pt x="6890238" y="6899787"/>
                </a:cubicBezTo>
                <a:lnTo>
                  <a:pt x="280219" y="6899837"/>
                </a:lnTo>
                <a:lnTo>
                  <a:pt x="280219" y="6899835"/>
                </a:lnTo>
                <a:lnTo>
                  <a:pt x="0" y="6899837"/>
                </a:lnTo>
                <a:close/>
              </a:path>
            </a:pathLst>
          </a:custGeom>
          <a:gradFill>
            <a:gsLst>
              <a:gs pos="16000">
                <a:schemeClr val="accent1">
                  <a:lumMod val="10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9" name="Text Placeholder 19"/>
          <p:cNvSpPr>
            <a:spLocks noGrp="1"/>
          </p:cNvSpPr>
          <p:nvPr>
            <p:ph type="body" sz="quarter" idx="16" hasCustomPrompt="1"/>
          </p:nvPr>
        </p:nvSpPr>
        <p:spPr>
          <a:xfrm>
            <a:off x="511173" y="2493725"/>
            <a:ext cx="6102278" cy="812530"/>
          </a:xfrm>
        </p:spPr>
        <p:txBody>
          <a:bodyPr wrap="square" anchor="b" anchorCtr="0">
            <a:spAutoFit/>
          </a:bodyPr>
          <a:lstStyle>
            <a:lvl1pPr>
              <a:lnSpc>
                <a:spcPct val="80000"/>
              </a:lnSpc>
              <a:spcAft>
                <a:spcPts val="0"/>
              </a:spcAft>
              <a:defRPr sz="6600" b="0" baseline="0">
                <a:solidFill>
                  <a:schemeClr val="bg1"/>
                </a:solidFill>
                <a:latin typeface="+mj-lt"/>
              </a:defRPr>
            </a:lvl1pPr>
            <a:lvl2pPr>
              <a:defRPr sz="2400">
                <a:solidFill>
                  <a:schemeClr val="accent1"/>
                </a:solidFill>
                <a:latin typeface="+mj-lt"/>
              </a:defRPr>
            </a:lvl2pPr>
            <a:lvl3pPr>
              <a:defRPr sz="2400">
                <a:solidFill>
                  <a:schemeClr val="accent1"/>
                </a:solidFill>
                <a:latin typeface="+mj-lt"/>
              </a:defRPr>
            </a:lvl3pPr>
            <a:lvl4pPr>
              <a:defRPr sz="2400">
                <a:solidFill>
                  <a:schemeClr val="accent1"/>
                </a:solidFill>
                <a:latin typeface="+mj-lt"/>
              </a:defRPr>
            </a:lvl4pPr>
            <a:lvl5pPr>
              <a:defRPr sz="2400">
                <a:solidFill>
                  <a:schemeClr val="accent1"/>
                </a:solidFill>
                <a:latin typeface="+mj-lt"/>
              </a:defRPr>
            </a:lvl5pPr>
          </a:lstStyle>
          <a:p>
            <a:pPr lvl="0"/>
            <a:r>
              <a:rPr lang="en-US"/>
              <a:t>Title comes here</a:t>
            </a:r>
          </a:p>
        </p:txBody>
      </p:sp>
      <p:sp>
        <p:nvSpPr>
          <p:cNvPr id="28" name="Text Placeholder 30"/>
          <p:cNvSpPr>
            <a:spLocks noGrp="1"/>
          </p:cNvSpPr>
          <p:nvPr>
            <p:ph type="body" sz="quarter" idx="24" hasCustomPrompt="1"/>
          </p:nvPr>
        </p:nvSpPr>
        <p:spPr>
          <a:xfrm>
            <a:off x="508863" y="3342211"/>
            <a:ext cx="6104079" cy="492443"/>
          </a:xfrm>
        </p:spPr>
        <p:txBody>
          <a:bodyPr wrap="square">
            <a:spAutoFit/>
          </a:bodyPr>
          <a:lstStyle>
            <a:lvl1pPr>
              <a:lnSpc>
                <a:spcPct val="80000"/>
              </a:lnSpc>
              <a:spcAft>
                <a:spcPts val="0"/>
              </a:spcAft>
              <a:defRPr sz="4000">
                <a:solidFill>
                  <a:schemeClr val="bg1"/>
                </a:solidFill>
                <a:latin typeface="+mj-lt"/>
              </a:defRPr>
            </a:lvl1pPr>
          </a:lstStyle>
          <a:p>
            <a:pPr lvl="0"/>
            <a:r>
              <a:rPr lang="en-US"/>
              <a:t>Subtitle</a:t>
            </a:r>
          </a:p>
        </p:txBody>
      </p:sp>
      <p:cxnSp>
        <p:nvCxnSpPr>
          <p:cNvPr id="5" name="Straight Connector 4"/>
          <p:cNvCxnSpPr/>
          <p:nvPr userDrawn="1"/>
        </p:nvCxnSpPr>
        <p:spPr>
          <a:xfrm>
            <a:off x="508864" y="4734147"/>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Vertical Swoosh">
            <a:extLst>
              <a:ext uri="{FF2B5EF4-FFF2-40B4-BE49-F238E27FC236}">
                <a16:creationId xmlns:a16="http://schemas.microsoft.com/office/drawing/2014/main" id="{6325B930-594B-CF46-8D68-1A4E7CA1E31B}"/>
              </a:ext>
            </a:extLst>
          </p:cNvPr>
          <p:cNvPicPr>
            <a:picLocks noChangeAspect="1"/>
          </p:cNvPicPr>
          <p:nvPr userDrawn="1"/>
        </p:nvPicPr>
        <p:blipFill>
          <a:blip r:embed="rId3">
            <a:alphaModFix/>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59064" y="-15240"/>
            <a:ext cx="1051935" cy="6888480"/>
          </a:xfrm>
          <a:prstGeom prst="rect">
            <a:avLst/>
          </a:prstGeom>
        </p:spPr>
      </p:pic>
      <p:sp>
        <p:nvSpPr>
          <p:cNvPr id="11" name="Text Placeholder 21">
            <a:extLst>
              <a:ext uri="{FF2B5EF4-FFF2-40B4-BE49-F238E27FC236}">
                <a16:creationId xmlns:a16="http://schemas.microsoft.com/office/drawing/2014/main" id="{976D3D29-0EB5-214F-84AE-2E5B40FF1DB3}"/>
              </a:ext>
            </a:extLst>
          </p:cNvPr>
          <p:cNvSpPr>
            <a:spLocks noGrp="1"/>
          </p:cNvSpPr>
          <p:nvPr>
            <p:ph type="body" sz="quarter" idx="18" hasCustomPrompt="1"/>
          </p:nvPr>
        </p:nvSpPr>
        <p:spPr>
          <a:xfrm>
            <a:off x="508864" y="5205300"/>
            <a:ext cx="3726194" cy="369332"/>
          </a:xfrm>
        </p:spPr>
        <p:txBody>
          <a:bodyPr wrap="square">
            <a:spAutoFit/>
          </a:bodyPr>
          <a:lstStyle>
            <a:lvl1pPr>
              <a:lnSpc>
                <a:spcPct val="100000"/>
              </a:lnSpc>
              <a:spcAft>
                <a:spcPts val="0"/>
              </a:spcAft>
              <a:defRPr sz="2400" cap="all" baseline="0">
                <a:solidFill>
                  <a:schemeClr val="accent4">
                    <a:lumMod val="40000"/>
                    <a:lumOff val="60000"/>
                  </a:schemeClr>
                </a:solidFill>
                <a:latin typeface="+mj-lt"/>
              </a:defRPr>
            </a:lvl1pPr>
          </a:lstStyle>
          <a:p>
            <a:pPr lvl="0"/>
            <a:r>
              <a:rPr lang="en-GB"/>
              <a:t>FACULTY</a:t>
            </a:r>
            <a:endParaRPr lang="en-US"/>
          </a:p>
        </p:txBody>
      </p:sp>
      <p:sp>
        <p:nvSpPr>
          <p:cNvPr id="14" name="Text Placeholder 21">
            <a:extLst>
              <a:ext uri="{FF2B5EF4-FFF2-40B4-BE49-F238E27FC236}">
                <a16:creationId xmlns:a16="http://schemas.microsoft.com/office/drawing/2014/main" id="{5D5A3AE5-F9D1-6245-AE78-B72A613653E8}"/>
              </a:ext>
            </a:extLst>
          </p:cNvPr>
          <p:cNvSpPr>
            <a:spLocks noGrp="1"/>
          </p:cNvSpPr>
          <p:nvPr>
            <p:ph type="body" sz="quarter" idx="20" hasCustomPrompt="1"/>
          </p:nvPr>
        </p:nvSpPr>
        <p:spPr>
          <a:xfrm>
            <a:off x="508863" y="5640437"/>
            <a:ext cx="3726195" cy="276999"/>
          </a:xfrm>
        </p:spPr>
        <p:txBody>
          <a:bodyPr wrap="square">
            <a:spAutoFit/>
          </a:bodyPr>
          <a:lstStyle>
            <a:lvl1pPr>
              <a:lnSpc>
                <a:spcPct val="100000"/>
              </a:lnSpc>
              <a:spcAft>
                <a:spcPts val="0"/>
              </a:spcAft>
              <a:defRPr sz="1800" cap="none" baseline="0">
                <a:solidFill>
                  <a:schemeClr val="bg1"/>
                </a:solidFill>
                <a:latin typeface="+mn-lt"/>
              </a:defRPr>
            </a:lvl1pPr>
          </a:lstStyle>
          <a:p>
            <a:pPr lvl="0"/>
            <a:r>
              <a:rPr lang="en-US"/>
              <a:t>Moderator</a:t>
            </a:r>
          </a:p>
        </p:txBody>
      </p:sp>
      <p:pic>
        <p:nvPicPr>
          <p:cNvPr id="18" name="Picture 17">
            <a:extLst>
              <a:ext uri="{FF2B5EF4-FFF2-40B4-BE49-F238E27FC236}">
                <a16:creationId xmlns:a16="http://schemas.microsoft.com/office/drawing/2014/main" id="{42D9A64F-AAEE-1F48-9BDA-64FD30AA059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3600711819"/>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36" name="TextBox 35">
            <a:extLst>
              <a:ext uri="{FF2B5EF4-FFF2-40B4-BE49-F238E27FC236}">
                <a16:creationId xmlns:a16="http://schemas.microsoft.com/office/drawing/2014/main" id="{CB9E7749-CD9C-41B9-A9AF-CFB2BF2F786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61450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B1EBBC4-64C5-4D7D-ADB9-E44308599322}"/>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58253837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11034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E51B4B9F-C1AD-473A-9DFD-9AC86F98086E}"/>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75114415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10638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1915FA4-0388-4413-AC17-072EA18699F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43515919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83234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F81DCBF-623B-4EF8-B932-CB3B1B7C15A4}"/>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58486307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543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17072910-5AAE-4C5D-B24C-41C0145F65D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5517915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600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887552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D08EB678-33CA-4DCB-A177-8BAD2D4368D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436895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33192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2DD5301-0546-4FA1-954B-62CD9F93ADD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50041585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29726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7256ED78-2692-418A-9BCE-03AA64191FC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6485906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85963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Box 59">
            <a:extLst>
              <a:ext uri="{FF2B5EF4-FFF2-40B4-BE49-F238E27FC236}">
                <a16:creationId xmlns:a16="http://schemas.microsoft.com/office/drawing/2014/main" id="{56887FF8-5490-49C8-8717-D28E71D1B76F}"/>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32745466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1451731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23" name="TextBox 22">
            <a:extLst>
              <a:ext uri="{FF2B5EF4-FFF2-40B4-BE49-F238E27FC236}">
                <a16:creationId xmlns:a16="http://schemas.microsoft.com/office/drawing/2014/main" id="{094019DF-9FEF-4E6D-934F-C2B834316A5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3702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10597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577940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9F674FFC-958B-4BBB-9BAE-F28668C48AC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20956203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350732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855037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663032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82169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01706800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27313983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11207410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0019861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04879328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4939156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618712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10316866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55202137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88086889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39289088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61705431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482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924864"/>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64678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7611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4" name="TextBox 23">
            <a:extLst>
              <a:ext uri="{FF2B5EF4-FFF2-40B4-BE49-F238E27FC236}">
                <a16:creationId xmlns:a16="http://schemas.microsoft.com/office/drawing/2014/main" id="{24C06593-0B3D-46FF-AFEB-CF8C710BD45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44755398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8716345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59366015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D4DAD505-2365-4777-BB3B-F194B2623467}"/>
              </a:ext>
            </a:extLst>
          </p:cNvPr>
          <p:cNvSpPr>
            <a:spLocks noGrp="1"/>
          </p:cNvSpPr>
          <p:nvPr>
            <p:ph type="body" sz="quarter" idx="16" hasCustomPrompt="1"/>
          </p:nvPr>
        </p:nvSpPr>
        <p:spPr>
          <a:xfrm>
            <a:off x="3382962" y="6359484"/>
            <a:ext cx="8809038"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Box 8">
            <a:extLst>
              <a:ext uri="{FF2B5EF4-FFF2-40B4-BE49-F238E27FC236}">
                <a16:creationId xmlns:a16="http://schemas.microsoft.com/office/drawing/2014/main" id="{EF877D10-902F-4A0C-9C53-EBA1B9AEE59D}"/>
              </a:ext>
            </a:extLst>
          </p:cNvPr>
          <p:cNvSpPr txBox="1"/>
          <p:nvPr userDrawn="1"/>
        </p:nvSpPr>
        <p:spPr>
          <a:xfrm>
            <a:off x="3382962" y="6637817"/>
            <a:ext cx="8809037" cy="215444"/>
          </a:xfrm>
          <a:prstGeom prst="rect">
            <a:avLst/>
          </a:prstGeom>
          <a:noFill/>
        </p:spPr>
        <p:txBody>
          <a:bodyPr wrap="square">
            <a:spAutoFit/>
          </a:bodyPr>
          <a:lstStyle/>
          <a:p>
            <a:pPr algn="ctr"/>
            <a:r>
              <a:rPr lang="en-US" sz="800" b="0" i="0" dirty="0">
                <a:solidFill>
                  <a:schemeClr val="tx1">
                    <a:lumMod val="40000"/>
                    <a:lumOff val="60000"/>
                  </a:schemeClr>
                </a:solidFill>
                <a:effectLst/>
                <a:latin typeface="+mn-lt"/>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581236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3BEF-27CB-394D-B5C9-A25E1BEA5A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1C2DF-AD22-0448-9771-922C38C42A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0B1EDF-0F20-D449-A792-559C5583A3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7A9ACD-9003-434F-BF38-21080391346C}"/>
              </a:ext>
            </a:extLst>
          </p:cNvPr>
          <p:cNvSpPr>
            <a:spLocks noGrp="1"/>
          </p:cNvSpPr>
          <p:nvPr>
            <p:ph type="dt" sz="half" idx="10"/>
          </p:nvPr>
        </p:nvSpPr>
        <p:spPr/>
        <p:txBody>
          <a:bodyPr/>
          <a:lstStyle/>
          <a:p>
            <a:fld id="{FFDBBB2E-9BDB-824D-B643-CF5E836B2CE9}" type="datetimeFigureOut">
              <a:rPr lang="en-US" smtClean="0"/>
              <a:t>9/20/23</a:t>
            </a:fld>
            <a:endParaRPr lang="en-US"/>
          </a:p>
        </p:txBody>
      </p:sp>
      <p:sp>
        <p:nvSpPr>
          <p:cNvPr id="6" name="Footer Placeholder 5">
            <a:extLst>
              <a:ext uri="{FF2B5EF4-FFF2-40B4-BE49-F238E27FC236}">
                <a16:creationId xmlns:a16="http://schemas.microsoft.com/office/drawing/2014/main" id="{2C5B1945-336B-F348-B2E1-7AAF94FE2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AEBC0-1E0D-EA49-A7A5-FC60C4E45E71}"/>
              </a:ext>
            </a:extLst>
          </p:cNvPr>
          <p:cNvSpPr>
            <a:spLocks noGrp="1"/>
          </p:cNvSpPr>
          <p:nvPr>
            <p:ph type="sldNum" sz="quarter" idx="12"/>
          </p:nvPr>
        </p:nvSpPr>
        <p:spPr/>
        <p:txBody>
          <a:bodyPr/>
          <a:lstStyle/>
          <a:p>
            <a:fld id="{23E43AEE-C5E4-C14E-BF32-81D3CC487669}" type="slidenum">
              <a:rPr lang="en-US" smtClean="0"/>
              <a:t>‹#›</a:t>
            </a:fld>
            <a:endParaRPr lang="en-US"/>
          </a:p>
        </p:txBody>
      </p:sp>
    </p:spTree>
    <p:extLst>
      <p:ext uri="{BB962C8B-B14F-4D97-AF65-F5344CB8AC3E}">
        <p14:creationId xmlns:p14="http://schemas.microsoft.com/office/powerpoint/2010/main" val="24816296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dirty="0"/>
              <a:t>Click to edit Master title style</a:t>
            </a:r>
          </a:p>
        </p:txBody>
      </p:sp>
      <p:sp>
        <p:nvSpPr>
          <p:cNvPr id="7" name="Text Placeholder 3"/>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42" name="TextBox 41">
            <a:extLst>
              <a:ext uri="{FF2B5EF4-FFF2-40B4-BE49-F238E27FC236}">
                <a16:creationId xmlns:a16="http://schemas.microsoft.com/office/drawing/2014/main" id="{F4CB7ED1-6C81-4DFC-84A1-473C4827680B}"/>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53437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D4F1-B653-C147-9B48-12DD33D770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B7341D-2D39-C64D-9526-2398AEBAC4CE}"/>
              </a:ext>
            </a:extLst>
          </p:cNvPr>
          <p:cNvSpPr>
            <a:spLocks noGrp="1"/>
          </p:cNvSpPr>
          <p:nvPr>
            <p:ph type="dt" sz="half" idx="10"/>
          </p:nvPr>
        </p:nvSpPr>
        <p:spPr/>
        <p:txBody>
          <a:bodyPr/>
          <a:lstStyle/>
          <a:p>
            <a:fld id="{FFDBBB2E-9BDB-824D-B643-CF5E836B2CE9}" type="datetimeFigureOut">
              <a:rPr lang="en-US" smtClean="0"/>
              <a:t>9/20/23</a:t>
            </a:fld>
            <a:endParaRPr lang="en-US"/>
          </a:p>
        </p:txBody>
      </p:sp>
      <p:sp>
        <p:nvSpPr>
          <p:cNvPr id="4" name="Footer Placeholder 3">
            <a:extLst>
              <a:ext uri="{FF2B5EF4-FFF2-40B4-BE49-F238E27FC236}">
                <a16:creationId xmlns:a16="http://schemas.microsoft.com/office/drawing/2014/main" id="{A273D7CE-D2F1-BD44-A759-44D1F0473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EFEF33-4693-4449-8D2E-43570DBABF42}"/>
              </a:ext>
            </a:extLst>
          </p:cNvPr>
          <p:cNvSpPr>
            <a:spLocks noGrp="1"/>
          </p:cNvSpPr>
          <p:nvPr>
            <p:ph type="sldNum" sz="quarter" idx="12"/>
          </p:nvPr>
        </p:nvSpPr>
        <p:spPr/>
        <p:txBody>
          <a:bodyPr/>
          <a:lstStyle/>
          <a:p>
            <a:fld id="{23E43AEE-C5E4-C14E-BF32-81D3CC487669}" type="slidenum">
              <a:rPr lang="en-US" smtClean="0"/>
              <a:t>‹#›</a:t>
            </a:fld>
            <a:endParaRPr lang="en-US"/>
          </a:p>
        </p:txBody>
      </p:sp>
    </p:spTree>
    <p:extLst>
      <p:ext uri="{BB962C8B-B14F-4D97-AF65-F5344CB8AC3E}">
        <p14:creationId xmlns:p14="http://schemas.microsoft.com/office/powerpoint/2010/main" val="38103195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686173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312836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58659726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74145523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5871142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442860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78765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83963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8808720"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962981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40814586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57023257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3"/>
          <p:cNvSpPr>
            <a:spLocks noGrp="1"/>
          </p:cNvSpPr>
          <p:nvPr>
            <p:ph type="body" sz="quarter" idx="13" hasCustomPrompt="1"/>
          </p:nvPr>
        </p:nvSpPr>
        <p:spPr>
          <a:xfrm>
            <a:off x="8808720"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9906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552481"/>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880872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26867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3"/>
          <p:cNvSpPr>
            <a:spLocks noGrp="1"/>
          </p:cNvSpPr>
          <p:nvPr>
            <p:ph type="body" sz="quarter" idx="13" hasCustomPrompt="1"/>
          </p:nvPr>
        </p:nvSpPr>
        <p:spPr>
          <a:xfrm>
            <a:off x="1"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21856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3" name="TextBox 22">
            <a:extLst>
              <a:ext uri="{FF2B5EF4-FFF2-40B4-BE49-F238E27FC236}">
                <a16:creationId xmlns:a16="http://schemas.microsoft.com/office/drawing/2014/main" id="{42B5DE8E-0607-4B8B-B18E-15DABF9FF8AB}"/>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9527787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1"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3709996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1012919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3"/>
          <p:cNvSpPr>
            <a:spLocks noGrp="1"/>
          </p:cNvSpPr>
          <p:nvPr>
            <p:ph type="body" sz="quarter" idx="13" hasCustomPrompt="1"/>
          </p:nvPr>
        </p:nvSpPr>
        <p:spPr>
          <a:xfrm>
            <a:off x="1"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833470"/>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1"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Content Placeholder 4"/>
          <p:cNvSpPr>
            <a:spLocks noGrp="1"/>
          </p:cNvSpPr>
          <p:nvPr>
            <p:ph sz="quarter" idx="12"/>
          </p:nvPr>
        </p:nvSpPr>
        <p:spPr>
          <a:xfrm>
            <a:off x="3786960" y="1797908"/>
            <a:ext cx="7906172" cy="476545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723748"/>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llout and Content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79"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2" name="Content Placeholder 4"/>
          <p:cNvSpPr>
            <a:spLocks noGrp="1"/>
          </p:cNvSpPr>
          <p:nvPr>
            <p:ph sz="quarter" idx="12"/>
          </p:nvPr>
        </p:nvSpPr>
        <p:spPr>
          <a:xfrm>
            <a:off x="3786960" y="1797908"/>
            <a:ext cx="7906172" cy="476545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761762"/>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14426"/>
          </a:xfrm>
          <a:solidFill>
            <a:schemeClr val="bg1">
              <a:lumMod val="95000"/>
            </a:schemeClr>
          </a:solidFill>
        </p:spPr>
        <p:txBody>
          <a:bodyPr wrap="square" lIns="720000" tIns="72000" rIns="720000" bIns="7200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745666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14426"/>
          </a:xfrm>
          <a:solidFill>
            <a:schemeClr val="bg1">
              <a:lumMod val="95000"/>
            </a:schemeClr>
          </a:solidFill>
        </p:spPr>
        <p:txBody>
          <a:bodyPr wrap="square" lIns="720000" tIns="72000" rIns="648000" bIns="7200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Content Placeholder 4"/>
          <p:cNvSpPr>
            <a:spLocks noGrp="1"/>
          </p:cNvSpPr>
          <p:nvPr>
            <p:ph sz="quarter" idx="12"/>
          </p:nvPr>
        </p:nvSpPr>
        <p:spPr>
          <a:xfrm>
            <a:off x="719668" y="2647796"/>
            <a:ext cx="10752667" cy="3765361"/>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367131"/>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ME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2863549863"/>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ext_teleprompt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solidFill>
                  <a:schemeClr val="accent6"/>
                </a:solidFill>
              </a:rPr>
              <a:t>[Moderator] </a:t>
            </a:r>
            <a:r>
              <a:rPr lang="en-US"/>
              <a:t>Introduction/Background</a:t>
            </a:r>
          </a:p>
        </p:txBody>
      </p:sp>
      <p:sp>
        <p:nvSpPr>
          <p:cNvPr id="4" name="Text Placeholder 6"/>
          <p:cNvSpPr>
            <a:spLocks noGrp="1"/>
          </p:cNvSpPr>
          <p:nvPr>
            <p:ph type="body" sz="quarter" idx="10"/>
          </p:nvPr>
        </p:nvSpPr>
        <p:spPr>
          <a:xfrm>
            <a:off x="719138" y="1384300"/>
            <a:ext cx="10753197" cy="5059363"/>
          </a:xfrm>
          <a:prstGeom prst="rect">
            <a:avLst/>
          </a:prstGeom>
        </p:spPr>
        <p:txBody>
          <a:bodyPr>
            <a:normAutofit/>
          </a:bodyPr>
          <a:lstStyle>
            <a:lvl1pPr marL="540000" indent="-540000">
              <a:buClr>
                <a:schemeClr val="accent6"/>
              </a:buClr>
              <a:buFont typeface="Wingdings" panose="05000000000000000000" pitchFamily="2" charset="2"/>
              <a:buChar char="§"/>
              <a:defRPr sz="4000" b="0"/>
            </a:lvl1pPr>
            <a:lvl2pPr marL="1080000" indent="-540000">
              <a:defRPr sz="3600"/>
            </a:lvl2pPr>
            <a:lvl3pPr marL="1620000" indent="-540000">
              <a:buClr>
                <a:schemeClr val="accent6">
                  <a:lumMod val="60000"/>
                  <a:lumOff val="40000"/>
                </a:schemeClr>
              </a:buClr>
              <a:buFont typeface="Wingdings" panose="05000000000000000000" pitchFamily="2" charset="2"/>
              <a:buChar char="§"/>
              <a:defRPr sz="3600"/>
            </a:lvl3pPr>
            <a:lvl4pPr marL="2160000" indent="-540000">
              <a:buClr>
                <a:schemeClr val="accent6">
                  <a:lumMod val="60000"/>
                  <a:lumOff val="40000"/>
                </a:schemeClr>
              </a:buClr>
              <a:buFont typeface="Wingdings" panose="05000000000000000000" pitchFamily="2" charset="2"/>
              <a:buChar char="§"/>
              <a:defRPr sz="3600"/>
            </a:lvl4pPr>
            <a:lvl5pPr marL="2700000" indent="-540000">
              <a:buClr>
                <a:schemeClr val="accent6">
                  <a:lumMod val="60000"/>
                  <a:lumOff val="40000"/>
                </a:schemeClr>
              </a:buClr>
              <a:buFont typeface="Wingdings" panose="05000000000000000000" pitchFamily="2" charset="2"/>
              <a:buChar char="§"/>
              <a:defRPr sz="3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1226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 Program Title-Moderato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C54D1A-0915-0140-BEBE-6A54E4F7C4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44" t="53792" r="4044" b="7432"/>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8FDF07E2-451A-EF41-BF19-71C6026C23DF}"/>
              </a:ext>
            </a:extLst>
          </p:cNvPr>
          <p:cNvSpPr/>
          <p:nvPr userDrawn="1"/>
        </p:nvSpPr>
        <p:spPr>
          <a:xfrm>
            <a:off x="0" y="0"/>
            <a:ext cx="12192000" cy="6858000"/>
          </a:xfrm>
          <a:prstGeom prst="rect">
            <a:avLst/>
          </a:prstGeom>
          <a:gradFill flip="none" rotWithShape="1">
            <a:gsLst>
              <a:gs pos="0">
                <a:schemeClr val="bg1">
                  <a:alpha val="0"/>
                </a:schemeClr>
              </a:gs>
              <a:gs pos="67000">
                <a:schemeClr val="tx1">
                  <a:alpha val="31000"/>
                </a:schemeClr>
              </a:gs>
              <a:gs pos="100000">
                <a:schemeClr val="tx1">
                  <a:alpha val="4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p:cNvSpPr>
            <a:spLocks noGrp="1"/>
          </p:cNvSpPr>
          <p:nvPr>
            <p:ph type="body" sz="quarter" idx="17" hasCustomPrompt="1"/>
          </p:nvPr>
        </p:nvSpPr>
        <p:spPr>
          <a:xfrm>
            <a:off x="932688" y="2587752"/>
            <a:ext cx="10332720" cy="521208"/>
          </a:xfrm>
        </p:spPr>
        <p:txBody>
          <a:bodyPr lIns="91440" rIns="91440"/>
          <a:lstStyle>
            <a:lvl1pPr algn="ctr">
              <a:defRPr sz="2800" b="0" cap="all" baseline="0">
                <a:solidFill>
                  <a:schemeClr val="bg1"/>
                </a:solidFill>
                <a:latin typeface="Franklin Gothic Medium" panose="020B0603020102020204" pitchFamily="34" charset="0"/>
              </a:defRPr>
            </a:lvl1pPr>
          </a:lstStyle>
          <a:p>
            <a:r>
              <a:rPr lang="en-US"/>
              <a:t>Date</a:t>
            </a:r>
          </a:p>
        </p:txBody>
      </p:sp>
      <p:sp>
        <p:nvSpPr>
          <p:cNvPr id="22" name="Rectangle 21">
            <a:extLst>
              <a:ext uri="{FF2B5EF4-FFF2-40B4-BE49-F238E27FC236}">
                <a16:creationId xmlns:a16="http://schemas.microsoft.com/office/drawing/2014/main" id="{047B96D2-C415-2D48-9580-296D3643DEFD}"/>
              </a:ext>
            </a:extLst>
          </p:cNvPr>
          <p:cNvSpPr/>
          <p:nvPr userDrawn="1"/>
        </p:nvSpPr>
        <p:spPr>
          <a:xfrm>
            <a:off x="-6096" y="6111892"/>
            <a:ext cx="12210288" cy="7461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userDrawn="1">
            <p:ph type="body" sz="quarter" idx="18" hasCustomPrompt="1"/>
          </p:nvPr>
        </p:nvSpPr>
        <p:spPr>
          <a:xfrm>
            <a:off x="155448" y="4553712"/>
            <a:ext cx="6830568" cy="2167128"/>
          </a:xfrm>
        </p:spPr>
        <p:txBody>
          <a:bodyPr/>
          <a:lstStyle>
            <a:lvl1pPr>
              <a:spcBef>
                <a:spcPts val="600"/>
              </a:spcBef>
              <a:defRPr sz="2000">
                <a:solidFill>
                  <a:schemeClr val="tx1"/>
                </a:solidFill>
              </a:defRPr>
            </a:lvl1pPr>
            <a:lvl2pPr marL="0" indent="0">
              <a:lnSpc>
                <a:spcPct val="100000"/>
              </a:lnSpc>
              <a:spcBef>
                <a:spcPts val="0"/>
              </a:spcBef>
              <a:buNone/>
              <a:defRPr sz="2000" b="0">
                <a:solidFill>
                  <a:schemeClr val="tx1"/>
                </a:solidFill>
                <a:latin typeface="Franklin Gothic Medium" panose="020B0603020102020204" pitchFamily="34" charset="0"/>
              </a:defRPr>
            </a:lvl2pPr>
            <a:lvl3pPr marL="0" indent="0">
              <a:lnSpc>
                <a:spcPct val="100000"/>
              </a:lnSpc>
              <a:spcBef>
                <a:spcPts val="0"/>
              </a:spcBef>
              <a:buNone/>
              <a:defRPr sz="1600">
                <a:solidFill>
                  <a:schemeClr val="tx1"/>
                </a:solidFill>
                <a:latin typeface="Franklin Gothic Book" panose="020B0503020102020204" pitchFamily="34" charset="0"/>
              </a:defRPr>
            </a:lvl3pPr>
          </a:lstStyle>
          <a:p>
            <a:pPr lvl="1"/>
            <a:r>
              <a:rPr lang="en-US"/>
              <a:t>Second level</a:t>
            </a:r>
          </a:p>
          <a:p>
            <a:pPr lvl="2"/>
            <a:r>
              <a:rPr lang="en-US"/>
              <a:t>Third level</a:t>
            </a:r>
          </a:p>
        </p:txBody>
      </p:sp>
      <p:pic>
        <p:nvPicPr>
          <p:cNvPr id="18" name="Picture 17">
            <a:extLst>
              <a:ext uri="{FF2B5EF4-FFF2-40B4-BE49-F238E27FC236}">
                <a16:creationId xmlns:a16="http://schemas.microsoft.com/office/drawing/2014/main" id="{E4EEBEF5-1820-1747-A4A6-61A049E73D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8246" y="6210080"/>
            <a:ext cx="1288058" cy="338154"/>
          </a:xfrm>
          <a:prstGeom prst="rect">
            <a:avLst/>
          </a:prstGeom>
        </p:spPr>
      </p:pic>
      <p:pic>
        <p:nvPicPr>
          <p:cNvPr id="27" name="Picture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78541" y="3250017"/>
            <a:ext cx="2034918" cy="1356612"/>
          </a:xfrm>
          <a:prstGeom prst="rect">
            <a:avLst/>
          </a:prstGeom>
        </p:spPr>
      </p:pic>
      <p:sp>
        <p:nvSpPr>
          <p:cNvPr id="19" name="Title 1"/>
          <p:cNvSpPr>
            <a:spLocks noGrp="1"/>
          </p:cNvSpPr>
          <p:nvPr>
            <p:ph type="ctrTitle" hasCustomPrompt="1"/>
          </p:nvPr>
        </p:nvSpPr>
        <p:spPr>
          <a:xfrm>
            <a:off x="932688" y="411480"/>
            <a:ext cx="10332720" cy="1170432"/>
          </a:xfrm>
        </p:spPr>
        <p:txBody>
          <a:bodyPr anchor="ctr">
            <a:noAutofit/>
          </a:bodyPr>
          <a:lstStyle>
            <a:lvl1pPr algn="ctr">
              <a:lnSpc>
                <a:spcPct val="100000"/>
              </a:lnSpc>
              <a:spcBef>
                <a:spcPts val="0"/>
              </a:spcBef>
              <a:defRPr sz="4000" cap="none" baseline="0">
                <a:latin typeface="Franklin Gothic Medium" panose="020B0603020102020204" pitchFamily="34" charset="0"/>
              </a:defRPr>
            </a:lvl1pPr>
          </a:lstStyle>
          <a:p>
            <a:r>
              <a:rPr lang="en-US"/>
              <a:t>CLICK TO EDIT MASTER TITLE STYLE</a:t>
            </a:r>
          </a:p>
        </p:txBody>
      </p:sp>
      <p:sp>
        <p:nvSpPr>
          <p:cNvPr id="35" name="Text Placeholder 2"/>
          <p:cNvSpPr>
            <a:spLocks noGrp="1"/>
          </p:cNvSpPr>
          <p:nvPr>
            <p:ph type="body" sz="quarter" idx="19"/>
          </p:nvPr>
        </p:nvSpPr>
        <p:spPr>
          <a:xfrm>
            <a:off x="932688" y="1700784"/>
            <a:ext cx="10332720" cy="649224"/>
          </a:xfrm>
        </p:spPr>
        <p:txBody>
          <a:bodyPr anchor="b" anchorCtr="0"/>
          <a:lstStyle>
            <a:lvl1pPr algn="ctr" defTabSz="914400" rtl="0" eaLnBrk="1" fontAlgn="auto" latinLnBrk="0" hangingPunct="1">
              <a:lnSpc>
                <a:spcPct val="100000"/>
              </a:lnSpc>
              <a:spcBef>
                <a:spcPts val="0"/>
              </a:spcBef>
              <a:spcAft>
                <a:spcPts val="0"/>
              </a:spcAft>
              <a:buNone/>
              <a:defRPr lang="en-US" sz="3200" b="1" kern="1200" cap="none" baseline="0" dirty="0" smtClean="0">
                <a:solidFill>
                  <a:schemeClr val="bg1"/>
                </a:solidFill>
                <a:latin typeface="Franklin Gothic Book" panose="020B0503020102020204" pitchFamily="34" charset="0"/>
                <a:ea typeface="+mj-ea"/>
                <a:cs typeface="+mj-cs"/>
              </a:defRPr>
            </a:lvl1pPr>
          </a:lstStyle>
          <a:p>
            <a:pPr lvl="0"/>
            <a:r>
              <a:rPr lang="en-US"/>
              <a:t>Edit Master text styles</a:t>
            </a:r>
          </a:p>
        </p:txBody>
      </p:sp>
    </p:spTree>
    <p:extLst>
      <p:ext uri="{BB962C8B-B14F-4D97-AF65-F5344CB8AC3E}">
        <p14:creationId xmlns:p14="http://schemas.microsoft.com/office/powerpoint/2010/main" val="237400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079645"/>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H Program-Agend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E60119-2B65-0842-BE81-548A06A9B54B}"/>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4044" t="53792" r="4044" b="7432"/>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3B4ABA5-9637-2D4B-B358-D9BC3C1A4DBA}"/>
              </a:ext>
            </a:extLst>
          </p:cNvPr>
          <p:cNvSpPr/>
          <p:nvPr userDrawn="1"/>
        </p:nvSpPr>
        <p:spPr>
          <a:xfrm>
            <a:off x="0" y="5900468"/>
            <a:ext cx="12192000" cy="957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256032" y="1554480"/>
            <a:ext cx="7223760" cy="530352"/>
          </a:xfrm>
        </p:spPr>
        <p:txBody>
          <a:bodyPr anchor="b">
            <a:noAutofit/>
          </a:bodyPr>
          <a:lstStyle>
            <a:lvl1pPr algn="l">
              <a:lnSpc>
                <a:spcPct val="100000"/>
              </a:lnSpc>
              <a:spcBef>
                <a:spcPts val="0"/>
              </a:spcBef>
              <a:defRPr sz="2800" b="1" cap="none" baseline="0">
                <a:solidFill>
                  <a:schemeClr val="tx1"/>
                </a:solidFill>
                <a:latin typeface="Franklin Gothic Medium" panose="020B0603020102020204" pitchFamily="34" charset="0"/>
              </a:defRPr>
            </a:lvl1pPr>
          </a:lstStyle>
          <a:p>
            <a:r>
              <a:rPr lang="en-US"/>
              <a:t>AGENDA</a:t>
            </a:r>
          </a:p>
        </p:txBody>
      </p:sp>
      <p:sp>
        <p:nvSpPr>
          <p:cNvPr id="12" name="Text Placeholder 11"/>
          <p:cNvSpPr>
            <a:spLocks noGrp="1"/>
          </p:cNvSpPr>
          <p:nvPr>
            <p:ph type="body" sz="quarter" idx="18" hasCustomPrompt="1"/>
          </p:nvPr>
        </p:nvSpPr>
        <p:spPr>
          <a:xfrm>
            <a:off x="256032" y="2212848"/>
            <a:ext cx="9400032" cy="3520440"/>
          </a:xfrm>
        </p:spPr>
        <p:txBody>
          <a:bodyPr/>
          <a:lstStyle>
            <a:lvl1pPr>
              <a:spcBef>
                <a:spcPts val="1200"/>
              </a:spcBef>
              <a:defRPr sz="2000">
                <a:solidFill>
                  <a:schemeClr val="tx1"/>
                </a:solidFill>
                <a:latin typeface="Franklin Gothic Book" panose="020B0503020102020204" pitchFamily="34" charset="0"/>
              </a:defRPr>
            </a:lvl1pPr>
            <a:lvl2pPr marL="0" indent="0">
              <a:lnSpc>
                <a:spcPct val="80000"/>
              </a:lnSpc>
              <a:spcBef>
                <a:spcPts val="0"/>
              </a:spcBef>
              <a:buNone/>
              <a:defRPr sz="1800" b="0" i="1">
                <a:solidFill>
                  <a:schemeClr val="tx1"/>
                </a:solidFill>
                <a:latin typeface="Franklin Gothic Book" panose="020B0503020102020204" pitchFamily="34" charset="0"/>
              </a:defRPr>
            </a:lvl2pPr>
            <a:lvl3pPr marL="0" indent="0">
              <a:lnSpc>
                <a:spcPct val="80000"/>
              </a:lnSpc>
              <a:spcBef>
                <a:spcPts val="0"/>
              </a:spcBef>
              <a:buNone/>
              <a:defRPr sz="1800">
                <a:solidFill>
                  <a:srgbClr val="003854"/>
                </a:solidFill>
              </a:defRPr>
            </a:lvl3pPr>
          </a:lstStyle>
          <a:p>
            <a:pPr lvl="0"/>
            <a:r>
              <a:rPr lang="en-US"/>
              <a:t>Edit Master Text Styles</a:t>
            </a:r>
          </a:p>
          <a:p>
            <a:pPr lvl="1"/>
            <a:r>
              <a:rPr lang="en-US"/>
              <a:t>Second level</a:t>
            </a:r>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78541" y="213519"/>
            <a:ext cx="2034918" cy="1356612"/>
          </a:xfrm>
          <a:prstGeom prst="rect">
            <a:avLst/>
          </a:prstGeom>
        </p:spPr>
      </p:pic>
      <p:pic>
        <p:nvPicPr>
          <p:cNvPr id="10" name="Picture 9">
            <a:extLst>
              <a:ext uri="{FF2B5EF4-FFF2-40B4-BE49-F238E27FC236}">
                <a16:creationId xmlns:a16="http://schemas.microsoft.com/office/drawing/2014/main" id="{E4EEBEF5-1820-1747-A4A6-61A049E73D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18246" y="6210080"/>
            <a:ext cx="1288058" cy="338154"/>
          </a:xfrm>
          <a:prstGeom prst="rect">
            <a:avLst/>
          </a:prstGeom>
        </p:spPr>
      </p:pic>
    </p:spTree>
    <p:extLst>
      <p:ext uri="{BB962C8B-B14F-4D97-AF65-F5344CB8AC3E}">
        <p14:creationId xmlns:p14="http://schemas.microsoft.com/office/powerpoint/2010/main" val="3132779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 Section Title-Facult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232232-E173-F744-8DAA-19928220AAD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044" t="53792" r="4044" b="7432"/>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DDC4537-E2DB-6A48-AE56-C05BE115F342}"/>
              </a:ext>
            </a:extLst>
          </p:cNvPr>
          <p:cNvSpPr/>
          <p:nvPr userDrawn="1"/>
        </p:nvSpPr>
        <p:spPr>
          <a:xfrm>
            <a:off x="0" y="0"/>
            <a:ext cx="12192000" cy="6858000"/>
          </a:xfrm>
          <a:prstGeom prst="rect">
            <a:avLst/>
          </a:prstGeom>
          <a:gradFill flip="none" rotWithShape="1">
            <a:gsLst>
              <a:gs pos="0">
                <a:schemeClr val="bg1">
                  <a:alpha val="0"/>
                </a:schemeClr>
              </a:gs>
              <a:gs pos="67000">
                <a:schemeClr val="tx1">
                  <a:alpha val="31000"/>
                </a:schemeClr>
              </a:gs>
              <a:gs pos="100000">
                <a:schemeClr val="tx1">
                  <a:alpha val="4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47B96D2-C415-2D48-9580-296D3643DEFD}"/>
              </a:ext>
            </a:extLst>
          </p:cNvPr>
          <p:cNvSpPr/>
          <p:nvPr userDrawn="1"/>
        </p:nvSpPr>
        <p:spPr>
          <a:xfrm>
            <a:off x="-6096" y="6153758"/>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047B96D2-C415-2D48-9580-296D3643DEFD}"/>
              </a:ext>
            </a:extLst>
          </p:cNvPr>
          <p:cNvSpPr/>
          <p:nvPr userDrawn="1"/>
        </p:nvSpPr>
        <p:spPr>
          <a:xfrm>
            <a:off x="-6096" y="6153759"/>
            <a:ext cx="12192000"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itle 1"/>
          <p:cNvSpPr>
            <a:spLocks noGrp="1"/>
          </p:cNvSpPr>
          <p:nvPr>
            <p:ph type="ctrTitle" hasCustomPrompt="1"/>
          </p:nvPr>
        </p:nvSpPr>
        <p:spPr>
          <a:xfrm>
            <a:off x="932688" y="411480"/>
            <a:ext cx="10332720" cy="1938528"/>
          </a:xfrm>
        </p:spPr>
        <p:txBody>
          <a:bodyPr anchor="ctr">
            <a:noAutofit/>
          </a:bodyPr>
          <a:lstStyle>
            <a:lvl1pPr algn="ctr">
              <a:lnSpc>
                <a:spcPct val="100000"/>
              </a:lnSpc>
              <a:spcBef>
                <a:spcPts val="0"/>
              </a:spcBef>
              <a:defRPr sz="4000" cap="none" baseline="0">
                <a:latin typeface="Franklin Gothic Medium" panose="020B0603020102020204" pitchFamily="34" charset="0"/>
              </a:defRPr>
            </a:lvl1pPr>
          </a:lstStyle>
          <a:p>
            <a:r>
              <a:rPr lang="en-US"/>
              <a:t>CLICK TO EDIT MASTER TITLE STYLE</a:t>
            </a:r>
          </a:p>
        </p:txBody>
      </p:sp>
      <p:pic>
        <p:nvPicPr>
          <p:cNvPr id="92" name="Picture 9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78541" y="3250017"/>
            <a:ext cx="2034918" cy="1356612"/>
          </a:xfrm>
          <a:prstGeom prst="rect">
            <a:avLst/>
          </a:prstGeom>
        </p:spPr>
      </p:pic>
      <p:sp>
        <p:nvSpPr>
          <p:cNvPr id="100" name="Text Placeholder 11"/>
          <p:cNvSpPr>
            <a:spLocks noGrp="1"/>
          </p:cNvSpPr>
          <p:nvPr>
            <p:ph type="body" sz="quarter" idx="18" hasCustomPrompt="1"/>
          </p:nvPr>
        </p:nvSpPr>
        <p:spPr>
          <a:xfrm>
            <a:off x="155448" y="4553712"/>
            <a:ext cx="6830568" cy="2167128"/>
          </a:xfrm>
        </p:spPr>
        <p:txBody>
          <a:bodyPr/>
          <a:lstStyle>
            <a:lvl1pPr>
              <a:spcBef>
                <a:spcPts val="600"/>
              </a:spcBef>
              <a:defRPr sz="2000">
                <a:solidFill>
                  <a:schemeClr val="tx1"/>
                </a:solidFill>
              </a:defRPr>
            </a:lvl1pPr>
            <a:lvl2pPr marL="0" indent="0">
              <a:lnSpc>
                <a:spcPct val="100000"/>
              </a:lnSpc>
              <a:spcBef>
                <a:spcPts val="0"/>
              </a:spcBef>
              <a:buNone/>
              <a:defRPr sz="2000" b="0">
                <a:solidFill>
                  <a:schemeClr val="tx1"/>
                </a:solidFill>
                <a:latin typeface="Franklin Gothic Medium" panose="020B0603020102020204" pitchFamily="34" charset="0"/>
              </a:defRPr>
            </a:lvl2pPr>
            <a:lvl3pPr marL="0" indent="0">
              <a:lnSpc>
                <a:spcPct val="100000"/>
              </a:lnSpc>
              <a:spcBef>
                <a:spcPts val="0"/>
              </a:spcBef>
              <a:buNone/>
              <a:defRPr sz="1600">
                <a:solidFill>
                  <a:schemeClr val="tx1"/>
                </a:solidFill>
                <a:latin typeface="Franklin Gothic Book" panose="020B0503020102020204" pitchFamily="34" charset="0"/>
              </a:defRPr>
            </a:lvl3pPr>
          </a:lstStyle>
          <a:p>
            <a:pPr lvl="1"/>
            <a:r>
              <a:rPr lang="en-US"/>
              <a:t>Second level</a:t>
            </a:r>
          </a:p>
          <a:p>
            <a:pPr lvl="2"/>
            <a:r>
              <a:rPr lang="en-US"/>
              <a:t>Third level</a:t>
            </a:r>
          </a:p>
        </p:txBody>
      </p:sp>
      <p:pic>
        <p:nvPicPr>
          <p:cNvPr id="14" name="Picture 13">
            <a:extLst>
              <a:ext uri="{FF2B5EF4-FFF2-40B4-BE49-F238E27FC236}">
                <a16:creationId xmlns:a16="http://schemas.microsoft.com/office/drawing/2014/main" id="{E4EEBEF5-1820-1747-A4A6-61A049E73D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18246" y="6210080"/>
            <a:ext cx="1288058" cy="338154"/>
          </a:xfrm>
          <a:prstGeom prst="rect">
            <a:avLst/>
          </a:prstGeom>
        </p:spPr>
      </p:pic>
    </p:spTree>
    <p:extLst>
      <p:ext uri="{BB962C8B-B14F-4D97-AF65-F5344CB8AC3E}">
        <p14:creationId xmlns:p14="http://schemas.microsoft.com/office/powerpoint/2010/main" val="14567213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H Thank You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E0457D-8F08-BA42-8AB8-027BEA2808E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044" t="53792" r="4044" b="7432"/>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50500CD0-3DD4-A546-A15D-07ED1709EEE7}"/>
              </a:ext>
            </a:extLst>
          </p:cNvPr>
          <p:cNvSpPr/>
          <p:nvPr userDrawn="1"/>
        </p:nvSpPr>
        <p:spPr>
          <a:xfrm>
            <a:off x="0" y="0"/>
            <a:ext cx="12192000" cy="6858000"/>
          </a:xfrm>
          <a:prstGeom prst="rect">
            <a:avLst/>
          </a:prstGeom>
          <a:gradFill flip="none" rotWithShape="1">
            <a:gsLst>
              <a:gs pos="0">
                <a:schemeClr val="bg1">
                  <a:alpha val="0"/>
                </a:schemeClr>
              </a:gs>
              <a:gs pos="67000">
                <a:schemeClr val="tx1">
                  <a:alpha val="31000"/>
                </a:schemeClr>
              </a:gs>
              <a:gs pos="100000">
                <a:schemeClr val="tx1">
                  <a:alpha val="4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47B96D2-C415-2D48-9580-296D3643DEFD}"/>
              </a:ext>
            </a:extLst>
          </p:cNvPr>
          <p:cNvSpPr/>
          <p:nvPr userDrawn="1"/>
        </p:nvSpPr>
        <p:spPr>
          <a:xfrm>
            <a:off x="-6096" y="6153758"/>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047B96D2-C415-2D48-9580-296D3643DEFD}"/>
              </a:ext>
            </a:extLst>
          </p:cNvPr>
          <p:cNvSpPr/>
          <p:nvPr userDrawn="1"/>
        </p:nvSpPr>
        <p:spPr>
          <a:xfrm>
            <a:off x="-6096" y="6153758"/>
            <a:ext cx="12192000"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6" name="Picture 125">
            <a:extLst>
              <a:ext uri="{FF2B5EF4-FFF2-40B4-BE49-F238E27FC236}">
                <a16:creationId xmlns:a16="http://schemas.microsoft.com/office/drawing/2014/main" id="{E4EEBEF5-1820-1747-A4A6-61A049E73D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8246" y="6210080"/>
            <a:ext cx="1288058" cy="338154"/>
          </a:xfrm>
          <a:prstGeom prst="rect">
            <a:avLst/>
          </a:prstGeom>
        </p:spPr>
      </p:pic>
      <p:sp>
        <p:nvSpPr>
          <p:cNvPr id="144" name="Title 1"/>
          <p:cNvSpPr>
            <a:spLocks noGrp="1"/>
          </p:cNvSpPr>
          <p:nvPr>
            <p:ph type="ctrTitle" hasCustomPrompt="1"/>
          </p:nvPr>
        </p:nvSpPr>
        <p:spPr>
          <a:xfrm>
            <a:off x="1277112" y="594360"/>
            <a:ext cx="9637776" cy="822960"/>
          </a:xfrm>
        </p:spPr>
        <p:txBody>
          <a:bodyPr anchor="t">
            <a:noAutofit/>
          </a:bodyPr>
          <a:lstStyle>
            <a:lvl1pPr algn="ctr">
              <a:lnSpc>
                <a:spcPct val="100000"/>
              </a:lnSpc>
              <a:spcBef>
                <a:spcPts val="0"/>
              </a:spcBef>
              <a:defRPr sz="4000" cap="none" baseline="0">
                <a:solidFill>
                  <a:schemeClr val="bg1"/>
                </a:solidFill>
                <a:latin typeface="Franklin Gothic Medium" panose="020B0603020102020204" pitchFamily="34" charset="0"/>
              </a:defRPr>
            </a:lvl1pPr>
          </a:lstStyle>
          <a:p>
            <a:r>
              <a:rPr lang="en-US"/>
              <a:t>CLICK TO EDIT MASTER TITLE STYLE</a:t>
            </a:r>
          </a:p>
        </p:txBody>
      </p:sp>
      <p:sp>
        <p:nvSpPr>
          <p:cNvPr id="145" name="Text Placeholder 11"/>
          <p:cNvSpPr>
            <a:spLocks noGrp="1"/>
          </p:cNvSpPr>
          <p:nvPr>
            <p:ph type="body" sz="quarter" idx="18" hasCustomPrompt="1"/>
          </p:nvPr>
        </p:nvSpPr>
        <p:spPr>
          <a:xfrm>
            <a:off x="2377440" y="5000507"/>
            <a:ext cx="7616952" cy="1097280"/>
          </a:xfrm>
        </p:spPr>
        <p:txBody>
          <a:bodyPr/>
          <a:lstStyle>
            <a:lvl1pPr algn="ctr">
              <a:spcBef>
                <a:spcPts val="600"/>
              </a:spcBef>
              <a:defRPr sz="2800" b="0">
                <a:solidFill>
                  <a:schemeClr val="tx1"/>
                </a:solidFill>
                <a:latin typeface="Franklin Gothic Book" panose="020B0503020102020204" pitchFamily="34" charset="0"/>
              </a:defRPr>
            </a:lvl1pPr>
            <a:lvl2pPr marL="0" indent="0">
              <a:buNone/>
              <a:defRPr sz="2000" b="1">
                <a:solidFill>
                  <a:schemeClr val="bg1"/>
                </a:solidFill>
              </a:defRPr>
            </a:lvl2pPr>
            <a:lvl3pPr marL="0" indent="0">
              <a:buNone/>
              <a:defRPr sz="1800">
                <a:solidFill>
                  <a:schemeClr val="bg1"/>
                </a:solidFill>
              </a:defRPr>
            </a:lvl3pPr>
          </a:lstStyle>
          <a:p>
            <a:pPr lvl="0"/>
            <a:r>
              <a:rPr lang="en-US"/>
              <a:t>Edit master text styles</a:t>
            </a:r>
          </a:p>
        </p:txBody>
      </p:sp>
      <p:pic>
        <p:nvPicPr>
          <p:cNvPr id="164" name="Picture 16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78541" y="3250017"/>
            <a:ext cx="2034918" cy="1356612"/>
          </a:xfrm>
          <a:prstGeom prst="rect">
            <a:avLst/>
          </a:prstGeom>
        </p:spPr>
      </p:pic>
    </p:spTree>
    <p:extLst>
      <p:ext uri="{BB962C8B-B14F-4D97-AF65-F5344CB8AC3E}">
        <p14:creationId xmlns:p14="http://schemas.microsoft.com/office/powerpoint/2010/main" val="28625718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a:xfrm>
            <a:off x="256032" y="1691640"/>
            <a:ext cx="11329416" cy="4382505"/>
          </a:xfrm>
        </p:spPr>
        <p:txBody>
          <a:bodyPr/>
          <a:lstStyle>
            <a:lvl1pPr>
              <a:defRPr>
                <a:solidFill>
                  <a:srgbClr val="141414"/>
                </a:solidFill>
                <a:latin typeface="+mj-lt"/>
              </a:defRPr>
            </a:lvl1pPr>
            <a:lvl2pPr>
              <a:defRPr>
                <a:solidFill>
                  <a:srgbClr val="141414"/>
                </a:solidFill>
                <a:latin typeface="Franklin Gothic Book" panose="020B0503020102020204" pitchFamily="34" charset="0"/>
              </a:defRPr>
            </a:lvl2pPr>
            <a:lvl3pPr>
              <a:defRPr>
                <a:solidFill>
                  <a:srgbClr val="141414"/>
                </a:solidFill>
                <a:latin typeface="Franklin Gothic Book" panose="020B0503020102020204" pitchFamily="34" charset="0"/>
              </a:defRPr>
            </a:lvl3pPr>
            <a:lvl4pPr>
              <a:defRPr>
                <a:solidFill>
                  <a:srgbClr val="141414"/>
                </a:solidFill>
                <a:latin typeface="Franklin Gothic Book" panose="020B05030201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0"/>
          </p:nvPr>
        </p:nvSpPr>
        <p:spPr>
          <a:xfrm>
            <a:off x="256032" y="6163056"/>
            <a:ext cx="11420856" cy="475488"/>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8" name="Oval 7">
            <a:extLst>
              <a:ext uri="{FF2B5EF4-FFF2-40B4-BE49-F238E27FC236}">
                <a16:creationId xmlns:a16="http://schemas.microsoft.com/office/drawing/2014/main" id="{CB4EAA9C-DC0A-0048-A2D8-74BB19787D68}"/>
              </a:ext>
            </a:extLst>
          </p:cNvPr>
          <p:cNvSpPr/>
          <p:nvPr userDrawn="1"/>
        </p:nvSpPr>
        <p:spPr>
          <a:xfrm>
            <a:off x="11559260" y="6260293"/>
            <a:ext cx="449322" cy="44932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7" name="TextBox 6"/>
          <p:cNvSpPr txBox="1"/>
          <p:nvPr userDrawn="1"/>
        </p:nvSpPr>
        <p:spPr>
          <a:xfrm>
            <a:off x="664362"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5261930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 2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a:xfrm>
            <a:off x="256032" y="1691640"/>
            <a:ext cx="5376672" cy="4379976"/>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1"/>
          </p:nvPr>
        </p:nvSpPr>
        <p:spPr>
          <a:xfrm>
            <a:off x="6199632" y="1691640"/>
            <a:ext cx="5376672" cy="4379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p:cNvSpPr>
            <a:spLocks noGrp="1"/>
          </p:cNvSpPr>
          <p:nvPr>
            <p:ph type="body" sz="quarter" idx="10"/>
          </p:nvPr>
        </p:nvSpPr>
        <p:spPr>
          <a:xfrm>
            <a:off x="256032" y="6163056"/>
            <a:ext cx="11420856" cy="475488"/>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8"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7" name="TextBox 6"/>
          <p:cNvSpPr txBox="1"/>
          <p:nvPr userDrawn="1"/>
        </p:nvSpPr>
        <p:spPr>
          <a:xfrm>
            <a:off x="664362" y="6642556"/>
            <a:ext cx="10863276" cy="2308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normalizeH="0" baseline="0" dirty="0">
                <a:ln>
                  <a:noFill/>
                </a:ln>
                <a:solidFill>
                  <a:schemeClr val="accent6"/>
                </a:solidFill>
                <a:effectLst/>
                <a:latin typeface="+mj-lt"/>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endParaRPr kumimoji="0" lang="en-US" altLang="en-US" sz="900" b="0" i="0" u="none" strike="noStrike" kern="1200" cap="none" normalizeH="0" baseline="0" dirty="0">
              <a:ln>
                <a:noFill/>
              </a:ln>
              <a:solidFill>
                <a:schemeClr val="accent6"/>
              </a:solidFill>
              <a:effectLst/>
              <a:latin typeface="+mj-lt"/>
              <a:ea typeface="+mn-ea"/>
              <a:cs typeface="+mn-cs"/>
            </a:endParaRPr>
          </a:p>
        </p:txBody>
      </p:sp>
    </p:spTree>
    <p:extLst>
      <p:ext uri="{BB962C8B-B14F-4D97-AF65-F5344CB8AC3E}">
        <p14:creationId xmlns:p14="http://schemas.microsoft.com/office/powerpoint/2010/main" val="2674942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 Content Slide (1-2 line title +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a:xfrm>
            <a:off x="256032" y="1938528"/>
            <a:ext cx="11329416" cy="4215384"/>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1"/>
          </p:nvPr>
        </p:nvSpPr>
        <p:spPr>
          <a:xfrm>
            <a:off x="246888" y="1554480"/>
            <a:ext cx="11082528" cy="374904"/>
          </a:xfrm>
        </p:spPr>
        <p:txBody>
          <a:bodyPr/>
          <a:lstStyle>
            <a:lvl1pPr>
              <a:spcBef>
                <a:spcPts val="600"/>
              </a:spcBef>
              <a:defRPr>
                <a:solidFill>
                  <a:srgbClr val="003854"/>
                </a:solidFill>
              </a:defRPr>
            </a:lvl1pPr>
          </a:lstStyle>
          <a:p>
            <a:pPr lvl="0"/>
            <a:r>
              <a:rPr lang="en-US"/>
              <a:t>Edit Master text styles</a:t>
            </a:r>
          </a:p>
        </p:txBody>
      </p:sp>
      <p:sp>
        <p:nvSpPr>
          <p:cNvPr id="16" name="Text Placeholder 12"/>
          <p:cNvSpPr>
            <a:spLocks noGrp="1"/>
          </p:cNvSpPr>
          <p:nvPr>
            <p:ph type="body" sz="quarter" idx="10"/>
          </p:nvPr>
        </p:nvSpPr>
        <p:spPr>
          <a:xfrm>
            <a:off x="256032" y="6163056"/>
            <a:ext cx="11420856" cy="475488"/>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8"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7" name="TextBox 6"/>
          <p:cNvSpPr txBox="1"/>
          <p:nvPr userDrawn="1"/>
        </p:nvSpPr>
        <p:spPr>
          <a:xfrm>
            <a:off x="664362"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652677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 Content Slide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a:xfrm>
            <a:off x="256032" y="1938528"/>
            <a:ext cx="5376672" cy="4178808"/>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1"/>
          </p:nvPr>
        </p:nvSpPr>
        <p:spPr>
          <a:xfrm>
            <a:off x="6199632" y="1938528"/>
            <a:ext cx="5376672" cy="41788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2"/>
          </p:nvPr>
        </p:nvSpPr>
        <p:spPr>
          <a:xfrm>
            <a:off x="246888" y="1554480"/>
            <a:ext cx="5376672" cy="374904"/>
          </a:xfrm>
        </p:spPr>
        <p:txBody>
          <a:bodyPr/>
          <a:lstStyle>
            <a:lvl1pPr>
              <a:spcBef>
                <a:spcPts val="600"/>
              </a:spcBef>
              <a:defRPr>
                <a:solidFill>
                  <a:srgbClr val="003854"/>
                </a:solidFill>
              </a:defRPr>
            </a:lvl1pPr>
          </a:lstStyle>
          <a:p>
            <a:pPr lvl="0"/>
            <a:r>
              <a:rPr lang="en-US"/>
              <a:t>Edit Master text styles</a:t>
            </a:r>
          </a:p>
        </p:txBody>
      </p:sp>
      <p:sp>
        <p:nvSpPr>
          <p:cNvPr id="14" name="Text Placeholder 4"/>
          <p:cNvSpPr>
            <a:spLocks noGrp="1"/>
          </p:cNvSpPr>
          <p:nvPr>
            <p:ph type="body" sz="quarter" idx="13"/>
          </p:nvPr>
        </p:nvSpPr>
        <p:spPr>
          <a:xfrm>
            <a:off x="6199632" y="1554480"/>
            <a:ext cx="5376672" cy="374904"/>
          </a:xfrm>
        </p:spPr>
        <p:txBody>
          <a:bodyPr/>
          <a:lstStyle>
            <a:lvl1pPr>
              <a:spcBef>
                <a:spcPts val="600"/>
              </a:spcBef>
              <a:defRPr>
                <a:solidFill>
                  <a:srgbClr val="003854"/>
                </a:solidFill>
              </a:defRPr>
            </a:lvl1pPr>
          </a:lstStyle>
          <a:p>
            <a:pPr lvl="0"/>
            <a:r>
              <a:rPr lang="en-US"/>
              <a:t>Edit Master text styles</a:t>
            </a:r>
          </a:p>
        </p:txBody>
      </p:sp>
      <p:sp>
        <p:nvSpPr>
          <p:cNvPr id="16" name="Text Placeholder 12"/>
          <p:cNvSpPr>
            <a:spLocks noGrp="1"/>
          </p:cNvSpPr>
          <p:nvPr>
            <p:ph type="body" sz="quarter" idx="10"/>
          </p:nvPr>
        </p:nvSpPr>
        <p:spPr>
          <a:xfrm>
            <a:off x="256032" y="6163056"/>
            <a:ext cx="11420856" cy="475488"/>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15"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9" name="TextBox 8"/>
          <p:cNvSpPr txBox="1"/>
          <p:nvPr userDrawn="1"/>
        </p:nvSpPr>
        <p:spPr>
          <a:xfrm>
            <a:off x="664362"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800620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 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6" name="Text Placeholder 12"/>
          <p:cNvSpPr>
            <a:spLocks noGrp="1"/>
          </p:cNvSpPr>
          <p:nvPr>
            <p:ph type="body" sz="quarter" idx="10"/>
          </p:nvPr>
        </p:nvSpPr>
        <p:spPr>
          <a:xfrm>
            <a:off x="256032" y="6163056"/>
            <a:ext cx="11420856" cy="475488"/>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5" name="TextBox 4"/>
          <p:cNvSpPr txBox="1"/>
          <p:nvPr userDrawn="1"/>
        </p:nvSpPr>
        <p:spPr>
          <a:xfrm>
            <a:off x="664362"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800028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 DO NOT USE CAR Symb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TO CAR SYMBOL ONLY</a:t>
            </a:r>
          </a:p>
        </p:txBody>
      </p:sp>
      <p:pic>
        <p:nvPicPr>
          <p:cNvPr id="12" name="Picture 11"/>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3975" y="6627436"/>
            <a:ext cx="766526" cy="766526"/>
          </a:xfrm>
          <a:prstGeom prst="rect">
            <a:avLst/>
          </a:prstGeom>
        </p:spPr>
      </p:pic>
      <p:sp>
        <p:nvSpPr>
          <p:cNvPr id="27" name="Text Placeholder 12"/>
          <p:cNvSpPr>
            <a:spLocks noGrp="1"/>
          </p:cNvSpPr>
          <p:nvPr>
            <p:ph type="body" sz="quarter" idx="10"/>
          </p:nvPr>
        </p:nvSpPr>
        <p:spPr>
          <a:xfrm>
            <a:off x="256032" y="6163056"/>
            <a:ext cx="11420856" cy="694944"/>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Tree>
    <p:extLst>
      <p:ext uri="{BB962C8B-B14F-4D97-AF65-F5344CB8AC3E}">
        <p14:creationId xmlns:p14="http://schemas.microsoft.com/office/powerpoint/2010/main" val="1240329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RADIENT_DO NOT USE THI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6" name="Text Placeholder 12"/>
          <p:cNvSpPr>
            <a:spLocks noGrp="1"/>
          </p:cNvSpPr>
          <p:nvPr>
            <p:ph type="body" sz="quarter" idx="10"/>
          </p:nvPr>
        </p:nvSpPr>
        <p:spPr>
          <a:xfrm>
            <a:off x="256032" y="6163056"/>
            <a:ext cx="11420856" cy="694944"/>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13" name="Rectangle 12">
            <a:extLst>
              <a:ext uri="{FF2B5EF4-FFF2-40B4-BE49-F238E27FC236}">
                <a16:creationId xmlns:a16="http://schemas.microsoft.com/office/drawing/2014/main" id="{3A2D4164-6D1B-084B-84CB-BD750CA3D6B3}"/>
              </a:ext>
            </a:extLst>
          </p:cNvPr>
          <p:cNvSpPr/>
          <p:nvPr userDrawn="1"/>
        </p:nvSpPr>
        <p:spPr>
          <a:xfrm>
            <a:off x="0" y="0"/>
            <a:ext cx="12192000" cy="6858000"/>
          </a:xfrm>
          <a:prstGeom prst="rect">
            <a:avLst/>
          </a:prstGeom>
          <a:gradFill flip="none" rotWithShape="1">
            <a:gsLst>
              <a:gs pos="0">
                <a:schemeClr val="bg1">
                  <a:alpha val="0"/>
                </a:schemeClr>
              </a:gs>
              <a:gs pos="67000">
                <a:schemeClr val="tx1">
                  <a:alpha val="31000"/>
                </a:schemeClr>
              </a:gs>
              <a:gs pos="100000">
                <a:schemeClr val="tx1">
                  <a:alpha val="4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21684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5" Type="http://schemas.openxmlformats.org/officeDocument/2006/relationships/slideLayout" Target="../slideLayouts/slideLayout191.xml"/><Relationship Id="rId4"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2.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theme" Target="../theme/theme3.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2.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4.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41" Type="http://schemas.openxmlformats.org/officeDocument/2006/relationships/theme" Target="../theme/theme5.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8" Type="http://schemas.openxmlformats.org/officeDocument/2006/relationships/slideLayout" Target="../slideLayouts/slideLayout110.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6" Type="http://schemas.openxmlformats.org/officeDocument/2006/relationships/image" Target="../media/image6.jpe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theme" Target="../theme/theme6.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8.xml"/><Relationship Id="rId1" Type="http://schemas.openxmlformats.org/officeDocument/2006/relationships/slideLayout" Target="../slideLayouts/slideLayout15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4" Type="http://schemas.openxmlformats.org/officeDocument/2006/relationships/slideLayout" Target="../slideLayouts/slideLayout1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179457"/>
      </p:ext>
    </p:extLst>
  </p:cSld>
  <p:clrMap bg1="lt1" tx1="dk1" bg2="lt2" tx2="dk2" accent1="accent1" accent2="accent2" accent3="accent3" accent4="accent4" accent5="accent5" accent6="accent6" hlink="hlink" folHlink="folHlink"/>
  <p:sldLayoutIdLst>
    <p:sldLayoutId id="2147483862" r:id="rId1"/>
    <p:sldLayoutId id="2147484139" r:id="rId2"/>
    <p:sldLayoutId id="2147483872" r:id="rId3"/>
    <p:sldLayoutId id="2147484140" r:id="rId4"/>
    <p:sldLayoutId id="2147483873" r:id="rId5"/>
    <p:sldLayoutId id="2147484141" r:id="rId6"/>
    <p:sldLayoutId id="2147483921" r:id="rId7"/>
    <p:sldLayoutId id="2147484142" r:id="rId8"/>
    <p:sldLayoutId id="2147483881" r:id="rId9"/>
    <p:sldLayoutId id="2147484143" r:id="rId10"/>
    <p:sldLayoutId id="2147484144" r:id="rId11"/>
    <p:sldLayoutId id="2147484145" r:id="rId12"/>
    <p:sldLayoutId id="2147483879" r:id="rId13"/>
    <p:sldLayoutId id="2147484146" r:id="rId14"/>
    <p:sldLayoutId id="2147483925" r:id="rId15"/>
    <p:sldLayoutId id="2147484147" r:id="rId16"/>
    <p:sldLayoutId id="2147483876" r:id="rId17"/>
    <p:sldLayoutId id="2147484148" r:id="rId18"/>
    <p:sldLayoutId id="2147483885" r:id="rId19"/>
    <p:sldLayoutId id="2147484149" r:id="rId20"/>
    <p:sldLayoutId id="2147483923" r:id="rId21"/>
    <p:sldLayoutId id="2147484150" r:id="rId22"/>
    <p:sldLayoutId id="2147483882" r:id="rId23"/>
    <p:sldLayoutId id="2147484151" r:id="rId24"/>
    <p:sldLayoutId id="2147483880" r:id="rId25"/>
    <p:sldLayoutId id="2147484152" r:id="rId26"/>
    <p:sldLayoutId id="2147483927" r:id="rId27"/>
    <p:sldLayoutId id="2147484153" r:id="rId28"/>
    <p:sldLayoutId id="2147483929" r:id="rId29"/>
    <p:sldLayoutId id="2147484154" r:id="rId30"/>
    <p:sldLayoutId id="2147483931" r:id="rId31"/>
    <p:sldLayoutId id="2147484155" r:id="rId32"/>
    <p:sldLayoutId id="2147483933" r:id="rId33"/>
    <p:sldLayoutId id="2147484156" r:id="rId34"/>
    <p:sldLayoutId id="2147483935" r:id="rId35"/>
    <p:sldLayoutId id="2147484157" r:id="rId36"/>
    <p:sldLayoutId id="2147483884" r:id="rId37"/>
    <p:sldLayoutId id="2147484158" r:id="rId38"/>
    <p:sldLayoutId id="2147483887" r:id="rId39"/>
    <p:sldLayoutId id="2147484159" r:id="rId40"/>
    <p:sldLayoutId id="2147484411" r:id="rId41"/>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userDrawn="1">
          <p15:clr>
            <a:srgbClr val="F26B43"/>
          </p15:clr>
        </p15:guide>
        <p15:guide id="2" orient="horz" pos="663" userDrawn="1">
          <p15:clr>
            <a:srgbClr val="F26B43"/>
          </p15:clr>
        </p15:guide>
        <p15:guide id="3" pos="7227" userDrawn="1">
          <p15:clr>
            <a:srgbClr val="F26B43"/>
          </p15:clr>
        </p15:guide>
        <p15:guide id="4" orient="horz" pos="3816" userDrawn="1">
          <p15:clr>
            <a:srgbClr val="F26B43"/>
          </p15:clr>
        </p15:guide>
        <p15:guide id="5" orient="horz" pos="845" userDrawn="1">
          <p15:clr>
            <a:srgbClr val="F26B43"/>
          </p15:clr>
        </p15:guide>
        <p15:guide id="6" orient="horz" pos="595" userDrawn="1">
          <p15:clr>
            <a:srgbClr val="F26B43"/>
          </p15:clr>
        </p15:guide>
        <p15:guide id="7" orient="horz" pos="73" userDrawn="1">
          <p15:clr>
            <a:srgbClr val="F26B43"/>
          </p15:clr>
        </p15:guide>
        <p15:guide id="8" orient="horz" pos="113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836559"/>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Lst>
  <p:hf sldNum="0" hdr="0" ftr="0" dt="0"/>
  <p:txStyles>
    <p:titleStyle>
      <a:lvl1pPr algn="l" defTabSz="914400" rtl="0" eaLnBrk="1" latinLnBrk="0" hangingPunct="1">
        <a:lnSpc>
          <a:spcPct val="90000"/>
        </a:lnSpc>
        <a:spcBef>
          <a:spcPct val="0"/>
        </a:spcBef>
        <a:buNone/>
        <a:defRPr sz="2000" b="1" i="0" kern="0" cap="all"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kern="1200" baseline="0">
          <a:solidFill>
            <a:schemeClr val="tx1"/>
          </a:solidFill>
          <a:latin typeface="+mn-lt"/>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kern="1200" baseline="0">
          <a:solidFill>
            <a:schemeClr val="tx1"/>
          </a:solidFill>
          <a:latin typeface="+mn-lt"/>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kern="1200" baseline="0">
          <a:solidFill>
            <a:schemeClr val="tx1"/>
          </a:solidFill>
          <a:latin typeface="+mn-lt"/>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kern="1200" baseline="0">
          <a:solidFill>
            <a:schemeClr val="tx1"/>
          </a:solidFill>
          <a:latin typeface="+mn-lt"/>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dirty="0">
                <a:solidFill>
                  <a:srgbClr val="7F7F7F"/>
                </a:solidFill>
                <a:latin typeface="Proxima Nova Rg" panose="02000506030000020004" pitchFamily="2"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731037319"/>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 id="2147484373" r:id="rId14"/>
    <p:sldLayoutId id="2147484374" r:id="rId15"/>
    <p:sldLayoutId id="2147484375" r:id="rId16"/>
    <p:sldLayoutId id="2147484376" r:id="rId17"/>
    <p:sldLayoutId id="2147484377" r:id="rId18"/>
    <p:sldLayoutId id="2147484378" r:id="rId19"/>
    <p:sldLayoutId id="2147484379" r:id="rId20"/>
    <p:sldLayoutId id="2147484380" r:id="rId21"/>
    <p:sldLayoutId id="2147484610" r:id="rId22"/>
    <p:sldLayoutId id="2147484611" r:id="rId23"/>
    <p:sldLayoutId id="2147484612" r:id="rId2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404167"/>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 id="2147484425" r:id="rId13"/>
    <p:sldLayoutId id="2147484426" r:id="rId14"/>
    <p:sldLayoutId id="2147484427" r:id="rId15"/>
    <p:sldLayoutId id="2147484428" r:id="rId16"/>
    <p:sldLayoutId id="2147484429" r:id="rId17"/>
    <p:sldLayoutId id="2147484430" r:id="rId18"/>
    <p:sldLayoutId id="2147484431" r:id="rId19"/>
    <p:sldLayoutId id="2147484432" r:id="rId20"/>
    <p:sldLayoutId id="2147484433" r:id="rId21"/>
    <p:sldLayoutId id="2147484434" r:id="rId22"/>
    <p:sldLayoutId id="2147484435" r:id="rId23"/>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6646F5-765A-4740-94F3-6B7326721DD4}"/>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4044" t="65671" r="4044" b="26141"/>
          <a:stretch/>
        </p:blipFill>
        <p:spPr>
          <a:xfrm>
            <a:off x="0" y="1"/>
            <a:ext cx="12192000" cy="1448186"/>
          </a:xfrm>
          <a:prstGeom prst="rect">
            <a:avLst/>
          </a:prstGeom>
        </p:spPr>
      </p:pic>
      <p:sp>
        <p:nvSpPr>
          <p:cNvPr id="9" name="Rectangle 8">
            <a:extLst>
              <a:ext uri="{FF2B5EF4-FFF2-40B4-BE49-F238E27FC236}">
                <a16:creationId xmlns:a16="http://schemas.microsoft.com/office/drawing/2014/main" id="{4935899D-6C00-9346-B987-EA69B6A7CCAC}"/>
              </a:ext>
            </a:extLst>
          </p:cNvPr>
          <p:cNvSpPr/>
          <p:nvPr userDrawn="1"/>
        </p:nvSpPr>
        <p:spPr>
          <a:xfrm>
            <a:off x="0" y="0"/>
            <a:ext cx="12192000" cy="1373681"/>
          </a:xfrm>
          <a:prstGeom prst="rect">
            <a:avLst/>
          </a:prstGeom>
          <a:gradFill flip="none" rotWithShape="1">
            <a:gsLst>
              <a:gs pos="0">
                <a:schemeClr val="bg1">
                  <a:alpha val="0"/>
                </a:schemeClr>
              </a:gs>
              <a:gs pos="67000">
                <a:schemeClr val="tx1">
                  <a:alpha val="31000"/>
                </a:schemeClr>
              </a:gs>
              <a:gs pos="100000">
                <a:schemeClr val="tx1">
                  <a:alpha val="4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flipV="1">
            <a:off x="-6096" y="1463040"/>
            <a:ext cx="12192000" cy="16807"/>
          </a:xfrm>
          <a:prstGeom prst="line">
            <a:avLst/>
          </a:prstGeom>
          <a:ln w="63500">
            <a:solidFill>
              <a:srgbClr val="490C66"/>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6032" y="182880"/>
            <a:ext cx="11676888" cy="109728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56032" y="1694153"/>
            <a:ext cx="11329416" cy="4379976"/>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16" name="Oval 15">
            <a:extLst>
              <a:ext uri="{FF2B5EF4-FFF2-40B4-BE49-F238E27FC236}">
                <a16:creationId xmlns:a16="http://schemas.microsoft.com/office/drawing/2014/main" id="{CB4EAA9C-DC0A-0048-A2D8-74BB19787D68}"/>
              </a:ext>
            </a:extLst>
          </p:cNvPr>
          <p:cNvSpPr/>
          <p:nvPr userDrawn="1"/>
        </p:nvSpPr>
        <p:spPr>
          <a:xfrm>
            <a:off x="11559260" y="6260293"/>
            <a:ext cx="449322" cy="44932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Tree>
    <p:extLst>
      <p:ext uri="{BB962C8B-B14F-4D97-AF65-F5344CB8AC3E}">
        <p14:creationId xmlns:p14="http://schemas.microsoft.com/office/powerpoint/2010/main" val="121501488"/>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48" r:id="rId12"/>
    <p:sldLayoutId id="2147484449" r:id="rId13"/>
    <p:sldLayoutId id="2147484450" r:id="rId14"/>
  </p:sldLayoutIdLst>
  <p:hf hdr="0" ftr="0" dt="0"/>
  <p:txStyles>
    <p:titleStyle>
      <a:lvl1pPr algn="ctr" defTabSz="914400" rtl="0" eaLnBrk="1" latinLnBrk="0" hangingPunct="1">
        <a:lnSpc>
          <a:spcPct val="90000"/>
        </a:lnSpc>
        <a:spcBef>
          <a:spcPts val="600"/>
        </a:spcBef>
        <a:buNone/>
        <a:defRPr sz="3600" b="1" kern="1200">
          <a:solidFill>
            <a:schemeClr val="bg1"/>
          </a:solidFill>
          <a:latin typeface="Franklin Gothic Book" panose="020B0503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j-lt"/>
          <a:ea typeface="+mn-ea"/>
          <a:cs typeface="+mn-cs"/>
        </a:defRPr>
      </a:lvl1pPr>
      <a:lvl2pPr marL="228600" indent="-228600" algn="l" defTabSz="914400" rtl="0" eaLnBrk="1" latinLnBrk="0" hangingPunct="1">
        <a:lnSpc>
          <a:spcPct val="90000"/>
        </a:lnSpc>
        <a:spcBef>
          <a:spcPts val="600"/>
        </a:spcBef>
        <a:buClr>
          <a:srgbClr val="7F7F7F"/>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800100" indent="-342900" algn="l" defTabSz="914400" rtl="0" eaLnBrk="1" latinLnBrk="0" hangingPunct="1">
        <a:lnSpc>
          <a:spcPct val="90000"/>
        </a:lnSpc>
        <a:spcBef>
          <a:spcPts val="600"/>
        </a:spcBef>
        <a:buClr>
          <a:srgbClr val="7F7F7F"/>
        </a:buClr>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257300" indent="-228600" algn="l" defTabSz="914400" rtl="0" eaLnBrk="1" latinLnBrk="0" hangingPunct="1">
        <a:lnSpc>
          <a:spcPct val="90000"/>
        </a:lnSpc>
        <a:spcBef>
          <a:spcPts val="600"/>
        </a:spcBef>
        <a:buClr>
          <a:srgbClr val="7F7F7F"/>
        </a:buClr>
        <a:buFont typeface="Wingdings" panose="05000000000000000000" pitchFamily="2" charset="2"/>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898316"/>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 id="2147484502" r:id="rId15"/>
    <p:sldLayoutId id="2147484503" r:id="rId16"/>
    <p:sldLayoutId id="2147484504" r:id="rId17"/>
    <p:sldLayoutId id="2147484505" r:id="rId18"/>
    <p:sldLayoutId id="2147484506" r:id="rId19"/>
    <p:sldLayoutId id="2147484507" r:id="rId20"/>
    <p:sldLayoutId id="2147484508" r:id="rId21"/>
    <p:sldLayoutId id="2147484509" r:id="rId22"/>
    <p:sldLayoutId id="2147484510" r:id="rId23"/>
    <p:sldLayoutId id="2147484511" r:id="rId24"/>
    <p:sldLayoutId id="2147484512" r:id="rId25"/>
    <p:sldLayoutId id="2147484513" r:id="rId26"/>
    <p:sldLayoutId id="2147484514" r:id="rId27"/>
    <p:sldLayoutId id="2147484515" r:id="rId28"/>
    <p:sldLayoutId id="2147484516" r:id="rId29"/>
    <p:sldLayoutId id="2147484517" r:id="rId30"/>
    <p:sldLayoutId id="2147484518" r:id="rId31"/>
    <p:sldLayoutId id="2147484519" r:id="rId32"/>
    <p:sldLayoutId id="2147484520" r:id="rId33"/>
    <p:sldLayoutId id="2147484521" r:id="rId34"/>
    <p:sldLayoutId id="2147484522" r:id="rId35"/>
    <p:sldLayoutId id="2147484523" r:id="rId36"/>
    <p:sldLayoutId id="2147484524" r:id="rId37"/>
    <p:sldLayoutId id="2147484525" r:id="rId38"/>
    <p:sldLayoutId id="2147484526" r:id="rId39"/>
    <p:sldLayoutId id="2147484527" r:id="rId4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DFFBC2-3B1A-1947-8507-31164AA6A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8C66FB-9D3A-AF4C-836E-1E1C43237D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77BAB-8B2B-7E47-9E4E-85B9829BA1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ED164-77E5-794B-9BBA-8F6123B458DD}" type="datetimeFigureOut">
              <a:rPr lang="en-US" smtClean="0"/>
              <a:t>9/20/23</a:t>
            </a:fld>
            <a:endParaRPr lang="en-US" dirty="0"/>
          </a:p>
        </p:txBody>
      </p:sp>
      <p:sp>
        <p:nvSpPr>
          <p:cNvPr id="5" name="Footer Placeholder 4">
            <a:extLst>
              <a:ext uri="{FF2B5EF4-FFF2-40B4-BE49-F238E27FC236}">
                <a16:creationId xmlns:a16="http://schemas.microsoft.com/office/drawing/2014/main" id="{84405701-9308-5A40-A806-88607EF12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A55217-9B8E-A742-AB2E-4968A742BE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ACAE40-8032-1547-9A2E-607C09735F6F}" type="slidenum">
              <a:rPr lang="en-US" smtClean="0"/>
              <a:t>‹#›</a:t>
            </a:fld>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34B09698-3D69-9E4B-954A-65739CB034D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1914986"/>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 id="2147484562" r:id="rId13"/>
    <p:sldLayoutId id="21474845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519937"/>
      </p:ext>
    </p:extLst>
  </p:cSld>
  <p:clrMap bg1="lt1" tx1="dk1" bg2="lt2" tx2="dk2" accent1="accent1" accent2="accent2" accent3="accent3" accent4="accent4" accent5="accent5" accent6="accent6" hlink="hlink" folHlink="folHlink"/>
  <p:sldLayoutIdLst>
    <p:sldLayoutId id="2147484605" r:id="rId1"/>
    <p:sldLayoutId id="2147484606" r:id="rId2"/>
  </p:sldLayoutIdLst>
  <p:hf sldNum="0" hdr="0" ftr="0" dt="0"/>
  <p:txStyles>
    <p:titleStyle>
      <a:lvl1pPr algn="l" defTabSz="914400" rtl="0" eaLnBrk="1" latinLnBrk="0" hangingPunct="1">
        <a:lnSpc>
          <a:spcPct val="90000"/>
        </a:lnSpc>
        <a:spcBef>
          <a:spcPct val="0"/>
        </a:spcBef>
        <a:buNone/>
        <a:defRPr sz="2000" b="1" i="0" kern="0" cap="all"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kern="1200" baseline="0">
          <a:solidFill>
            <a:schemeClr val="tx1"/>
          </a:solidFill>
          <a:latin typeface="+mn-lt"/>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kern="1200" baseline="0">
          <a:solidFill>
            <a:schemeClr val="tx1"/>
          </a:solidFill>
          <a:latin typeface="+mn-lt"/>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kern="1200" baseline="0">
          <a:solidFill>
            <a:schemeClr val="tx1"/>
          </a:solidFill>
          <a:latin typeface="+mn-lt"/>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kern="1200" baseline="0">
          <a:solidFill>
            <a:schemeClr val="tx1"/>
          </a:solidFill>
          <a:latin typeface="+mn-lt"/>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619989"/>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570" r:id="rId3"/>
    <p:sldLayoutId id="2147484571" r:id="rId4"/>
    <p:sldLayoutId id="2147484572" r:id="rId5"/>
    <p:sldLayoutId id="2147484573" r:id="rId6"/>
    <p:sldLayoutId id="2147484609" r:id="rId7"/>
  </p:sldLayoutIdLst>
  <p:hf sldNum="0" hdr="0" ftr="0" dt="0"/>
  <p:txStyles>
    <p:titleStyle>
      <a:lvl1pPr algn="l" defTabSz="914400" rtl="0" eaLnBrk="1" latinLnBrk="0" hangingPunct="1">
        <a:lnSpc>
          <a:spcPct val="90000"/>
        </a:lnSpc>
        <a:spcBef>
          <a:spcPct val="0"/>
        </a:spcBef>
        <a:buNone/>
        <a:defRPr sz="2000" b="1" i="0" kern="0" cap="all"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kern="1200" baseline="0">
          <a:solidFill>
            <a:schemeClr val="tx1"/>
          </a:solidFill>
          <a:latin typeface="+mn-lt"/>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kern="1200" baseline="0">
          <a:solidFill>
            <a:schemeClr val="tx1"/>
          </a:solidFill>
          <a:latin typeface="+mn-lt"/>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kern="1200" baseline="0">
          <a:solidFill>
            <a:schemeClr val="tx1"/>
          </a:solidFill>
          <a:latin typeface="+mn-lt"/>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kern="1200" baseline="0">
          <a:solidFill>
            <a:schemeClr val="tx1"/>
          </a:solidFill>
          <a:latin typeface="+mn-lt"/>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dirty="0">
                <a:solidFill>
                  <a:srgbClr val="7F7F7F"/>
                </a:solidFill>
                <a:latin typeface="Proxima Nova Rg" panose="02000506030000020004" pitchFamily="2"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518914986"/>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 id="2147484594" r:id="rId19"/>
    <p:sldLayoutId id="2147484595" r:id="rId20"/>
    <p:sldLayoutId id="2147484596" r:id="rId21"/>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56.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4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4.xml"/><Relationship Id="rId1" Type="http://schemas.openxmlformats.org/officeDocument/2006/relationships/tags" Target="../tags/tag1.xml"/><Relationship Id="rId4" Type="http://schemas.openxmlformats.org/officeDocument/2006/relationships/chart" Target="../charts/char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58.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47.xml"/><Relationship Id="rId5" Type="http://schemas.openxmlformats.org/officeDocument/2006/relationships/image" Target="../media/image69.emf"/><Relationship Id="rId4" Type="http://schemas.openxmlformats.org/officeDocument/2006/relationships/image" Target="../media/image68.emf"/></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BD4_D2C7DE0B.xml"/><Relationship Id="rId2" Type="http://schemas.openxmlformats.org/officeDocument/2006/relationships/notesSlide" Target="../notesSlides/notesSlide41.xml"/><Relationship Id="rId1" Type="http://schemas.openxmlformats.org/officeDocument/2006/relationships/slideLayout" Target="../slideLayouts/slideLayout65.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7FFFD476_BE96276A.xml"/><Relationship Id="rId2" Type="http://schemas.openxmlformats.org/officeDocument/2006/relationships/notesSlide" Target="../notesSlides/notesSlide42.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7EA6269D_64D3A9F5.xml"/><Relationship Id="rId2" Type="http://schemas.openxmlformats.org/officeDocument/2006/relationships/notesSlide" Target="../notesSlides/notesSlide45.xml"/><Relationship Id="rId1" Type="http://schemas.openxmlformats.org/officeDocument/2006/relationships/slideLayout" Target="../slideLayouts/slideLayout44.xml"/><Relationship Id="rId5" Type="http://schemas.openxmlformats.org/officeDocument/2006/relationships/image" Target="../media/image74.png"/><Relationship Id="rId4" Type="http://schemas.openxmlformats.org/officeDocument/2006/relationships/hyperlink" Target="https://patient.gastro.org/irritable-bowel-syndrome-ibs/" TargetMode="External"/></Relationships>
</file>

<file path=ppt/slides/_rels/slide5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D643F-C4AD-7D39-D8C5-BEA892F3EB3B}"/>
              </a:ext>
            </a:extLst>
          </p:cNvPr>
          <p:cNvSpPr>
            <a:spLocks noGrp="1"/>
          </p:cNvSpPr>
          <p:nvPr>
            <p:ph type="title"/>
          </p:nvPr>
        </p:nvSpPr>
        <p:spPr/>
        <p:txBody>
          <a:bodyPr>
            <a:noAutofit/>
          </a:bodyPr>
          <a:lstStyle/>
          <a:p>
            <a:r>
              <a:rPr lang="en-US" sz="4400" dirty="0"/>
              <a:t>Overview of Irritable Bowel Syndrome (IBS)</a:t>
            </a:r>
          </a:p>
        </p:txBody>
      </p:sp>
      <p:sp>
        <p:nvSpPr>
          <p:cNvPr id="6" name="TextBox 5">
            <a:extLst>
              <a:ext uri="{FF2B5EF4-FFF2-40B4-BE49-F238E27FC236}">
                <a16:creationId xmlns:a16="http://schemas.microsoft.com/office/drawing/2014/main" id="{66AAB122-8C9A-41E2-0D74-D99098A4626A}"/>
              </a:ext>
            </a:extLst>
          </p:cNvPr>
          <p:cNvSpPr txBox="1"/>
          <p:nvPr/>
        </p:nvSpPr>
        <p:spPr>
          <a:xfrm>
            <a:off x="719668" y="1674674"/>
            <a:ext cx="6111688" cy="1938992"/>
          </a:xfrm>
          <a:prstGeom prst="rect">
            <a:avLst/>
          </a:prstGeom>
          <a:noFill/>
        </p:spPr>
        <p:txBody>
          <a:bodyPr wrap="square">
            <a:spAutoFit/>
          </a:bodyPr>
          <a:lstStyle/>
          <a:p>
            <a:r>
              <a:rPr lang="en-US" sz="2000" b="1" dirty="0"/>
              <a:t>Brooks D. Cash, MD, AGAF, FACG, FACP, FASGE </a:t>
            </a:r>
          </a:p>
          <a:p>
            <a:r>
              <a:rPr lang="en-US" sz="2000" dirty="0"/>
              <a:t>Dan and Lillie Sterling Professor of Medicine</a:t>
            </a:r>
          </a:p>
          <a:p>
            <a:r>
              <a:rPr lang="en-US" sz="2000" dirty="0"/>
              <a:t>McGovern Medical School</a:t>
            </a:r>
          </a:p>
          <a:p>
            <a:r>
              <a:rPr lang="en-US" sz="2000" dirty="0"/>
              <a:t>Chief, Gastroenterology, Hepatology, and Nutrition</a:t>
            </a:r>
          </a:p>
          <a:p>
            <a:r>
              <a:rPr lang="en-US" sz="2000" dirty="0"/>
              <a:t>University of Texas Health Science Center</a:t>
            </a:r>
          </a:p>
          <a:p>
            <a:r>
              <a:rPr lang="en-US" sz="2000" dirty="0"/>
              <a:t>Houston, Texas</a:t>
            </a:r>
          </a:p>
        </p:txBody>
      </p:sp>
    </p:spTree>
    <p:extLst>
      <p:ext uri="{BB962C8B-B14F-4D97-AF65-F5344CB8AC3E}">
        <p14:creationId xmlns:p14="http://schemas.microsoft.com/office/powerpoint/2010/main" val="2892587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IBS is </a:t>
            </a:r>
            <a:r>
              <a:rPr lang="en-US" u="sng" dirty="0"/>
              <a:t>not</a:t>
            </a:r>
            <a:r>
              <a:rPr lang="en-US" dirty="0"/>
              <a:t> a diagnosis of exclusion</a:t>
            </a:r>
          </a:p>
        </p:txBody>
      </p:sp>
      <p:sp>
        <p:nvSpPr>
          <p:cNvPr id="2" name="Title 1"/>
          <p:cNvSpPr>
            <a:spLocks noGrp="1"/>
          </p:cNvSpPr>
          <p:nvPr>
            <p:ph type="title"/>
          </p:nvPr>
        </p:nvSpPr>
        <p:spPr/>
        <p:txBody>
          <a:bodyPr>
            <a:normAutofit/>
          </a:bodyPr>
          <a:lstStyle/>
          <a:p>
            <a:r>
              <a:rPr lang="en-GB" dirty="0"/>
              <a:t>Making a Positive Diagnosis of IBS: 5 Key Features</a:t>
            </a:r>
            <a:endParaRPr lang="en-US" i="1" dirty="0"/>
          </a:p>
        </p:txBody>
      </p:sp>
      <p:sp>
        <p:nvSpPr>
          <p:cNvPr id="8" name="Text Placeholder 7"/>
          <p:cNvSpPr>
            <a:spLocks noGrp="1"/>
          </p:cNvSpPr>
          <p:nvPr>
            <p:ph type="body" sz="quarter" idx="14"/>
          </p:nvPr>
        </p:nvSpPr>
        <p:spPr/>
        <p:txBody>
          <a:bodyPr/>
          <a:lstStyle/>
          <a:p>
            <a:endParaRPr lang="en-US" dirty="0"/>
          </a:p>
        </p:txBody>
      </p:sp>
      <p:grpSp>
        <p:nvGrpSpPr>
          <p:cNvPr id="4" name="Group 3"/>
          <p:cNvGrpSpPr/>
          <p:nvPr/>
        </p:nvGrpSpPr>
        <p:grpSpPr>
          <a:xfrm>
            <a:off x="369497" y="2261873"/>
            <a:ext cx="11453003" cy="3247147"/>
            <a:chOff x="396097" y="1433503"/>
            <a:chExt cx="11453003" cy="3247147"/>
          </a:xfrm>
        </p:grpSpPr>
        <p:cxnSp>
          <p:nvCxnSpPr>
            <p:cNvPr id="40" name="Straight Connector 39"/>
            <p:cNvCxnSpPr/>
            <p:nvPr/>
          </p:nvCxnSpPr>
          <p:spPr>
            <a:xfrm>
              <a:off x="396240" y="3062293"/>
              <a:ext cx="113919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10800000">
              <a:off x="693277" y="1433503"/>
              <a:ext cx="1385686" cy="1385686"/>
              <a:chOff x="4663440" y="2509520"/>
              <a:chExt cx="1270000" cy="1270000"/>
            </a:xfrm>
          </p:grpSpPr>
          <p:sp>
            <p:nvSpPr>
              <p:cNvPr id="5" name="Arc 4"/>
              <p:cNvSpPr/>
              <p:nvPr/>
            </p:nvSpPr>
            <p:spPr>
              <a:xfrm>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sp>
            <p:nvSpPr>
              <p:cNvPr id="6" name="Arc 5"/>
              <p:cNvSpPr/>
              <p:nvPr/>
            </p:nvSpPr>
            <p:spPr>
              <a:xfrm rot="16200000">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grpSp>
        <p:cxnSp>
          <p:nvCxnSpPr>
            <p:cNvPr id="23" name="Straight Connector 22"/>
            <p:cNvCxnSpPr/>
            <p:nvPr/>
          </p:nvCxnSpPr>
          <p:spPr>
            <a:xfrm>
              <a:off x="1386120" y="2819189"/>
              <a:ext cx="0" cy="243104"/>
            </a:xfrm>
            <a:prstGeom prst="line">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rot="10800000">
              <a:off x="3061516" y="1433503"/>
              <a:ext cx="1385686" cy="1385686"/>
              <a:chOff x="4663440" y="2509520"/>
              <a:chExt cx="1270000" cy="1270000"/>
            </a:xfrm>
          </p:grpSpPr>
          <p:sp>
            <p:nvSpPr>
              <p:cNvPr id="21" name="Arc 20"/>
              <p:cNvSpPr/>
              <p:nvPr/>
            </p:nvSpPr>
            <p:spPr>
              <a:xfrm>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sp>
            <p:nvSpPr>
              <p:cNvPr id="22" name="Arc 21"/>
              <p:cNvSpPr/>
              <p:nvPr/>
            </p:nvSpPr>
            <p:spPr>
              <a:xfrm rot="16200000">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grpSp>
        <p:cxnSp>
          <p:nvCxnSpPr>
            <p:cNvPr id="50" name="Straight Connector 49"/>
            <p:cNvCxnSpPr/>
            <p:nvPr/>
          </p:nvCxnSpPr>
          <p:spPr>
            <a:xfrm>
              <a:off x="3754359" y="2819189"/>
              <a:ext cx="0" cy="243104"/>
            </a:xfrm>
            <a:prstGeom prst="line">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rot="10800000">
              <a:off x="5429755" y="1433503"/>
              <a:ext cx="1385686" cy="1385686"/>
              <a:chOff x="4663440" y="2509520"/>
              <a:chExt cx="1270000" cy="1270000"/>
            </a:xfrm>
          </p:grpSpPr>
          <p:sp>
            <p:nvSpPr>
              <p:cNvPr id="26" name="Arc 25"/>
              <p:cNvSpPr/>
              <p:nvPr/>
            </p:nvSpPr>
            <p:spPr>
              <a:xfrm>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sp>
            <p:nvSpPr>
              <p:cNvPr id="27" name="Arc 26"/>
              <p:cNvSpPr/>
              <p:nvPr/>
            </p:nvSpPr>
            <p:spPr>
              <a:xfrm rot="16200000">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grpSp>
        <p:cxnSp>
          <p:nvCxnSpPr>
            <p:cNvPr id="53" name="Straight Connector 52"/>
            <p:cNvCxnSpPr/>
            <p:nvPr/>
          </p:nvCxnSpPr>
          <p:spPr>
            <a:xfrm>
              <a:off x="6122598" y="2819189"/>
              <a:ext cx="0" cy="243104"/>
            </a:xfrm>
            <a:prstGeom prst="line">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rot="10800000">
              <a:off x="7797994" y="1433503"/>
              <a:ext cx="1385686" cy="1385686"/>
              <a:chOff x="4663440" y="2509520"/>
              <a:chExt cx="1270000" cy="1270000"/>
            </a:xfrm>
          </p:grpSpPr>
          <p:sp>
            <p:nvSpPr>
              <p:cNvPr id="31" name="Arc 30"/>
              <p:cNvSpPr/>
              <p:nvPr/>
            </p:nvSpPr>
            <p:spPr>
              <a:xfrm>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sp>
            <p:nvSpPr>
              <p:cNvPr id="32" name="Arc 31"/>
              <p:cNvSpPr/>
              <p:nvPr/>
            </p:nvSpPr>
            <p:spPr>
              <a:xfrm rot="16200000">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grpSp>
        <p:cxnSp>
          <p:nvCxnSpPr>
            <p:cNvPr id="56" name="Straight Connector 55"/>
            <p:cNvCxnSpPr/>
            <p:nvPr/>
          </p:nvCxnSpPr>
          <p:spPr>
            <a:xfrm>
              <a:off x="8490837" y="2819189"/>
              <a:ext cx="0" cy="243104"/>
            </a:xfrm>
            <a:prstGeom prst="line">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rot="10800000">
              <a:off x="10166234" y="1433503"/>
              <a:ext cx="1385686" cy="1385686"/>
              <a:chOff x="4663440" y="2509520"/>
              <a:chExt cx="1270000" cy="1270000"/>
            </a:xfrm>
          </p:grpSpPr>
          <p:sp>
            <p:nvSpPr>
              <p:cNvPr id="36" name="Arc 35"/>
              <p:cNvSpPr/>
              <p:nvPr/>
            </p:nvSpPr>
            <p:spPr>
              <a:xfrm>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sp>
            <p:nvSpPr>
              <p:cNvPr id="37" name="Arc 36"/>
              <p:cNvSpPr/>
              <p:nvPr/>
            </p:nvSpPr>
            <p:spPr>
              <a:xfrm rot="16200000">
                <a:off x="4663440" y="2509520"/>
                <a:ext cx="1270000" cy="1270000"/>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7484F"/>
                  </a:solidFill>
                  <a:effectLst/>
                  <a:uLnTx/>
                  <a:uFillTx/>
                  <a:latin typeface="Proxima Nova Rg"/>
                  <a:ea typeface="+mn-ea"/>
                  <a:cs typeface="+mn-cs"/>
                </a:endParaRPr>
              </a:p>
            </p:txBody>
          </p:sp>
        </p:grpSp>
        <p:cxnSp>
          <p:nvCxnSpPr>
            <p:cNvPr id="59" name="Straight Connector 58"/>
            <p:cNvCxnSpPr/>
            <p:nvPr/>
          </p:nvCxnSpPr>
          <p:spPr>
            <a:xfrm>
              <a:off x="10859077" y="2819189"/>
              <a:ext cx="0" cy="243104"/>
            </a:xfrm>
            <a:prstGeom prst="line">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96097" y="3449544"/>
              <a:ext cx="1980046"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47484F"/>
                  </a:solidFill>
                  <a:effectLst/>
                  <a:uLnTx/>
                  <a:uFillTx/>
                  <a:latin typeface="Proxima Nova Rg"/>
                  <a:ea typeface="+mn-ea"/>
                  <a:cs typeface="+mn-cs"/>
                </a:rPr>
                <a:t>Take careful history</a:t>
              </a:r>
            </a:p>
          </p:txBody>
        </p:sp>
        <p:sp>
          <p:nvSpPr>
            <p:cNvPr id="73" name="TextBox 72"/>
            <p:cNvSpPr txBox="1"/>
            <p:nvPr/>
          </p:nvSpPr>
          <p:spPr>
            <a:xfrm>
              <a:off x="2764336" y="3449544"/>
              <a:ext cx="1980046" cy="121571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47484F"/>
                  </a:solidFill>
                  <a:effectLst/>
                  <a:uLnTx/>
                  <a:uFillTx/>
                  <a:latin typeface="Proxima Nova Rg"/>
                  <a:ea typeface="+mn-ea"/>
                  <a:cs typeface="+mn-cs"/>
                </a:rPr>
                <a:t>Perform a thorough physi</a:t>
              </a:r>
              <a:r>
                <a:rPr lang="en-US" sz="2000" b="1" dirty="0">
                  <a:solidFill>
                    <a:srgbClr val="47484F"/>
                  </a:solidFill>
                  <a:latin typeface="Proxima Nova Rg"/>
                </a:rPr>
                <a:t>cal exam</a:t>
              </a:r>
              <a:endParaRPr kumimoji="0" lang="en-US" sz="1400" b="0" i="0" u="none" strike="noStrike" kern="1200" cap="none" spc="0" normalizeH="0" baseline="0" noProof="0" dirty="0">
                <a:ln>
                  <a:noFill/>
                </a:ln>
                <a:solidFill>
                  <a:srgbClr val="47484F"/>
                </a:solidFill>
                <a:effectLst/>
                <a:uLnTx/>
                <a:uFillTx/>
                <a:latin typeface="Proxima Nova Rg"/>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84F"/>
                </a:solidFill>
                <a:effectLst/>
                <a:uLnTx/>
                <a:uFillTx/>
                <a:latin typeface="Proxima Nova Rg"/>
                <a:ea typeface="+mn-ea"/>
                <a:cs typeface="+mn-cs"/>
              </a:endParaRPr>
            </a:p>
          </p:txBody>
        </p:sp>
        <p:sp>
          <p:nvSpPr>
            <p:cNvPr id="74" name="TextBox 73"/>
            <p:cNvSpPr txBox="1"/>
            <p:nvPr/>
          </p:nvSpPr>
          <p:spPr>
            <a:xfrm>
              <a:off x="5132575" y="3449544"/>
              <a:ext cx="1980046"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47484F"/>
                  </a:solidFill>
                  <a:effectLst/>
                  <a:uLnTx/>
                  <a:uFillTx/>
                  <a:latin typeface="Proxima Nova Rg"/>
                  <a:ea typeface="+mn-ea"/>
                  <a:cs typeface="+mn-cs"/>
                </a:rPr>
                <a:t>Apply symptom-based criteria </a:t>
              </a:r>
              <a:br>
                <a:rPr kumimoji="0" lang="en-US" sz="2000" b="1" i="0" u="none" strike="noStrike" kern="1200" cap="none" spc="0" normalizeH="0" baseline="0" noProof="0" dirty="0">
                  <a:ln>
                    <a:noFill/>
                  </a:ln>
                  <a:solidFill>
                    <a:srgbClr val="47484F"/>
                  </a:solidFill>
                  <a:effectLst/>
                  <a:uLnTx/>
                  <a:uFillTx/>
                  <a:latin typeface="Proxima Nova Rg"/>
                  <a:ea typeface="+mn-ea"/>
                  <a:cs typeface="+mn-cs"/>
                </a:rPr>
              </a:br>
              <a:r>
                <a:rPr kumimoji="0" lang="en-US" sz="2000" b="1" i="0" u="none" strike="noStrike" kern="1200" cap="none" spc="0" normalizeH="0" baseline="0" noProof="0" dirty="0">
                  <a:ln>
                    <a:noFill/>
                  </a:ln>
                  <a:solidFill>
                    <a:srgbClr val="47484F"/>
                  </a:solidFill>
                  <a:effectLst/>
                  <a:uLnTx/>
                  <a:uFillTx/>
                  <a:latin typeface="Proxima Nova Rg"/>
                  <a:ea typeface="+mn-ea"/>
                  <a:cs typeface="+mn-cs"/>
                </a:rPr>
                <a:t>(ie, Rome IV)</a:t>
              </a:r>
              <a:endParaRPr kumimoji="0" lang="en-US" sz="1400" b="0" i="0" u="none" strike="noStrike" kern="1200" cap="none" spc="0" normalizeH="0" baseline="0" noProof="0" dirty="0">
                <a:ln>
                  <a:noFill/>
                </a:ln>
                <a:solidFill>
                  <a:srgbClr val="47484F"/>
                </a:solidFill>
                <a:effectLst/>
                <a:uLnTx/>
                <a:uFillTx/>
                <a:latin typeface="Proxima Nova Rg"/>
                <a:ea typeface="+mn-ea"/>
                <a:cs typeface="+mn-cs"/>
              </a:endParaRPr>
            </a:p>
          </p:txBody>
        </p:sp>
        <p:sp>
          <p:nvSpPr>
            <p:cNvPr id="75" name="TextBox 74"/>
            <p:cNvSpPr txBox="1"/>
            <p:nvPr/>
          </p:nvSpPr>
          <p:spPr>
            <a:xfrm>
              <a:off x="7500814" y="3449544"/>
              <a:ext cx="1980046"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47484F"/>
                  </a:solidFill>
                  <a:effectLst/>
                  <a:uLnTx/>
                  <a:uFillTx/>
                  <a:latin typeface="Proxima Nova Rg"/>
                  <a:ea typeface="+mn-ea"/>
                  <a:cs typeface="+mn-cs"/>
                </a:rPr>
                <a:t>Assess for alarm features</a:t>
              </a:r>
              <a:endParaRPr kumimoji="0" lang="en-US" sz="1400" b="0" i="0" u="none" strike="noStrike" kern="1200" cap="none" spc="0" normalizeH="0" baseline="30000" noProof="0" dirty="0">
                <a:ln>
                  <a:noFill/>
                </a:ln>
                <a:solidFill>
                  <a:srgbClr val="47484F"/>
                </a:solidFill>
                <a:effectLst/>
                <a:uLnTx/>
                <a:uFillTx/>
                <a:latin typeface="Proxima Nova Rg"/>
                <a:ea typeface="+mn-ea"/>
                <a:cs typeface="+mn-cs"/>
              </a:endParaRPr>
            </a:p>
          </p:txBody>
        </p:sp>
        <p:sp>
          <p:nvSpPr>
            <p:cNvPr id="76" name="TextBox 75"/>
            <p:cNvSpPr txBox="1"/>
            <p:nvPr/>
          </p:nvSpPr>
          <p:spPr>
            <a:xfrm>
              <a:off x="9869054" y="3449544"/>
              <a:ext cx="1980046" cy="123110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47484F"/>
                  </a:solidFill>
                  <a:effectLst/>
                  <a:uLnTx/>
                  <a:uFillTx/>
                  <a:latin typeface="Proxima Nova Rg"/>
                  <a:ea typeface="+mn-ea"/>
                  <a:cs typeface="+mn-cs"/>
                </a:rPr>
                <a:t>Classify appropriate subtype based on symptoms</a:t>
              </a:r>
              <a:endParaRPr kumimoji="0" lang="en-US" sz="1400" b="0" i="0" u="none" strike="noStrike" kern="1200" cap="none" spc="0" normalizeH="0" baseline="30000" noProof="0" dirty="0">
                <a:ln>
                  <a:noFill/>
                </a:ln>
                <a:solidFill>
                  <a:srgbClr val="47484F"/>
                </a:solidFill>
                <a:effectLst/>
                <a:uLnTx/>
                <a:uFillTx/>
                <a:latin typeface="Proxima Nova Rg"/>
                <a:ea typeface="+mn-ea"/>
                <a:cs typeface="+mn-cs"/>
              </a:endParaRPr>
            </a:p>
          </p:txBody>
        </p:sp>
        <p:pic>
          <p:nvPicPr>
            <p:cNvPr id="9" name="Picture 8">
              <a:extLst>
                <a:ext uri="{FF2B5EF4-FFF2-40B4-BE49-F238E27FC236}">
                  <a16:creationId xmlns:a16="http://schemas.microsoft.com/office/drawing/2014/main" id="{44DC21CF-41B6-4943-94F0-6E1F5253E9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9559" y="1601346"/>
              <a:ext cx="1051560" cy="1051560"/>
            </a:xfrm>
            <a:prstGeom prst="rect">
              <a:avLst/>
            </a:prstGeom>
          </p:spPr>
        </p:pic>
        <p:pic>
          <p:nvPicPr>
            <p:cNvPr id="46" name="Picture 45">
              <a:extLst>
                <a:ext uri="{FF2B5EF4-FFF2-40B4-BE49-F238E27FC236}">
                  <a16:creationId xmlns:a16="http://schemas.microsoft.com/office/drawing/2014/main" id="{9AD8B5D6-B3D2-5F46-A457-0EB462226EE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28005" y="1601346"/>
              <a:ext cx="1051560" cy="1051560"/>
            </a:xfrm>
            <a:prstGeom prst="rect">
              <a:avLst/>
            </a:prstGeom>
          </p:spPr>
        </p:pic>
        <p:pic>
          <p:nvPicPr>
            <p:cNvPr id="47" name="Picture 46">
              <a:extLst>
                <a:ext uri="{FF2B5EF4-FFF2-40B4-BE49-F238E27FC236}">
                  <a16:creationId xmlns:a16="http://schemas.microsoft.com/office/drawing/2014/main" id="{D85CBF8F-4021-9345-B9B0-11EA1549D7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96451" y="1601346"/>
              <a:ext cx="1051560" cy="1051560"/>
            </a:xfrm>
            <a:prstGeom prst="rect">
              <a:avLst/>
            </a:prstGeom>
          </p:spPr>
        </p:pic>
        <p:pic>
          <p:nvPicPr>
            <p:cNvPr id="48" name="Picture 47">
              <a:extLst>
                <a:ext uri="{FF2B5EF4-FFF2-40B4-BE49-F238E27FC236}">
                  <a16:creationId xmlns:a16="http://schemas.microsoft.com/office/drawing/2014/main" id="{069D26CE-129C-AF42-BB0A-D3C7930C0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964897" y="1601346"/>
              <a:ext cx="1051560" cy="1051560"/>
            </a:xfrm>
            <a:prstGeom prst="rect">
              <a:avLst/>
            </a:prstGeom>
          </p:spPr>
        </p:pic>
        <p:pic>
          <p:nvPicPr>
            <p:cNvPr id="49" name="Picture 48">
              <a:extLst>
                <a:ext uri="{FF2B5EF4-FFF2-40B4-BE49-F238E27FC236}">
                  <a16:creationId xmlns:a16="http://schemas.microsoft.com/office/drawing/2014/main" id="{602F8961-120E-034E-BB1C-CAEB146F59B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333343" y="1601346"/>
              <a:ext cx="1051560" cy="1051560"/>
            </a:xfrm>
            <a:prstGeom prst="rect">
              <a:avLst/>
            </a:prstGeom>
          </p:spPr>
        </p:pic>
      </p:grpSp>
    </p:spTree>
    <p:extLst>
      <p:ext uri="{BB962C8B-B14F-4D97-AF65-F5344CB8AC3E}">
        <p14:creationId xmlns:p14="http://schemas.microsoft.com/office/powerpoint/2010/main" val="344717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634-19FD-B647-B71D-37AD5AA7389F}"/>
              </a:ext>
            </a:extLst>
          </p:cNvPr>
          <p:cNvSpPr>
            <a:spLocks noGrp="1"/>
          </p:cNvSpPr>
          <p:nvPr>
            <p:ph type="title"/>
          </p:nvPr>
        </p:nvSpPr>
        <p:spPr/>
        <p:txBody>
          <a:bodyPr>
            <a:normAutofit/>
          </a:bodyPr>
          <a:lstStyle/>
          <a:p>
            <a:r>
              <a:rPr lang="en-US" dirty="0"/>
              <a:t>History and Physical Examination for Lower GI Symptoms</a:t>
            </a:r>
          </a:p>
        </p:txBody>
      </p:sp>
      <p:sp>
        <p:nvSpPr>
          <p:cNvPr id="3" name="Text Placeholder 2"/>
          <p:cNvSpPr>
            <a:spLocks noGrp="1"/>
          </p:cNvSpPr>
          <p:nvPr>
            <p:ph type="body" sz="quarter" idx="14"/>
          </p:nvPr>
        </p:nvSpPr>
        <p:spPr>
          <a:xfrm>
            <a:off x="0" y="6273911"/>
            <a:ext cx="12191999" cy="447609"/>
          </a:xfrm>
        </p:spPr>
        <p:txBody>
          <a:bodyPr/>
          <a:lstStyle/>
          <a:p>
            <a:r>
              <a:rPr lang="en-US" dirty="0"/>
              <a:t>GI, gastrointestinal.</a:t>
            </a:r>
            <a:br>
              <a:rPr lang="en-US" dirty="0"/>
            </a:br>
            <a:r>
              <a:rPr lang="en-US" dirty="0"/>
              <a:t>Lacy BE, et al. Gastroenterology. 2016;150:1393-1407; Heidelbaugh J, et al. J Clin Med. 2021;10:1092.</a:t>
            </a:r>
          </a:p>
        </p:txBody>
      </p:sp>
      <p:sp>
        <p:nvSpPr>
          <p:cNvPr id="6" name="Content Placeholder 5"/>
          <p:cNvSpPr>
            <a:spLocks noGrp="1"/>
          </p:cNvSpPr>
          <p:nvPr>
            <p:ph sz="quarter" idx="4294967295"/>
          </p:nvPr>
        </p:nvSpPr>
        <p:spPr>
          <a:xfrm>
            <a:off x="719668" y="1266870"/>
            <a:ext cx="5643563" cy="5454650"/>
          </a:xfrm>
        </p:spPr>
        <p:txBody>
          <a:bodyPr>
            <a:normAutofit/>
          </a:bodyPr>
          <a:lstStyle/>
          <a:p>
            <a:pPr marL="0" lvl="1" indent="0">
              <a:lnSpc>
                <a:spcPct val="100000"/>
              </a:lnSpc>
              <a:spcBef>
                <a:spcPts val="1200"/>
              </a:spcBef>
              <a:spcAft>
                <a:spcPts val="0"/>
              </a:spcAft>
              <a:buNone/>
            </a:pPr>
            <a:r>
              <a:rPr lang="en-US" b="1" dirty="0">
                <a:solidFill>
                  <a:schemeClr val="tx1">
                    <a:lumMod val="75000"/>
                  </a:schemeClr>
                </a:solidFill>
              </a:rPr>
              <a:t>History</a:t>
            </a:r>
          </a:p>
          <a:p>
            <a:pPr marL="396875" lvl="1" indent="-396875">
              <a:lnSpc>
                <a:spcPct val="110000"/>
              </a:lnSpc>
              <a:spcBef>
                <a:spcPts val="600"/>
              </a:spcBef>
              <a:spcAft>
                <a:spcPts val="0"/>
              </a:spcAft>
            </a:pPr>
            <a:r>
              <a:rPr lang="en-US" dirty="0">
                <a:solidFill>
                  <a:schemeClr val="tx1">
                    <a:lumMod val="75000"/>
                  </a:schemeClr>
                </a:solidFill>
              </a:rPr>
              <a:t>Presenting symptoms and timeline</a:t>
            </a:r>
          </a:p>
          <a:p>
            <a:pPr marL="396875" lvl="1" indent="-396875">
              <a:lnSpc>
                <a:spcPct val="110000"/>
              </a:lnSpc>
              <a:spcBef>
                <a:spcPts val="600"/>
              </a:spcBef>
              <a:spcAft>
                <a:spcPts val="0"/>
              </a:spcAft>
            </a:pPr>
            <a:r>
              <a:rPr lang="en-US" dirty="0">
                <a:solidFill>
                  <a:schemeClr val="tx1">
                    <a:lumMod val="75000"/>
                  </a:schemeClr>
                </a:solidFill>
              </a:rPr>
              <a:t>Potential triggers (eg, infection, stress)</a:t>
            </a:r>
          </a:p>
          <a:p>
            <a:pPr marL="396875" lvl="1" indent="-396875">
              <a:lnSpc>
                <a:spcPct val="110000"/>
              </a:lnSpc>
              <a:spcBef>
                <a:spcPts val="600"/>
              </a:spcBef>
              <a:spcAft>
                <a:spcPts val="0"/>
              </a:spcAft>
            </a:pPr>
            <a:r>
              <a:rPr lang="en-US" dirty="0">
                <a:solidFill>
                  <a:schemeClr val="tx1">
                    <a:lumMod val="75000"/>
                  </a:schemeClr>
                </a:solidFill>
              </a:rPr>
              <a:t>Alarm signs</a:t>
            </a:r>
          </a:p>
          <a:p>
            <a:pPr marL="396875" lvl="1" indent="-396875">
              <a:lnSpc>
                <a:spcPct val="110000"/>
              </a:lnSpc>
              <a:spcBef>
                <a:spcPts val="600"/>
              </a:spcBef>
              <a:spcAft>
                <a:spcPts val="0"/>
              </a:spcAft>
            </a:pPr>
            <a:r>
              <a:rPr lang="en-US" dirty="0">
                <a:solidFill>
                  <a:schemeClr val="tx1">
                    <a:lumMod val="75000"/>
                  </a:schemeClr>
                </a:solidFill>
              </a:rPr>
              <a:t>Family history of organic GI disorders</a:t>
            </a:r>
          </a:p>
          <a:p>
            <a:pPr marL="396875" lvl="1" indent="-396875">
              <a:lnSpc>
                <a:spcPct val="110000"/>
              </a:lnSpc>
              <a:spcBef>
                <a:spcPts val="600"/>
              </a:spcBef>
              <a:spcAft>
                <a:spcPts val="0"/>
              </a:spcAft>
            </a:pPr>
            <a:r>
              <a:rPr lang="en-US" dirty="0">
                <a:solidFill>
                  <a:schemeClr val="tx1">
                    <a:lumMod val="75000"/>
                  </a:schemeClr>
                </a:solidFill>
              </a:rPr>
              <a:t>Diet</a:t>
            </a:r>
          </a:p>
          <a:p>
            <a:pPr marL="396875" lvl="1" indent="-396875">
              <a:lnSpc>
                <a:spcPct val="110000"/>
              </a:lnSpc>
              <a:spcBef>
                <a:spcPts val="600"/>
              </a:spcBef>
              <a:spcAft>
                <a:spcPts val="0"/>
              </a:spcAft>
            </a:pPr>
            <a:r>
              <a:rPr lang="en-US" dirty="0">
                <a:solidFill>
                  <a:schemeClr val="tx1">
                    <a:lumMod val="75000"/>
                  </a:schemeClr>
                </a:solidFill>
              </a:rPr>
              <a:t>Medications</a:t>
            </a:r>
          </a:p>
          <a:p>
            <a:pPr marL="0" lvl="1" indent="0">
              <a:lnSpc>
                <a:spcPct val="110000"/>
              </a:lnSpc>
              <a:spcBef>
                <a:spcPts val="600"/>
              </a:spcBef>
              <a:spcAft>
                <a:spcPts val="0"/>
              </a:spcAft>
              <a:buNone/>
            </a:pPr>
            <a:r>
              <a:rPr lang="en-US" b="1" dirty="0">
                <a:solidFill>
                  <a:schemeClr val="tx1">
                    <a:lumMod val="75000"/>
                  </a:schemeClr>
                </a:solidFill>
              </a:rPr>
              <a:t>Co-morbid conditions</a:t>
            </a:r>
          </a:p>
          <a:p>
            <a:pPr marL="358775" lvl="1" indent="-358775">
              <a:lnSpc>
                <a:spcPct val="110000"/>
              </a:lnSpc>
              <a:spcBef>
                <a:spcPts val="600"/>
              </a:spcBef>
              <a:spcAft>
                <a:spcPts val="0"/>
              </a:spcAft>
            </a:pPr>
            <a:r>
              <a:rPr lang="en-US" dirty="0">
                <a:solidFill>
                  <a:schemeClr val="tx1">
                    <a:lumMod val="75000"/>
                  </a:schemeClr>
                </a:solidFill>
              </a:rPr>
              <a:t>Fibromyalgia</a:t>
            </a:r>
          </a:p>
          <a:p>
            <a:pPr marL="358775" lvl="1" indent="-358775">
              <a:lnSpc>
                <a:spcPct val="110000"/>
              </a:lnSpc>
              <a:spcBef>
                <a:spcPts val="600"/>
              </a:spcBef>
              <a:spcAft>
                <a:spcPts val="0"/>
              </a:spcAft>
            </a:pPr>
            <a:r>
              <a:rPr lang="en-US" dirty="0">
                <a:solidFill>
                  <a:schemeClr val="tx1">
                    <a:lumMod val="75000"/>
                  </a:schemeClr>
                </a:solidFill>
              </a:rPr>
              <a:t>Interstitial cystitis</a:t>
            </a:r>
          </a:p>
          <a:p>
            <a:pPr marL="358775" lvl="1" indent="-358775">
              <a:lnSpc>
                <a:spcPct val="110000"/>
              </a:lnSpc>
              <a:spcBef>
                <a:spcPts val="600"/>
              </a:spcBef>
              <a:spcAft>
                <a:spcPts val="0"/>
              </a:spcAft>
            </a:pPr>
            <a:r>
              <a:rPr lang="en-US" dirty="0">
                <a:solidFill>
                  <a:schemeClr val="tx1">
                    <a:lumMod val="75000"/>
                  </a:schemeClr>
                </a:solidFill>
              </a:rPr>
              <a:t>Migraine headaches</a:t>
            </a:r>
          </a:p>
          <a:p>
            <a:pPr marL="358775" lvl="1" indent="-358775">
              <a:lnSpc>
                <a:spcPct val="110000"/>
              </a:lnSpc>
              <a:spcBef>
                <a:spcPts val="600"/>
              </a:spcBef>
              <a:spcAft>
                <a:spcPts val="0"/>
              </a:spcAft>
            </a:pPr>
            <a:r>
              <a:rPr lang="en-US" dirty="0">
                <a:solidFill>
                  <a:schemeClr val="tx1">
                    <a:lumMod val="75000"/>
                  </a:schemeClr>
                </a:solidFill>
              </a:rPr>
              <a:t>Chronic pain syndrome</a:t>
            </a:r>
          </a:p>
          <a:p>
            <a:pPr marL="0" lvl="1" indent="0">
              <a:lnSpc>
                <a:spcPct val="110000"/>
              </a:lnSpc>
              <a:spcBef>
                <a:spcPts val="600"/>
              </a:spcBef>
              <a:spcAft>
                <a:spcPts val="0"/>
              </a:spcAft>
              <a:buNone/>
            </a:pPr>
            <a:endParaRPr lang="en-US" dirty="0">
              <a:solidFill>
                <a:schemeClr val="tx1">
                  <a:lumMod val="75000"/>
                </a:schemeClr>
              </a:solidFill>
            </a:endParaRPr>
          </a:p>
        </p:txBody>
      </p:sp>
      <p:pic>
        <p:nvPicPr>
          <p:cNvPr id="5" name="Picture 2" descr="https://dl.boxcloud.com/api/2.0/internal_files/514355560885/versions/544687281685/representations/jpg_paged_2048x2048/content/1.jpg?access_token=1!0bxrp2ClIoDLG72uZXakdV8WsGiyChbdOOZEUOEgtzJgTnGKM6lmWjYnR597UBiSshwJOpG21hiLoNtOR8q5Zt5FXci7QvApo8ArPYA14Ab4XI9LjJa8t9sscl2VLj3lWQBKtmDNTjfR8Ff0DxP2_ZrmAZG4tx0m2LyrT8d7yckJ68FMnlEthOwLVU0k2KrKev3qAJ9W06WegOz27aqDHgg3wFcg7usFySwSdASvNQOCuIpCTSc-PxG_MFHxzMNi9NABlWX1YSoM56AR3iKgWwwL1HtOXVyKwts8KmpBxhhMZcqJi-0jYfnfdf_7zgBe9yg87tcppJYSH6qngyXmt4APjzJCrxUaRJAMTJccpDvRjmrHjXjDwlEl4iRuzKubJfsdSbw7MpNs9zRbnZ7-aO8eHHhXrHgtjWcoBN5Wya3bkaZkyhX-b1KTH7f5XRo0x9aXIvHGnsNbVwm5NOUWBtjollXAIEhTtF4DtsYBD3LD9GUfpmPozoRep3aK0KUJE5fTb2C5c_dyTm_KWdjl7mrBNrSBGX9lEGBRssYkQbVyjS3ag5o_8OOdStOIAdzPxg..&amp;box_client_name=box-content-preview&amp;box_client_version=2.16.0">
            <a:extLst>
              <a:ext uri="{FF2B5EF4-FFF2-40B4-BE49-F238E27FC236}">
                <a16:creationId xmlns:a16="http://schemas.microsoft.com/office/drawing/2014/main" id="{B014599E-4E77-471F-F0AC-808E85B35A0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6690785" y="3548589"/>
            <a:ext cx="4336438" cy="289459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a16="http://schemas.microsoft.com/office/drawing/2014/main" id="{D07A9697-58AD-4B28-8C74-E18E22D16FA4}"/>
              </a:ext>
            </a:extLst>
          </p:cNvPr>
          <p:cNvSpPr txBox="1">
            <a:spLocks/>
          </p:cNvSpPr>
          <p:nvPr/>
        </p:nvSpPr>
        <p:spPr>
          <a:xfrm>
            <a:off x="6566171" y="1261478"/>
            <a:ext cx="5116748" cy="4318119"/>
          </a:xfrm>
          <a:prstGeom prst="rect">
            <a:avLst/>
          </a:prstGeom>
        </p:spPr>
        <p:txBody>
          <a:bodyPr vert="horz" lIns="0" tIns="0" rIns="0" bIns="0" rtlCol="0">
            <a:normAutofit/>
          </a:bodyPr>
          <a:lstStyle>
            <a:lvl1pPr marL="0" indent="0" algn="l" defTabSz="914400" rtl="0" eaLnBrk="1" latinLnBrk="0" hangingPunct="1">
              <a:lnSpc>
                <a:spcPct val="120000"/>
              </a:lnSpc>
              <a:spcBef>
                <a:spcPts val="1200"/>
              </a:spcBef>
              <a:spcAft>
                <a:spcPts val="1200"/>
              </a:spcAft>
              <a:buFontTx/>
              <a:buNone/>
              <a:defRPr sz="2000" b="1" kern="1200">
                <a:solidFill>
                  <a:schemeClr val="tx1"/>
                </a:solidFill>
                <a:latin typeface="+mn-lt"/>
                <a:ea typeface="+mn-ea"/>
                <a:cs typeface="+mn-cs"/>
              </a:defRPr>
            </a:lvl1pPr>
            <a:lvl2pPr marL="252000" indent="-252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756000" indent="-252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mn-lt"/>
                <a:ea typeface="+mn-ea"/>
                <a:cs typeface="+mn-cs"/>
              </a:defRPr>
            </a:lvl4pPr>
            <a:lvl5pPr marL="1008000" indent="-252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600"/>
              </a:spcBef>
              <a:spcAft>
                <a:spcPts val="0"/>
              </a:spcAft>
              <a:buFont typeface="Wingdings" panose="05000000000000000000" pitchFamily="2" charset="2"/>
              <a:buNone/>
            </a:pPr>
            <a:r>
              <a:rPr lang="en-US" b="1" dirty="0">
                <a:solidFill>
                  <a:schemeClr val="tx1">
                    <a:lumMod val="75000"/>
                  </a:schemeClr>
                </a:solidFill>
              </a:rPr>
              <a:t>Examination</a:t>
            </a:r>
          </a:p>
          <a:p>
            <a:pPr marL="396875" lvl="1" indent="-396875">
              <a:lnSpc>
                <a:spcPct val="100000"/>
              </a:lnSpc>
              <a:spcBef>
                <a:spcPts val="600"/>
              </a:spcBef>
              <a:spcAft>
                <a:spcPts val="0"/>
              </a:spcAft>
            </a:pPr>
            <a:r>
              <a:rPr lang="en-US" dirty="0">
                <a:solidFill>
                  <a:schemeClr val="tx1">
                    <a:lumMod val="75000"/>
                  </a:schemeClr>
                </a:solidFill>
              </a:rPr>
              <a:t>Signs of systemic and local diseases that might cause constipation</a:t>
            </a:r>
          </a:p>
          <a:p>
            <a:pPr marL="396875" lvl="1" indent="-396875">
              <a:lnSpc>
                <a:spcPct val="100000"/>
              </a:lnSpc>
              <a:spcBef>
                <a:spcPts val="600"/>
              </a:spcBef>
              <a:spcAft>
                <a:spcPts val="0"/>
              </a:spcAft>
            </a:pPr>
            <a:r>
              <a:rPr lang="en-US" dirty="0">
                <a:solidFill>
                  <a:schemeClr val="tx1">
                    <a:lumMod val="75000"/>
                  </a:schemeClr>
                </a:solidFill>
              </a:rPr>
              <a:t>Assess the anorectum and pelvic floor muscles</a:t>
            </a:r>
          </a:p>
          <a:p>
            <a:pPr marL="396875" lvl="1" indent="-396875">
              <a:lnSpc>
                <a:spcPct val="100000"/>
              </a:lnSpc>
              <a:spcBef>
                <a:spcPts val="600"/>
              </a:spcBef>
              <a:spcAft>
                <a:spcPts val="0"/>
              </a:spcAft>
            </a:pPr>
            <a:r>
              <a:rPr lang="en-US" dirty="0">
                <a:solidFill>
                  <a:schemeClr val="tx1">
                    <a:lumMod val="75000"/>
                  </a:schemeClr>
                </a:solidFill>
              </a:rPr>
              <a:t>Other relevant abnormalities</a:t>
            </a:r>
          </a:p>
        </p:txBody>
      </p:sp>
    </p:spTree>
    <p:extLst>
      <p:ext uri="{BB962C8B-B14F-4D97-AF65-F5344CB8AC3E}">
        <p14:creationId xmlns:p14="http://schemas.microsoft.com/office/powerpoint/2010/main" val="211879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Alarm Features for Organic Disorders</a:t>
            </a:r>
          </a:p>
        </p:txBody>
      </p:sp>
      <p:sp>
        <p:nvSpPr>
          <p:cNvPr id="3" name="Text Placeholder 2">
            <a:extLst>
              <a:ext uri="{FF2B5EF4-FFF2-40B4-BE49-F238E27FC236}">
                <a16:creationId xmlns:a16="http://schemas.microsoft.com/office/drawing/2014/main" id="{BD45FDB4-E8FA-EEFC-1507-6479704A4558}"/>
              </a:ext>
            </a:extLst>
          </p:cNvPr>
          <p:cNvSpPr>
            <a:spLocks noGrp="1"/>
          </p:cNvSpPr>
          <p:nvPr>
            <p:ph type="body" sz="quarter" idx="14"/>
          </p:nvPr>
        </p:nvSpPr>
        <p:spPr>
          <a:xfrm>
            <a:off x="0" y="6181578"/>
            <a:ext cx="12191999" cy="539942"/>
          </a:xfrm>
        </p:spPr>
        <p:txBody>
          <a:bodyPr/>
          <a:lstStyle/>
          <a:p>
            <a:r>
              <a:rPr lang="en-US" dirty="0"/>
              <a:t>CRC, colorectal cancer; IBD, inflammatory bowel disease.</a:t>
            </a:r>
          </a:p>
          <a:p>
            <a:r>
              <a:rPr lang="en-US" dirty="0"/>
              <a:t>Lacy BE, et al. Gastroenterology. 2016;150:1393-1407; Lacy BE. Int J General Med. 2016;9:7-17.</a:t>
            </a:r>
          </a:p>
        </p:txBody>
      </p:sp>
      <p:sp>
        <p:nvSpPr>
          <p:cNvPr id="36" name="Freeform 35"/>
          <p:cNvSpPr/>
          <p:nvPr/>
        </p:nvSpPr>
        <p:spPr>
          <a:xfrm>
            <a:off x="-1661160" y="6839144"/>
            <a:ext cx="25521" cy="18857"/>
          </a:xfrm>
          <a:custGeom>
            <a:avLst/>
            <a:gdLst>
              <a:gd name="connsiteX0" fmla="*/ 0 w 25521"/>
              <a:gd name="connsiteY0" fmla="*/ 0 h 18857"/>
              <a:gd name="connsiteX1" fmla="*/ 25521 w 25521"/>
              <a:gd name="connsiteY1" fmla="*/ 18857 h 18857"/>
              <a:gd name="connsiteX2" fmla="*/ 0 w 25521"/>
              <a:gd name="connsiteY2" fmla="*/ 18857 h 18857"/>
              <a:gd name="connsiteX3" fmla="*/ 0 w 25521"/>
              <a:gd name="connsiteY3" fmla="*/ 0 h 18857"/>
            </a:gdLst>
            <a:ahLst/>
            <a:cxnLst>
              <a:cxn ang="0">
                <a:pos x="connsiteX0" y="connsiteY0"/>
              </a:cxn>
              <a:cxn ang="0">
                <a:pos x="connsiteX1" y="connsiteY1"/>
              </a:cxn>
              <a:cxn ang="0">
                <a:pos x="connsiteX2" y="connsiteY2"/>
              </a:cxn>
              <a:cxn ang="0">
                <a:pos x="connsiteX3" y="connsiteY3"/>
              </a:cxn>
            </a:cxnLst>
            <a:rect l="l" t="t" r="r" b="b"/>
            <a:pathLst>
              <a:path w="25521" h="18857">
                <a:moveTo>
                  <a:pt x="0" y="0"/>
                </a:moveTo>
                <a:lnTo>
                  <a:pt x="25521" y="18857"/>
                </a:lnTo>
                <a:lnTo>
                  <a:pt x="0" y="18857"/>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3" name="Text Placeholder 2">
            <a:extLst>
              <a:ext uri="{FF2B5EF4-FFF2-40B4-BE49-F238E27FC236}">
                <a16:creationId xmlns:a16="http://schemas.microsoft.com/office/drawing/2014/main" id="{FB580F88-76CB-4C8C-9422-5247F0180FDC}"/>
              </a:ext>
            </a:extLst>
          </p:cNvPr>
          <p:cNvSpPr txBox="1">
            <a:spLocks/>
          </p:cNvSpPr>
          <p:nvPr/>
        </p:nvSpPr>
        <p:spPr>
          <a:xfrm>
            <a:off x="1" y="6654191"/>
            <a:ext cx="12191999" cy="278332"/>
          </a:xfrm>
          <a:prstGeom prst="rect">
            <a:avLst/>
          </a:prstGeom>
        </p:spPr>
        <p:txBody>
          <a:bodyPr/>
          <a:lst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800"/>
              </a:spcAft>
              <a:buClrTx/>
              <a:buSzTx/>
              <a:buFontTx/>
              <a:buNone/>
              <a:tabLst/>
              <a:defRPr/>
            </a:pPr>
            <a:endParaRPr kumimoji="0" lang="en-US" sz="1100" b="0" i="0" u="none" strike="noStrike" kern="1200" cap="none" spc="0" normalizeH="0" baseline="0" noProof="0" dirty="0">
              <a:ln>
                <a:noFill/>
              </a:ln>
              <a:solidFill>
                <a:srgbClr val="47484F"/>
              </a:solidFill>
              <a:effectLst/>
              <a:uLnTx/>
              <a:uFillTx/>
              <a:latin typeface="Proxima Nova Rg"/>
              <a:ea typeface="+mn-ea"/>
              <a:cs typeface="+mn-cs"/>
            </a:endParaRPr>
          </a:p>
        </p:txBody>
      </p:sp>
      <p:grpSp>
        <p:nvGrpSpPr>
          <p:cNvPr id="4" name="Group 3"/>
          <p:cNvGrpSpPr/>
          <p:nvPr/>
        </p:nvGrpSpPr>
        <p:grpSpPr>
          <a:xfrm>
            <a:off x="363893" y="1331641"/>
            <a:ext cx="11464212" cy="4819159"/>
            <a:chOff x="605855" y="1292609"/>
            <a:chExt cx="11464212" cy="4819159"/>
          </a:xfrm>
        </p:grpSpPr>
        <p:pic>
          <p:nvPicPr>
            <p:cNvPr id="12" name="Picture 11" descr="Icon&#10;&#10;Description automatically generated">
              <a:extLst>
                <a:ext uri="{FF2B5EF4-FFF2-40B4-BE49-F238E27FC236}">
                  <a16:creationId xmlns:a16="http://schemas.microsoft.com/office/drawing/2014/main" id="{200794A0-0B6A-3FAA-657B-06D77170D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756" y="3659978"/>
              <a:ext cx="786384" cy="786384"/>
            </a:xfrm>
            <a:prstGeom prst="rect">
              <a:avLst/>
            </a:prstGeom>
          </p:spPr>
        </p:pic>
        <p:pic>
          <p:nvPicPr>
            <p:cNvPr id="10" name="Picture 9" descr="Icon&#10;&#10;Description automatically generated">
              <a:extLst>
                <a:ext uri="{FF2B5EF4-FFF2-40B4-BE49-F238E27FC236}">
                  <a16:creationId xmlns:a16="http://schemas.microsoft.com/office/drawing/2014/main" id="{4325AB8B-1478-EA21-1FF4-8E5E11B669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8703" y="1676691"/>
              <a:ext cx="786384" cy="786384"/>
            </a:xfrm>
            <a:prstGeom prst="rect">
              <a:avLst/>
            </a:prstGeom>
          </p:spPr>
        </p:pic>
        <p:grpSp>
          <p:nvGrpSpPr>
            <p:cNvPr id="6" name="Group 5">
              <a:extLst>
                <a:ext uri="{FF2B5EF4-FFF2-40B4-BE49-F238E27FC236}">
                  <a16:creationId xmlns:a16="http://schemas.microsoft.com/office/drawing/2014/main" id="{87DC37E6-2230-3CFA-E057-E0B8C1369536}"/>
                </a:ext>
              </a:extLst>
            </p:cNvPr>
            <p:cNvGrpSpPr/>
            <p:nvPr/>
          </p:nvGrpSpPr>
          <p:grpSpPr>
            <a:xfrm>
              <a:off x="605855" y="1292609"/>
              <a:ext cx="11464212" cy="4819159"/>
              <a:chOff x="11099837" y="563877"/>
              <a:chExt cx="11464212" cy="4819159"/>
            </a:xfrm>
          </p:grpSpPr>
          <p:grpSp>
            <p:nvGrpSpPr>
              <p:cNvPr id="5" name="Group 4">
                <a:extLst>
                  <a:ext uri="{FF2B5EF4-FFF2-40B4-BE49-F238E27FC236}">
                    <a16:creationId xmlns:a16="http://schemas.microsoft.com/office/drawing/2014/main" id="{A156E7DA-1C28-C035-4C62-AD7324BDC9E9}"/>
                  </a:ext>
                </a:extLst>
              </p:cNvPr>
              <p:cNvGrpSpPr/>
              <p:nvPr/>
            </p:nvGrpSpPr>
            <p:grpSpPr>
              <a:xfrm>
                <a:off x="11099837" y="563877"/>
                <a:ext cx="11464212" cy="4819159"/>
                <a:chOff x="11099837" y="563877"/>
                <a:chExt cx="11464212" cy="4819159"/>
              </a:xfrm>
            </p:grpSpPr>
            <p:grpSp>
              <p:nvGrpSpPr>
                <p:cNvPr id="62" name="Group 61">
                  <a:extLst>
                    <a:ext uri="{FF2B5EF4-FFF2-40B4-BE49-F238E27FC236}">
                      <a16:creationId xmlns:a16="http://schemas.microsoft.com/office/drawing/2014/main" id="{E57E6CA5-3A25-3C2B-4D14-B803A8E92EE7}"/>
                    </a:ext>
                  </a:extLst>
                </p:cNvPr>
                <p:cNvGrpSpPr/>
                <p:nvPr/>
              </p:nvGrpSpPr>
              <p:grpSpPr>
                <a:xfrm>
                  <a:off x="11099837" y="563877"/>
                  <a:ext cx="10404523" cy="4819159"/>
                  <a:chOff x="547094" y="1428960"/>
                  <a:chExt cx="10404523" cy="4819159"/>
                </a:xfrm>
              </p:grpSpPr>
              <p:sp>
                <p:nvSpPr>
                  <p:cNvPr id="63" name="TextBox 62">
                    <a:extLst>
                      <a:ext uri="{FF2B5EF4-FFF2-40B4-BE49-F238E27FC236}">
                        <a16:creationId xmlns:a16="http://schemas.microsoft.com/office/drawing/2014/main" id="{1AD4A7F8-1B8B-9B67-6BE5-3BDD68888C2E}"/>
                      </a:ext>
                    </a:extLst>
                  </p:cNvPr>
                  <p:cNvSpPr txBox="1"/>
                  <p:nvPr/>
                </p:nvSpPr>
                <p:spPr>
                  <a:xfrm>
                    <a:off x="547094" y="3970978"/>
                    <a:ext cx="2931606" cy="548640"/>
                  </a:xfrm>
                  <a:prstGeom prst="rect">
                    <a:avLst/>
                  </a:prstGeom>
                  <a:noFill/>
                </p:spPr>
                <p:txBody>
                  <a:bodyPr wrap="square" lIns="0" tIns="0" rIns="91440" bIns="0" rtlCol="0" anchor="ctr" anchorCtr="0">
                    <a:no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2000" b="1" strike="noStrike" kern="1200" cap="none" spc="0" normalizeH="0" baseline="0" noProof="0" dirty="0">
                        <a:ln>
                          <a:noFill/>
                        </a:ln>
                        <a:solidFill>
                          <a:srgbClr val="0F3853"/>
                        </a:solidFill>
                        <a:effectLst/>
                        <a:uLnTx/>
                        <a:uFillTx/>
                        <a:ea typeface="+mn-ea"/>
                      </a:rPr>
                      <a:t>Acute or rapidly progressing symptoms</a:t>
                    </a:r>
                  </a:p>
                  <a:p>
                    <a:pPr marL="0" marR="0" lvl="0" indent="0" algn="r" defTabSz="457200" rtl="0" eaLnBrk="1" fontAlgn="auto" latinLnBrk="0" hangingPunct="1">
                      <a:lnSpc>
                        <a:spcPct val="90000"/>
                      </a:lnSpc>
                      <a:spcBef>
                        <a:spcPts val="0"/>
                      </a:spcBef>
                      <a:spcAft>
                        <a:spcPts val="0"/>
                      </a:spcAft>
                      <a:buClrTx/>
                      <a:buSzTx/>
                      <a:buFontTx/>
                      <a:buNone/>
                      <a:tabLst/>
                      <a:defRPr/>
                    </a:pPr>
                    <a:endParaRPr kumimoji="0" lang="en-GB" sz="2000" b="1" strike="noStrike" kern="1200" cap="none" spc="0" normalizeH="0" baseline="0" noProof="0" dirty="0">
                      <a:ln>
                        <a:noFill/>
                      </a:ln>
                      <a:solidFill>
                        <a:srgbClr val="0F3853"/>
                      </a:solidFill>
                      <a:effectLst/>
                      <a:uLnTx/>
                      <a:uFillTx/>
                      <a:ea typeface="+mn-ea"/>
                      <a:cs typeface="Calibri" panose="020F0502020204030204" pitchFamily="34" charset="0"/>
                    </a:endParaRPr>
                  </a:p>
                </p:txBody>
              </p:sp>
              <p:grpSp>
                <p:nvGrpSpPr>
                  <p:cNvPr id="64" name="Group 63">
                    <a:extLst>
                      <a:ext uri="{FF2B5EF4-FFF2-40B4-BE49-F238E27FC236}">
                        <a16:creationId xmlns:a16="http://schemas.microsoft.com/office/drawing/2014/main" id="{2857FBE4-B024-5FD0-8F1B-8DC278387400}"/>
                      </a:ext>
                    </a:extLst>
                  </p:cNvPr>
                  <p:cNvGrpSpPr/>
                  <p:nvPr/>
                </p:nvGrpSpPr>
                <p:grpSpPr>
                  <a:xfrm>
                    <a:off x="918379" y="1428960"/>
                    <a:ext cx="10033238" cy="4819159"/>
                    <a:chOff x="918379" y="1428960"/>
                    <a:chExt cx="10033238" cy="4819159"/>
                  </a:xfrm>
                </p:grpSpPr>
                <p:sp>
                  <p:nvSpPr>
                    <p:cNvPr id="65" name="TextBox 64">
                      <a:extLst>
                        <a:ext uri="{FF2B5EF4-FFF2-40B4-BE49-F238E27FC236}">
                          <a16:creationId xmlns:a16="http://schemas.microsoft.com/office/drawing/2014/main" id="{AF429390-932D-6D63-36F9-05EA8976FFBA}"/>
                        </a:ext>
                      </a:extLst>
                    </p:cNvPr>
                    <p:cNvSpPr txBox="1"/>
                    <p:nvPr/>
                  </p:nvSpPr>
                  <p:spPr>
                    <a:xfrm>
                      <a:off x="6237775" y="1428960"/>
                      <a:ext cx="4274673" cy="548640"/>
                    </a:xfrm>
                    <a:prstGeom prst="rect">
                      <a:avLst/>
                    </a:prstGeom>
                    <a:noFill/>
                  </p:spPr>
                  <p:txBody>
                    <a:bodyPr wrap="square" lIns="91440" tIns="0" rIns="0" bIns="0" rtlCol="0" anchor="ctr"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000" b="1" strike="noStrike" kern="1200" cap="none" spc="0" normalizeH="0" baseline="0" noProof="0" dirty="0">
                          <a:ln>
                            <a:noFill/>
                          </a:ln>
                          <a:solidFill>
                            <a:srgbClr val="0F3853"/>
                          </a:solidFill>
                          <a:effectLst/>
                          <a:uLnTx/>
                          <a:uFillTx/>
                        </a:rPr>
                        <a:t>New symptoms and age &gt; </a:t>
                      </a:r>
                      <a:r>
                        <a:rPr lang="en-US" sz="2000" b="1" dirty="0">
                          <a:solidFill>
                            <a:srgbClr val="0F3853"/>
                          </a:solidFill>
                        </a:rPr>
                        <a:t>50</a:t>
                      </a:r>
                      <a:r>
                        <a:rPr kumimoji="0" lang="en-US" sz="2000" b="1" strike="noStrike" kern="1200" cap="none" spc="0" normalizeH="0" baseline="0" noProof="0" dirty="0">
                          <a:ln>
                            <a:noFill/>
                          </a:ln>
                          <a:solidFill>
                            <a:srgbClr val="0F3853"/>
                          </a:solidFill>
                          <a:effectLst/>
                          <a:uLnTx/>
                          <a:uFillTx/>
                        </a:rPr>
                        <a:t> years</a:t>
                      </a:r>
                    </a:p>
                  </p:txBody>
                </p:sp>
                <p:grpSp>
                  <p:nvGrpSpPr>
                    <p:cNvPr id="66" name="Group 65">
                      <a:extLst>
                        <a:ext uri="{FF2B5EF4-FFF2-40B4-BE49-F238E27FC236}">
                          <a16:creationId xmlns:a16="http://schemas.microsoft.com/office/drawing/2014/main" id="{A3B0DE24-1307-0EF7-91FB-5C1621EAA139}"/>
                        </a:ext>
                      </a:extLst>
                    </p:cNvPr>
                    <p:cNvGrpSpPr/>
                    <p:nvPr/>
                  </p:nvGrpSpPr>
                  <p:grpSpPr>
                    <a:xfrm>
                      <a:off x="3621531" y="1697147"/>
                      <a:ext cx="4772283" cy="4361190"/>
                      <a:chOff x="2636542" y="1205421"/>
                      <a:chExt cx="3863769" cy="3530937"/>
                    </a:xfrm>
                  </p:grpSpPr>
                  <p:sp>
                    <p:nvSpPr>
                      <p:cNvPr id="78" name="Arc 77">
                        <a:extLst>
                          <a:ext uri="{FF2B5EF4-FFF2-40B4-BE49-F238E27FC236}">
                            <a16:creationId xmlns:a16="http://schemas.microsoft.com/office/drawing/2014/main" id="{8AD9DCDB-1B5C-803E-2077-6839AA31033E}"/>
                          </a:ext>
                        </a:extLst>
                      </p:cNvPr>
                      <p:cNvSpPr/>
                      <p:nvPr/>
                    </p:nvSpPr>
                    <p:spPr>
                      <a:xfrm>
                        <a:off x="3051548" y="1607859"/>
                        <a:ext cx="3049823" cy="3049823"/>
                      </a:xfrm>
                      <a:prstGeom prst="arc">
                        <a:avLst>
                          <a:gd name="adj1" fmla="val 17110937"/>
                          <a:gd name="adj2" fmla="val 18304557"/>
                        </a:avLst>
                      </a:prstGeom>
                      <a:ln w="34925">
                        <a:solidFill>
                          <a:srgbClr val="D8DAD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79" name="Arc 78">
                        <a:extLst>
                          <a:ext uri="{FF2B5EF4-FFF2-40B4-BE49-F238E27FC236}">
                            <a16:creationId xmlns:a16="http://schemas.microsoft.com/office/drawing/2014/main" id="{4587C66F-0A4D-1C41-4E46-AEBE26B7246A}"/>
                          </a:ext>
                        </a:extLst>
                      </p:cNvPr>
                      <p:cNvSpPr/>
                      <p:nvPr/>
                    </p:nvSpPr>
                    <p:spPr>
                      <a:xfrm rot="6370599">
                        <a:off x="4157943" y="1205421"/>
                        <a:ext cx="837032" cy="837032"/>
                      </a:xfrm>
                      <a:prstGeom prst="arc">
                        <a:avLst>
                          <a:gd name="adj1" fmla="val 15478437"/>
                          <a:gd name="adj2" fmla="val 9726593"/>
                        </a:avLst>
                      </a:prstGeom>
                      <a:ln w="34925">
                        <a:solidFill>
                          <a:srgbClr val="D8DADC"/>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0" name="Arc 79">
                        <a:extLst>
                          <a:ext uri="{FF2B5EF4-FFF2-40B4-BE49-F238E27FC236}">
                            <a16:creationId xmlns:a16="http://schemas.microsoft.com/office/drawing/2014/main" id="{B8AB5A82-D2A0-DE53-EA4B-12832FB07FC1}"/>
                          </a:ext>
                        </a:extLst>
                      </p:cNvPr>
                      <p:cNvSpPr/>
                      <p:nvPr/>
                    </p:nvSpPr>
                    <p:spPr>
                      <a:xfrm rot="10800000">
                        <a:off x="5426376" y="1635039"/>
                        <a:ext cx="837032" cy="837032"/>
                      </a:xfrm>
                      <a:prstGeom prst="arc">
                        <a:avLst>
                          <a:gd name="adj1" fmla="val 15478437"/>
                          <a:gd name="adj2" fmla="val 9726593"/>
                        </a:avLst>
                      </a:prstGeom>
                      <a:ln w="34925">
                        <a:solidFill>
                          <a:srgbClr val="D8DADC"/>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1" name="Arc 80">
                        <a:extLst>
                          <a:ext uri="{FF2B5EF4-FFF2-40B4-BE49-F238E27FC236}">
                            <a16:creationId xmlns:a16="http://schemas.microsoft.com/office/drawing/2014/main" id="{A360FA6F-3A0C-563F-EC04-030CD9B80A3D}"/>
                          </a:ext>
                        </a:extLst>
                      </p:cNvPr>
                      <p:cNvSpPr/>
                      <p:nvPr/>
                    </p:nvSpPr>
                    <p:spPr>
                      <a:xfrm rot="12118458">
                        <a:off x="5663279" y="2808948"/>
                        <a:ext cx="837032" cy="837032"/>
                      </a:xfrm>
                      <a:prstGeom prst="arc">
                        <a:avLst>
                          <a:gd name="adj1" fmla="val 15478437"/>
                          <a:gd name="adj2" fmla="val 9726593"/>
                        </a:avLst>
                      </a:prstGeom>
                      <a:ln w="34925">
                        <a:solidFill>
                          <a:srgbClr val="D8DADC"/>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2" name="Arc 81">
                        <a:extLst>
                          <a:ext uri="{FF2B5EF4-FFF2-40B4-BE49-F238E27FC236}">
                            <a16:creationId xmlns:a16="http://schemas.microsoft.com/office/drawing/2014/main" id="{CDDA187C-B885-9C9B-4E78-3BA90994D0CB}"/>
                          </a:ext>
                        </a:extLst>
                      </p:cNvPr>
                      <p:cNvSpPr/>
                      <p:nvPr/>
                    </p:nvSpPr>
                    <p:spPr>
                      <a:xfrm rot="2977820" flipH="1">
                        <a:off x="4962127" y="3899326"/>
                        <a:ext cx="837032" cy="837032"/>
                      </a:xfrm>
                      <a:prstGeom prst="arc">
                        <a:avLst>
                          <a:gd name="adj1" fmla="val 15478437"/>
                          <a:gd name="adj2" fmla="val 9726593"/>
                        </a:avLst>
                      </a:prstGeom>
                      <a:ln w="34925">
                        <a:solidFill>
                          <a:srgbClr val="D8DADC"/>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3" name="Arc 82">
                        <a:extLst>
                          <a:ext uri="{FF2B5EF4-FFF2-40B4-BE49-F238E27FC236}">
                            <a16:creationId xmlns:a16="http://schemas.microsoft.com/office/drawing/2014/main" id="{79FF773A-F386-C559-4E4C-7170C395E9A4}"/>
                          </a:ext>
                        </a:extLst>
                      </p:cNvPr>
                      <p:cNvSpPr/>
                      <p:nvPr/>
                    </p:nvSpPr>
                    <p:spPr>
                      <a:xfrm rot="18834480">
                        <a:off x="3306044" y="3872933"/>
                        <a:ext cx="837032" cy="837032"/>
                      </a:xfrm>
                      <a:prstGeom prst="arc">
                        <a:avLst>
                          <a:gd name="adj1" fmla="val 15478437"/>
                          <a:gd name="adj2" fmla="val 9726593"/>
                        </a:avLst>
                      </a:prstGeom>
                      <a:ln w="34925">
                        <a:solidFill>
                          <a:srgbClr val="D8DADC"/>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4" name="Arc 83">
                        <a:extLst>
                          <a:ext uri="{FF2B5EF4-FFF2-40B4-BE49-F238E27FC236}">
                            <a16:creationId xmlns:a16="http://schemas.microsoft.com/office/drawing/2014/main" id="{A59BBC31-1920-9596-8571-EF57BF72D4C2}"/>
                          </a:ext>
                        </a:extLst>
                      </p:cNvPr>
                      <p:cNvSpPr/>
                      <p:nvPr/>
                    </p:nvSpPr>
                    <p:spPr>
                      <a:xfrm rot="9518198" flipH="1">
                        <a:off x="2636542" y="2808948"/>
                        <a:ext cx="837032" cy="837032"/>
                      </a:xfrm>
                      <a:prstGeom prst="arc">
                        <a:avLst>
                          <a:gd name="adj1" fmla="val 15478437"/>
                          <a:gd name="adj2" fmla="val 9726593"/>
                        </a:avLst>
                      </a:prstGeom>
                      <a:ln w="34925">
                        <a:solidFill>
                          <a:srgbClr val="D8DADC"/>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5" name="Arc 84">
                        <a:extLst>
                          <a:ext uri="{FF2B5EF4-FFF2-40B4-BE49-F238E27FC236}">
                            <a16:creationId xmlns:a16="http://schemas.microsoft.com/office/drawing/2014/main" id="{897A3063-58FE-E35C-A71F-375E309C6C56}"/>
                          </a:ext>
                        </a:extLst>
                      </p:cNvPr>
                      <p:cNvSpPr/>
                      <p:nvPr/>
                    </p:nvSpPr>
                    <p:spPr>
                      <a:xfrm rot="10622654" flipH="1">
                        <a:off x="2852166" y="1637720"/>
                        <a:ext cx="837032" cy="839136"/>
                      </a:xfrm>
                      <a:prstGeom prst="arc">
                        <a:avLst>
                          <a:gd name="adj1" fmla="val 15478437"/>
                          <a:gd name="adj2" fmla="val 9726593"/>
                        </a:avLst>
                      </a:prstGeom>
                      <a:ln w="34925">
                        <a:solidFill>
                          <a:srgbClr val="D8DADC"/>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6" name="Arc 85">
                        <a:extLst>
                          <a:ext uri="{FF2B5EF4-FFF2-40B4-BE49-F238E27FC236}">
                            <a16:creationId xmlns:a16="http://schemas.microsoft.com/office/drawing/2014/main" id="{B5768189-A4F5-9CBC-B151-43F5DDD7CA92}"/>
                          </a:ext>
                        </a:extLst>
                      </p:cNvPr>
                      <p:cNvSpPr/>
                      <p:nvPr/>
                    </p:nvSpPr>
                    <p:spPr>
                      <a:xfrm>
                        <a:off x="3054096" y="1609344"/>
                        <a:ext cx="3049823" cy="3049823"/>
                      </a:xfrm>
                      <a:prstGeom prst="arc">
                        <a:avLst>
                          <a:gd name="adj1" fmla="val 19976496"/>
                          <a:gd name="adj2" fmla="val 20872303"/>
                        </a:avLst>
                      </a:prstGeom>
                      <a:ln w="34925">
                        <a:solidFill>
                          <a:srgbClr val="D8DAD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7" name="Arc 86">
                        <a:extLst>
                          <a:ext uri="{FF2B5EF4-FFF2-40B4-BE49-F238E27FC236}">
                            <a16:creationId xmlns:a16="http://schemas.microsoft.com/office/drawing/2014/main" id="{18281F2D-6190-90BB-434C-589356FD4009}"/>
                          </a:ext>
                        </a:extLst>
                      </p:cNvPr>
                      <p:cNvSpPr/>
                      <p:nvPr/>
                    </p:nvSpPr>
                    <p:spPr>
                      <a:xfrm>
                        <a:off x="3054096" y="1609344"/>
                        <a:ext cx="3049823" cy="3049823"/>
                      </a:xfrm>
                      <a:prstGeom prst="arc">
                        <a:avLst>
                          <a:gd name="adj1" fmla="val 1129849"/>
                          <a:gd name="adj2" fmla="val 2430173"/>
                        </a:avLst>
                      </a:prstGeom>
                      <a:ln w="34925">
                        <a:solidFill>
                          <a:srgbClr val="D8DAD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8" name="Arc 87">
                        <a:extLst>
                          <a:ext uri="{FF2B5EF4-FFF2-40B4-BE49-F238E27FC236}">
                            <a16:creationId xmlns:a16="http://schemas.microsoft.com/office/drawing/2014/main" id="{0F1C6DB1-EBAD-A487-32CB-379C0D4185C3}"/>
                          </a:ext>
                        </a:extLst>
                      </p:cNvPr>
                      <p:cNvSpPr/>
                      <p:nvPr/>
                    </p:nvSpPr>
                    <p:spPr>
                      <a:xfrm>
                        <a:off x="3054096" y="1609344"/>
                        <a:ext cx="3049823" cy="3049823"/>
                      </a:xfrm>
                      <a:prstGeom prst="arc">
                        <a:avLst>
                          <a:gd name="adj1" fmla="val 4275409"/>
                          <a:gd name="adj2" fmla="val 6632500"/>
                        </a:avLst>
                      </a:prstGeom>
                      <a:ln w="34925">
                        <a:solidFill>
                          <a:srgbClr val="D8DAD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89" name="Arc 88">
                        <a:extLst>
                          <a:ext uri="{FF2B5EF4-FFF2-40B4-BE49-F238E27FC236}">
                            <a16:creationId xmlns:a16="http://schemas.microsoft.com/office/drawing/2014/main" id="{3C2C1EC4-9F6B-C20C-AA64-7FADE007F544}"/>
                          </a:ext>
                        </a:extLst>
                      </p:cNvPr>
                      <p:cNvSpPr/>
                      <p:nvPr/>
                    </p:nvSpPr>
                    <p:spPr>
                      <a:xfrm>
                        <a:off x="3054096" y="1609344"/>
                        <a:ext cx="3049823" cy="3049823"/>
                      </a:xfrm>
                      <a:prstGeom prst="arc">
                        <a:avLst>
                          <a:gd name="adj1" fmla="val 8501780"/>
                          <a:gd name="adj2" fmla="val 9624353"/>
                        </a:avLst>
                      </a:prstGeom>
                      <a:ln w="34925">
                        <a:solidFill>
                          <a:srgbClr val="D8DAD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90" name="Arc 89">
                        <a:extLst>
                          <a:ext uri="{FF2B5EF4-FFF2-40B4-BE49-F238E27FC236}">
                            <a16:creationId xmlns:a16="http://schemas.microsoft.com/office/drawing/2014/main" id="{3706B88B-DD20-8664-C473-0BE1115BB8A3}"/>
                          </a:ext>
                        </a:extLst>
                      </p:cNvPr>
                      <p:cNvSpPr/>
                      <p:nvPr/>
                    </p:nvSpPr>
                    <p:spPr>
                      <a:xfrm>
                        <a:off x="3054096" y="1609344"/>
                        <a:ext cx="3049823" cy="3049823"/>
                      </a:xfrm>
                      <a:prstGeom prst="arc">
                        <a:avLst>
                          <a:gd name="adj1" fmla="val 11539534"/>
                          <a:gd name="adj2" fmla="val 12381368"/>
                        </a:avLst>
                      </a:prstGeom>
                      <a:ln w="34925">
                        <a:solidFill>
                          <a:srgbClr val="D8DAD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sp>
                    <p:nvSpPr>
                      <p:cNvPr id="91" name="Arc 90">
                        <a:extLst>
                          <a:ext uri="{FF2B5EF4-FFF2-40B4-BE49-F238E27FC236}">
                            <a16:creationId xmlns:a16="http://schemas.microsoft.com/office/drawing/2014/main" id="{359971ED-C6A1-573D-402C-D5EDE3416332}"/>
                          </a:ext>
                        </a:extLst>
                      </p:cNvPr>
                      <p:cNvSpPr/>
                      <p:nvPr/>
                    </p:nvSpPr>
                    <p:spPr>
                      <a:xfrm>
                        <a:off x="3054096" y="1609344"/>
                        <a:ext cx="3049823" cy="3049823"/>
                      </a:xfrm>
                      <a:prstGeom prst="arc">
                        <a:avLst>
                          <a:gd name="adj1" fmla="val 13952250"/>
                          <a:gd name="adj2" fmla="val 15269287"/>
                        </a:avLst>
                      </a:prstGeom>
                      <a:ln w="34925">
                        <a:solidFill>
                          <a:srgbClr val="D8DAD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strike="noStrike" kern="1200" cap="none" spc="0" normalizeH="0" baseline="0" noProof="0" dirty="0">
                          <a:ln>
                            <a:noFill/>
                          </a:ln>
                          <a:solidFill>
                            <a:srgbClr val="47484F"/>
                          </a:solidFill>
                          <a:effectLst/>
                          <a:uLnTx/>
                          <a:uFillTx/>
                          <a:ea typeface="+mn-ea"/>
                          <a:cs typeface="+mn-cs"/>
                        </a:endParaRPr>
                      </a:p>
                    </p:txBody>
                  </p:sp>
                </p:grpSp>
                <p:sp>
                  <p:nvSpPr>
                    <p:cNvPr id="67" name="TextBox 66">
                      <a:extLst>
                        <a:ext uri="{FF2B5EF4-FFF2-40B4-BE49-F238E27FC236}">
                          <a16:creationId xmlns:a16="http://schemas.microsoft.com/office/drawing/2014/main" id="{2126DD06-CBEC-5A0F-2087-C72579BBB22E}"/>
                        </a:ext>
                      </a:extLst>
                    </p:cNvPr>
                    <p:cNvSpPr txBox="1"/>
                    <p:nvPr/>
                  </p:nvSpPr>
                  <p:spPr>
                    <a:xfrm>
                      <a:off x="7441432" y="5699479"/>
                      <a:ext cx="3510185" cy="548640"/>
                    </a:xfrm>
                    <a:prstGeom prst="rect">
                      <a:avLst/>
                    </a:prstGeom>
                    <a:noFill/>
                  </p:spPr>
                  <p:txBody>
                    <a:bodyPr wrap="square" lIns="9144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strike="noStrike" kern="1200" cap="none" spc="0" normalizeH="0" baseline="0" noProof="0" dirty="0">
                          <a:ln>
                            <a:noFill/>
                          </a:ln>
                          <a:solidFill>
                            <a:srgbClr val="0F3853"/>
                          </a:solidFill>
                          <a:effectLst/>
                          <a:uLnTx/>
                          <a:uFillTx/>
                        </a:rPr>
                        <a:t>Symptoms that awaken the patient </a:t>
                      </a:r>
                      <a:r>
                        <a:rPr lang="en-US" sz="2000" b="1" dirty="0">
                          <a:solidFill>
                            <a:srgbClr val="0F3853"/>
                          </a:solidFill>
                        </a:rPr>
                        <a:t>during </a:t>
                      </a:r>
                      <a:r>
                        <a:rPr kumimoji="0" lang="en-US" sz="2000" b="1" strike="noStrike" kern="1200" cap="none" spc="0" normalizeH="0" baseline="0" noProof="0" dirty="0">
                          <a:ln>
                            <a:noFill/>
                          </a:ln>
                          <a:solidFill>
                            <a:srgbClr val="0F3853"/>
                          </a:solidFill>
                          <a:effectLst/>
                          <a:uLnTx/>
                          <a:uFillTx/>
                        </a:rPr>
                        <a:t>the night</a:t>
                      </a:r>
                    </a:p>
                  </p:txBody>
                </p:sp>
                <p:sp>
                  <p:nvSpPr>
                    <p:cNvPr id="68" name="TextBox 67">
                      <a:extLst>
                        <a:ext uri="{FF2B5EF4-FFF2-40B4-BE49-F238E27FC236}">
                          <a16:creationId xmlns:a16="http://schemas.microsoft.com/office/drawing/2014/main" id="{C3D3C891-5A85-01D5-7808-2AAAD983A6B5}"/>
                        </a:ext>
                      </a:extLst>
                    </p:cNvPr>
                    <p:cNvSpPr txBox="1"/>
                    <p:nvPr/>
                  </p:nvSpPr>
                  <p:spPr>
                    <a:xfrm>
                      <a:off x="918379" y="2322672"/>
                      <a:ext cx="2931607" cy="548640"/>
                    </a:xfrm>
                    <a:prstGeom prst="rect">
                      <a:avLst/>
                    </a:prstGeom>
                    <a:noFill/>
                  </p:spPr>
                  <p:txBody>
                    <a:bodyPr wrap="square" lIns="0" tIns="0" rIns="91440" bIns="0" rtlCol="0" anchor="ctr" anchorCtr="0">
                      <a:no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GB" sz="2000" b="1" strike="noStrike" kern="1200" cap="none" spc="0" normalizeH="0" baseline="0" noProof="0" dirty="0">
                          <a:ln>
                            <a:noFill/>
                          </a:ln>
                          <a:solidFill>
                            <a:srgbClr val="0F3853"/>
                          </a:solidFill>
                          <a:effectLst/>
                          <a:uLnTx/>
                          <a:uFillTx/>
                          <a:ea typeface="+mn-ea"/>
                          <a:cs typeface="+mn-cs"/>
                        </a:rPr>
                        <a:t>Family history of CRC, IBD, or celiac disease</a:t>
                      </a:r>
                    </a:p>
                  </p:txBody>
                </p:sp>
                <p:sp>
                  <p:nvSpPr>
                    <p:cNvPr id="69" name="TextBox 68">
                      <a:extLst>
                        <a:ext uri="{FF2B5EF4-FFF2-40B4-BE49-F238E27FC236}">
                          <a16:creationId xmlns:a16="http://schemas.microsoft.com/office/drawing/2014/main" id="{4BB54E80-1345-CF93-CC01-7D65BAF566AB}"/>
                        </a:ext>
                      </a:extLst>
                    </p:cNvPr>
                    <p:cNvSpPr txBox="1"/>
                    <p:nvPr/>
                  </p:nvSpPr>
                  <p:spPr>
                    <a:xfrm>
                      <a:off x="1623089" y="5699479"/>
                      <a:ext cx="2888124" cy="548640"/>
                    </a:xfrm>
                    <a:prstGeom prst="rect">
                      <a:avLst/>
                    </a:prstGeom>
                    <a:noFill/>
                  </p:spPr>
                  <p:txBody>
                    <a:bodyPr wrap="square" lIns="0" tIns="0" rIns="91440" bIns="0" rtlCol="0" anchor="ctr" anchorCtr="0">
                      <a:no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GB" sz="2000" b="1" strike="noStrike" kern="1200" cap="none" spc="0" normalizeH="0" baseline="0" noProof="0" dirty="0">
                          <a:ln>
                            <a:noFill/>
                          </a:ln>
                          <a:solidFill>
                            <a:srgbClr val="0F3853"/>
                          </a:solidFill>
                          <a:effectLst/>
                          <a:uLnTx/>
                          <a:uFillTx/>
                          <a:ea typeface="+mn-ea"/>
                        </a:rPr>
                        <a:t>Fever</a:t>
                      </a:r>
                      <a:endParaRPr kumimoji="0" lang="en-US" b="1" strike="noStrike" kern="1200" cap="none" spc="0" normalizeH="0" baseline="0" noProof="0" dirty="0">
                        <a:ln>
                          <a:noFill/>
                        </a:ln>
                        <a:solidFill>
                          <a:srgbClr val="003854"/>
                        </a:solidFill>
                        <a:effectLst/>
                        <a:uLnTx/>
                        <a:uFillTx/>
                        <a:ea typeface="+mn-ea"/>
                        <a:cs typeface="Calibri" panose="020F0502020204030204" pitchFamily="34" charset="0"/>
                      </a:endParaRPr>
                    </a:p>
                  </p:txBody>
                </p:sp>
                <p:pic>
                  <p:nvPicPr>
                    <p:cNvPr id="71" name="Picture 70">
                      <a:extLst>
                        <a:ext uri="{FF2B5EF4-FFF2-40B4-BE49-F238E27FC236}">
                          <a16:creationId xmlns:a16="http://schemas.microsoft.com/office/drawing/2014/main" id="{B1961978-8943-F9A3-DF3A-D182080737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89934" y="2348734"/>
                      <a:ext cx="783096" cy="783096"/>
                    </a:xfrm>
                    <a:prstGeom prst="rect">
                      <a:avLst/>
                    </a:prstGeom>
                  </p:spPr>
                </p:pic>
                <p:pic>
                  <p:nvPicPr>
                    <p:cNvPr id="72" name="Picture 71">
                      <a:extLst>
                        <a:ext uri="{FF2B5EF4-FFF2-40B4-BE49-F238E27FC236}">
                          <a16:creationId xmlns:a16="http://schemas.microsoft.com/office/drawing/2014/main" id="{327D6D69-EBCF-15FF-DF14-86BA1072EC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91859" y="3806598"/>
                      <a:ext cx="783096" cy="783096"/>
                    </a:xfrm>
                    <a:prstGeom prst="rect">
                      <a:avLst/>
                    </a:prstGeom>
                  </p:spPr>
                </p:pic>
                <p:pic>
                  <p:nvPicPr>
                    <p:cNvPr id="73" name="Picture 72">
                      <a:extLst>
                        <a:ext uri="{FF2B5EF4-FFF2-40B4-BE49-F238E27FC236}">
                          <a16:creationId xmlns:a16="http://schemas.microsoft.com/office/drawing/2014/main" id="{029F4064-A732-7EC9-36AC-DC53AD18EA0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11965" y="5152319"/>
                      <a:ext cx="783096" cy="783096"/>
                    </a:xfrm>
                    <a:prstGeom prst="rect">
                      <a:avLst/>
                    </a:prstGeom>
                  </p:spPr>
                </p:pic>
                <p:pic>
                  <p:nvPicPr>
                    <p:cNvPr id="74" name="Picture 73">
                      <a:extLst>
                        <a:ext uri="{FF2B5EF4-FFF2-40B4-BE49-F238E27FC236}">
                          <a16:creationId xmlns:a16="http://schemas.microsoft.com/office/drawing/2014/main" id="{A62A076E-933A-7CED-FC89-43F30476DD1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576131" y="5117814"/>
                      <a:ext cx="783096" cy="783096"/>
                    </a:xfrm>
                    <a:prstGeom prst="rect">
                      <a:avLst/>
                    </a:prstGeom>
                  </p:spPr>
                </p:pic>
                <p:pic>
                  <p:nvPicPr>
                    <p:cNvPr id="76" name="Picture 75">
                      <a:extLst>
                        <a:ext uri="{FF2B5EF4-FFF2-40B4-BE49-F238E27FC236}">
                          <a16:creationId xmlns:a16="http://schemas.microsoft.com/office/drawing/2014/main" id="{6D1BF2B4-5F93-54DB-AB1A-3A2BEE25128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24040" y="2357362"/>
                      <a:ext cx="783096" cy="783096"/>
                    </a:xfrm>
                    <a:prstGeom prst="rect">
                      <a:avLst/>
                    </a:prstGeom>
                  </p:spPr>
                </p:pic>
              </p:grpSp>
            </p:grpSp>
            <p:sp>
              <p:nvSpPr>
                <p:cNvPr id="92" name="TextBox 91">
                  <a:extLst>
                    <a:ext uri="{FF2B5EF4-FFF2-40B4-BE49-F238E27FC236}">
                      <a16:creationId xmlns:a16="http://schemas.microsoft.com/office/drawing/2014/main" id="{3D40C14C-180C-B66E-5F99-0346CA252810}"/>
                    </a:ext>
                  </a:extLst>
                </p:cNvPr>
                <p:cNvSpPr txBox="1"/>
                <p:nvPr/>
              </p:nvSpPr>
              <p:spPr>
                <a:xfrm>
                  <a:off x="18869130" y="1755141"/>
                  <a:ext cx="3003498" cy="54864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000" b="1" strike="noStrike" kern="1200" cap="none" spc="0" normalizeH="0" baseline="0" noProof="0" dirty="0">
                      <a:ln>
                        <a:noFill/>
                      </a:ln>
                      <a:solidFill>
                        <a:srgbClr val="0F3853"/>
                      </a:solidFill>
                      <a:effectLst/>
                      <a:uLnTx/>
                      <a:uFillTx/>
                      <a:ea typeface="+mn-ea"/>
                      <a:cs typeface="+mn-cs"/>
                    </a:rPr>
                    <a:t>Unintended weight loss </a:t>
                  </a:r>
                  <a:br>
                    <a:rPr kumimoji="0" lang="en-US" sz="2000" b="1" strike="noStrike" kern="1200" cap="none" spc="0" normalizeH="0" baseline="0" noProof="0" dirty="0">
                      <a:ln>
                        <a:noFill/>
                      </a:ln>
                      <a:solidFill>
                        <a:srgbClr val="0F3853"/>
                      </a:solidFill>
                      <a:effectLst/>
                      <a:uLnTx/>
                      <a:uFillTx/>
                      <a:ea typeface="+mn-ea"/>
                      <a:cs typeface="+mn-cs"/>
                    </a:rPr>
                  </a:br>
                  <a:r>
                    <a:rPr kumimoji="0" lang="en-US" sz="2000" b="1" strike="noStrike" kern="1200" cap="none" spc="0" normalizeH="0" baseline="0" noProof="0" dirty="0">
                      <a:ln>
                        <a:noFill/>
                      </a:ln>
                      <a:solidFill>
                        <a:srgbClr val="0F3853"/>
                      </a:solidFill>
                      <a:effectLst/>
                      <a:uLnTx/>
                      <a:uFillTx/>
                      <a:ea typeface="+mn-ea"/>
                      <a:cs typeface="+mn-cs"/>
                    </a:rPr>
                    <a:t>(&gt; 10% in 3 months)</a:t>
                  </a:r>
                </a:p>
              </p:txBody>
            </p:sp>
            <p:sp>
              <p:nvSpPr>
                <p:cNvPr id="93" name="TextBox 92">
                  <a:extLst>
                    <a:ext uri="{FF2B5EF4-FFF2-40B4-BE49-F238E27FC236}">
                      <a16:creationId xmlns:a16="http://schemas.microsoft.com/office/drawing/2014/main" id="{3D5F257A-FEB9-4FE3-2DAE-8B00764DA8B4}"/>
                    </a:ext>
                  </a:extLst>
                </p:cNvPr>
                <p:cNvSpPr txBox="1"/>
                <p:nvPr/>
              </p:nvSpPr>
              <p:spPr>
                <a:xfrm>
                  <a:off x="19053864" y="3403447"/>
                  <a:ext cx="3510185" cy="548640"/>
                </a:xfrm>
                <a:prstGeom prst="rect">
                  <a:avLst/>
                </a:prstGeom>
                <a:noFill/>
              </p:spPr>
              <p:txBody>
                <a:bodyPr wrap="square" lIns="91440" tIns="0" rIns="0" bIns="0" rtlCol="0" anchor="ctr" anchorCtr="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strike="noStrike" kern="1200" cap="none" spc="0" normalizeH="0" baseline="0" noProof="0" dirty="0">
                      <a:ln>
                        <a:noFill/>
                      </a:ln>
                      <a:solidFill>
                        <a:srgbClr val="0F3853"/>
                      </a:solidFill>
                      <a:effectLst/>
                      <a:uLnTx/>
                      <a:uFillTx/>
                      <a:ea typeface="+mn-ea"/>
                      <a:cs typeface="+mn-cs"/>
                    </a:rPr>
                    <a:t>Blood in the stool (unrelated to hemorrhoids/anal fissures); iron-deficiency anemia</a:t>
                  </a:r>
                </a:p>
              </p:txBody>
            </p:sp>
          </p:grpSp>
          <p:pic>
            <p:nvPicPr>
              <p:cNvPr id="94" name="Picture 93" descr="Icon&#10;&#10;Description automatically generated">
                <a:extLst>
                  <a:ext uri="{FF2B5EF4-FFF2-40B4-BE49-F238E27FC236}">
                    <a16:creationId xmlns:a16="http://schemas.microsoft.com/office/drawing/2014/main" id="{429B0B25-6E11-1BB5-0C00-2625904F40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49136" y="2286050"/>
                <a:ext cx="1336954" cy="1611507"/>
              </a:xfrm>
              <a:prstGeom prst="rect">
                <a:avLst/>
              </a:prstGeom>
            </p:spPr>
          </p:pic>
        </p:grpSp>
      </p:grpSp>
    </p:spTree>
    <p:extLst>
      <p:ext uri="{BB962C8B-B14F-4D97-AF65-F5344CB8AC3E}">
        <p14:creationId xmlns:p14="http://schemas.microsoft.com/office/powerpoint/2010/main" val="3464124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6FE9-3901-45E1-BBF4-CA50C1A39D79}"/>
              </a:ext>
            </a:extLst>
          </p:cNvPr>
          <p:cNvSpPr>
            <a:spLocks noGrp="1"/>
          </p:cNvSpPr>
          <p:nvPr>
            <p:ph type="title"/>
          </p:nvPr>
        </p:nvSpPr>
        <p:spPr/>
        <p:txBody>
          <a:bodyPr/>
          <a:lstStyle/>
          <a:p>
            <a:r>
              <a:rPr lang="en-US" dirty="0"/>
              <a:t>Digital Rectal Examination</a:t>
            </a:r>
          </a:p>
        </p:txBody>
      </p:sp>
      <p:sp>
        <p:nvSpPr>
          <p:cNvPr id="3" name="Text Placeholder 2">
            <a:extLst>
              <a:ext uri="{FF2B5EF4-FFF2-40B4-BE49-F238E27FC236}">
                <a16:creationId xmlns:a16="http://schemas.microsoft.com/office/drawing/2014/main" id="{1869FC1D-7251-4B31-BC80-F190B8027E05}"/>
              </a:ext>
            </a:extLst>
          </p:cNvPr>
          <p:cNvSpPr>
            <a:spLocks noGrp="1"/>
          </p:cNvSpPr>
          <p:nvPr>
            <p:ph type="body" sz="quarter" idx="14"/>
          </p:nvPr>
        </p:nvSpPr>
        <p:spPr/>
        <p:txBody>
          <a:bodyPr/>
          <a:lstStyle/>
          <a:p>
            <a:r>
              <a:rPr lang="en-US" sz="1100" dirty="0">
                <a:solidFill>
                  <a:srgbClr val="47484F"/>
                </a:solidFill>
              </a:rPr>
              <a:t>Rao SS, et al. Am J Gastroenterol. 2018;113:635-638.</a:t>
            </a:r>
          </a:p>
        </p:txBody>
      </p:sp>
      <p:sp>
        <p:nvSpPr>
          <p:cNvPr id="6" name="Text Placeholder 5"/>
          <p:cNvSpPr>
            <a:spLocks noGrp="1"/>
          </p:cNvSpPr>
          <p:nvPr>
            <p:ph type="body" sz="quarter" idx="15"/>
          </p:nvPr>
        </p:nvSpPr>
        <p:spPr/>
        <p:txBody>
          <a:bodyPr/>
          <a:lstStyle/>
          <a:p>
            <a:pPr lvl="0">
              <a:defRPr/>
            </a:pPr>
            <a:r>
              <a:rPr lang="en-US" dirty="0">
                <a:solidFill>
                  <a:srgbClr val="FD8831"/>
                </a:solidFill>
              </a:rPr>
              <a:t>Digital Examination </a:t>
            </a:r>
            <a:endParaRPr lang="en-US" baseline="30000" dirty="0">
              <a:solidFill>
                <a:srgbClr val="FD8831"/>
              </a:solidFill>
            </a:endParaRPr>
          </a:p>
          <a:p>
            <a:pPr lvl="1">
              <a:buClr>
                <a:srgbClr val="FD8831"/>
              </a:buClr>
              <a:defRPr/>
            </a:pPr>
            <a:r>
              <a:rPr lang="en-US" dirty="0">
                <a:solidFill>
                  <a:schemeClr val="tx2"/>
                </a:solidFill>
              </a:rPr>
              <a:t>Anocutaneous reflex</a:t>
            </a:r>
          </a:p>
          <a:p>
            <a:pPr lvl="1">
              <a:buClr>
                <a:srgbClr val="FD8831"/>
              </a:buClr>
              <a:defRPr/>
            </a:pPr>
            <a:r>
              <a:rPr lang="en-US" dirty="0">
                <a:solidFill>
                  <a:schemeClr val="tx2"/>
                </a:solidFill>
              </a:rPr>
              <a:t>Basal tone</a:t>
            </a:r>
          </a:p>
          <a:p>
            <a:pPr lvl="1">
              <a:buClr>
                <a:srgbClr val="FD8831"/>
              </a:buClr>
              <a:defRPr/>
            </a:pPr>
            <a:r>
              <a:rPr lang="en-US" dirty="0">
                <a:solidFill>
                  <a:schemeClr val="tx2"/>
                </a:solidFill>
              </a:rPr>
              <a:t>Squeeze pressure</a:t>
            </a:r>
          </a:p>
          <a:p>
            <a:pPr lvl="1">
              <a:buClr>
                <a:srgbClr val="FD8831"/>
              </a:buClr>
              <a:defRPr/>
            </a:pPr>
            <a:r>
              <a:rPr lang="en-US" dirty="0">
                <a:solidFill>
                  <a:schemeClr val="tx2"/>
                </a:solidFill>
              </a:rPr>
              <a:t>Stool in rectum</a:t>
            </a:r>
          </a:p>
          <a:p>
            <a:pPr lvl="1">
              <a:buClr>
                <a:srgbClr val="FD8831"/>
              </a:buClr>
              <a:defRPr/>
            </a:pPr>
            <a:r>
              <a:rPr lang="en-US" dirty="0">
                <a:solidFill>
                  <a:schemeClr val="tx2"/>
                </a:solidFill>
              </a:rPr>
              <a:t>Anorectal masses</a:t>
            </a:r>
          </a:p>
          <a:p>
            <a:pPr lvl="1">
              <a:buClr>
                <a:srgbClr val="FD8831"/>
              </a:buClr>
              <a:defRPr/>
            </a:pPr>
            <a:r>
              <a:rPr lang="en-US" dirty="0">
                <a:solidFill>
                  <a:schemeClr val="tx2"/>
                </a:solidFill>
              </a:rPr>
              <a:t>Puborectalis muscle tone</a:t>
            </a:r>
          </a:p>
          <a:p>
            <a:pPr lvl="1">
              <a:buClr>
                <a:srgbClr val="FD8831"/>
              </a:buClr>
              <a:defRPr/>
            </a:pPr>
            <a:r>
              <a:rPr lang="en-US" dirty="0">
                <a:solidFill>
                  <a:schemeClr val="tx2"/>
                </a:solidFill>
              </a:rPr>
              <a:t>Tenderness</a:t>
            </a:r>
          </a:p>
          <a:p>
            <a:pPr lvl="1">
              <a:buClr>
                <a:srgbClr val="FD8831"/>
              </a:buClr>
              <a:defRPr/>
            </a:pPr>
            <a:r>
              <a:rPr lang="en-US" dirty="0">
                <a:solidFill>
                  <a:schemeClr val="tx2"/>
                </a:solidFill>
              </a:rPr>
              <a:t>Simulated defecation</a:t>
            </a:r>
          </a:p>
        </p:txBody>
      </p:sp>
      <p:grpSp>
        <p:nvGrpSpPr>
          <p:cNvPr id="8" name="Group 7">
            <a:extLst>
              <a:ext uri="{FF2B5EF4-FFF2-40B4-BE49-F238E27FC236}">
                <a16:creationId xmlns:a16="http://schemas.microsoft.com/office/drawing/2014/main" id="{202F70D1-2E95-4255-B458-B05ED9624842}"/>
              </a:ext>
            </a:extLst>
          </p:cNvPr>
          <p:cNvGrpSpPr/>
          <p:nvPr/>
        </p:nvGrpSpPr>
        <p:grpSpPr>
          <a:xfrm>
            <a:off x="4134324" y="1372051"/>
            <a:ext cx="7306629" cy="4918240"/>
            <a:chOff x="4422500" y="1543626"/>
            <a:chExt cx="7306629" cy="4918240"/>
          </a:xfrm>
        </p:grpSpPr>
        <p:pic>
          <p:nvPicPr>
            <p:cNvPr id="9" name="Picture 8">
              <a:extLst>
                <a:ext uri="{FF2B5EF4-FFF2-40B4-BE49-F238E27FC236}">
                  <a16:creationId xmlns:a16="http://schemas.microsoft.com/office/drawing/2014/main" id="{A03BC97F-B49A-4EC6-8485-186C305235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78" t="2222" r="3115" b="1293"/>
            <a:stretch/>
          </p:blipFill>
          <p:spPr>
            <a:xfrm>
              <a:off x="4422500" y="1853967"/>
              <a:ext cx="7135227" cy="4395832"/>
            </a:xfrm>
            <a:prstGeom prst="rect">
              <a:avLst/>
            </a:prstGeom>
          </p:spPr>
        </p:pic>
        <p:sp>
          <p:nvSpPr>
            <p:cNvPr id="10" name="TextBox 9">
              <a:extLst>
                <a:ext uri="{FF2B5EF4-FFF2-40B4-BE49-F238E27FC236}">
                  <a16:creationId xmlns:a16="http://schemas.microsoft.com/office/drawing/2014/main" id="{9CBBA94A-C306-4036-9F42-A345FE6E5634}"/>
                </a:ext>
              </a:extLst>
            </p:cNvPr>
            <p:cNvSpPr txBox="1"/>
            <p:nvPr/>
          </p:nvSpPr>
          <p:spPr>
            <a:xfrm>
              <a:off x="8976220" y="5469622"/>
              <a:ext cx="1610687" cy="31034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Proxima Nova Rg"/>
                  <a:ea typeface="+mn-ea"/>
                  <a:cs typeface="+mn-cs"/>
                </a:rPr>
                <a:t>Anal sphincter</a:t>
              </a:r>
            </a:p>
          </p:txBody>
        </p:sp>
        <p:sp>
          <p:nvSpPr>
            <p:cNvPr id="11" name="TextBox 10">
              <a:extLst>
                <a:ext uri="{FF2B5EF4-FFF2-40B4-BE49-F238E27FC236}">
                  <a16:creationId xmlns:a16="http://schemas.microsoft.com/office/drawing/2014/main" id="{CB0E595E-637E-4EC4-8688-BF02AA0431AA}"/>
                </a:ext>
              </a:extLst>
            </p:cNvPr>
            <p:cNvSpPr txBox="1"/>
            <p:nvPr/>
          </p:nvSpPr>
          <p:spPr>
            <a:xfrm>
              <a:off x="7302216" y="4165134"/>
              <a:ext cx="969330" cy="31034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Proxima Nova Rg"/>
                  <a:ea typeface="+mn-ea"/>
                  <a:cs typeface="+mn-cs"/>
                </a:rPr>
                <a:t>Rectum</a:t>
              </a:r>
            </a:p>
          </p:txBody>
        </p:sp>
        <p:sp>
          <p:nvSpPr>
            <p:cNvPr id="12" name="TextBox 11">
              <a:extLst>
                <a:ext uri="{FF2B5EF4-FFF2-40B4-BE49-F238E27FC236}">
                  <a16:creationId xmlns:a16="http://schemas.microsoft.com/office/drawing/2014/main" id="{4CCC4F3C-28AD-4016-9253-0F411548AECE}"/>
                </a:ext>
              </a:extLst>
            </p:cNvPr>
            <p:cNvSpPr txBox="1"/>
            <p:nvPr/>
          </p:nvSpPr>
          <p:spPr>
            <a:xfrm>
              <a:off x="10055287" y="3351453"/>
              <a:ext cx="1412548" cy="31034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Proxima Nova Rg"/>
                  <a:ea typeface="+mn-ea"/>
                  <a:cs typeface="+mn-cs"/>
                </a:rPr>
                <a:t>Puborectalis</a:t>
              </a:r>
            </a:p>
          </p:txBody>
        </p:sp>
        <p:sp>
          <p:nvSpPr>
            <p:cNvPr id="13" name="TextBox 12">
              <a:extLst>
                <a:ext uri="{FF2B5EF4-FFF2-40B4-BE49-F238E27FC236}">
                  <a16:creationId xmlns:a16="http://schemas.microsoft.com/office/drawing/2014/main" id="{6CB90238-9253-4623-9C24-BC9D2AD508AB}"/>
                </a:ext>
              </a:extLst>
            </p:cNvPr>
            <p:cNvSpPr txBox="1"/>
            <p:nvPr/>
          </p:nvSpPr>
          <p:spPr>
            <a:xfrm>
              <a:off x="5355008" y="5469622"/>
              <a:ext cx="896235" cy="31034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Proxima Nova Rg"/>
                  <a:ea typeface="+mn-ea"/>
                  <a:cs typeface="+mn-cs"/>
                </a:rPr>
                <a:t>Spine</a:t>
              </a:r>
            </a:p>
          </p:txBody>
        </p:sp>
        <p:sp>
          <p:nvSpPr>
            <p:cNvPr id="14" name="TextBox 13">
              <a:extLst>
                <a:ext uri="{FF2B5EF4-FFF2-40B4-BE49-F238E27FC236}">
                  <a16:creationId xmlns:a16="http://schemas.microsoft.com/office/drawing/2014/main" id="{64BACFB8-2814-490B-906A-AC4CD457BBF3}"/>
                </a:ext>
              </a:extLst>
            </p:cNvPr>
            <p:cNvSpPr txBox="1"/>
            <p:nvPr/>
          </p:nvSpPr>
          <p:spPr>
            <a:xfrm>
              <a:off x="5355007" y="6151525"/>
              <a:ext cx="896235" cy="31034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Proxima Nova Rg"/>
                  <a:ea typeface="+mn-ea"/>
                  <a:cs typeface="+mn-cs"/>
                </a:rPr>
                <a:t>BACK</a:t>
              </a:r>
            </a:p>
          </p:txBody>
        </p:sp>
        <p:sp>
          <p:nvSpPr>
            <p:cNvPr id="15" name="TextBox 14">
              <a:extLst>
                <a:ext uri="{FF2B5EF4-FFF2-40B4-BE49-F238E27FC236}">
                  <a16:creationId xmlns:a16="http://schemas.microsoft.com/office/drawing/2014/main" id="{0CFA5E2D-F7CD-40A3-9DC1-073C05251C83}"/>
                </a:ext>
              </a:extLst>
            </p:cNvPr>
            <p:cNvSpPr txBox="1"/>
            <p:nvPr/>
          </p:nvSpPr>
          <p:spPr>
            <a:xfrm>
              <a:off x="5360599" y="1543626"/>
              <a:ext cx="896235" cy="31034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Proxima Nova Rg"/>
                  <a:ea typeface="+mn-ea"/>
                  <a:cs typeface="+mn-cs"/>
                </a:rPr>
                <a:t>FRONT</a:t>
              </a:r>
            </a:p>
          </p:txBody>
        </p:sp>
        <p:cxnSp>
          <p:nvCxnSpPr>
            <p:cNvPr id="16" name="Straight Connector 15">
              <a:extLst>
                <a:ext uri="{FF2B5EF4-FFF2-40B4-BE49-F238E27FC236}">
                  <a16:creationId xmlns:a16="http://schemas.microsoft.com/office/drawing/2014/main" id="{03556531-C3A6-4CB4-BABC-7E710BF517B2}"/>
                </a:ext>
              </a:extLst>
            </p:cNvPr>
            <p:cNvCxnSpPr>
              <a:cxnSpLocks/>
            </p:cNvCxnSpPr>
            <p:nvPr/>
          </p:nvCxnSpPr>
          <p:spPr>
            <a:xfrm flipV="1">
              <a:off x="9477707" y="4165135"/>
              <a:ext cx="0" cy="1304487"/>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7391D7-4C57-4AFF-A31B-76BA63FAC731}"/>
                </a:ext>
              </a:extLst>
            </p:cNvPr>
            <p:cNvCxnSpPr>
              <a:cxnSpLocks/>
              <a:stCxn id="12" idx="1"/>
            </p:cNvCxnSpPr>
            <p:nvPr/>
          </p:nvCxnSpPr>
          <p:spPr>
            <a:xfrm flipH="1">
              <a:off x="8894618" y="3506624"/>
              <a:ext cx="1160669"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4CEDD6B-05D8-4B77-8D69-5DA5A36781F8}"/>
                </a:ext>
              </a:extLst>
            </p:cNvPr>
            <p:cNvSpPr txBox="1"/>
            <p:nvPr/>
          </p:nvSpPr>
          <p:spPr>
            <a:xfrm rot="2636324">
              <a:off x="10667201" y="4551197"/>
              <a:ext cx="1061928" cy="2154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Proxima Nova Rg"/>
                  <a:ea typeface="+mn-ea"/>
                  <a:cs typeface="+mn-cs"/>
                </a:rPr>
                <a:t>©Medscape, LLC</a:t>
              </a:r>
            </a:p>
          </p:txBody>
        </p:sp>
      </p:grpSp>
      <p:sp>
        <p:nvSpPr>
          <p:cNvPr id="19" name="Right Triangle 18">
            <a:extLst>
              <a:ext uri="{FF2B5EF4-FFF2-40B4-BE49-F238E27FC236}">
                <a16:creationId xmlns:a16="http://schemas.microsoft.com/office/drawing/2014/main" id="{1614E097-2FB9-8AA7-3202-01FBF3FDAC2D}"/>
              </a:ext>
            </a:extLst>
          </p:cNvPr>
          <p:cNvSpPr/>
          <p:nvPr/>
        </p:nvSpPr>
        <p:spPr>
          <a:xfrm rot="10800000">
            <a:off x="11593105" y="11030"/>
            <a:ext cx="594167" cy="381965"/>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ysClr val="windowText" lastClr="000000"/>
                </a:solidFill>
              </a:ln>
              <a:solidFill>
                <a:srgbClr val="FF0000"/>
              </a:solidFill>
              <a:effectLst/>
              <a:uLnTx/>
              <a:uFillTx/>
              <a:latin typeface="Proxima Nova Rg"/>
              <a:ea typeface="+mn-ea"/>
              <a:cs typeface="+mn-cs"/>
            </a:endParaRPr>
          </a:p>
        </p:txBody>
      </p:sp>
    </p:spTree>
    <p:extLst>
      <p:ext uri="{BB962C8B-B14F-4D97-AF65-F5344CB8AC3E}">
        <p14:creationId xmlns:p14="http://schemas.microsoft.com/office/powerpoint/2010/main" val="954060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29A5-12F4-D14B-954F-8D4CA2309864}"/>
              </a:ext>
            </a:extLst>
          </p:cNvPr>
          <p:cNvSpPr>
            <a:spLocks noGrp="1"/>
          </p:cNvSpPr>
          <p:nvPr>
            <p:ph type="title"/>
          </p:nvPr>
        </p:nvSpPr>
        <p:spPr/>
        <p:txBody>
          <a:bodyPr>
            <a:normAutofit/>
          </a:bodyPr>
          <a:lstStyle/>
          <a:p>
            <a:r>
              <a:rPr lang="en-US" dirty="0"/>
              <a:t>Appropriate Use of Diagnostic Testing by IBS Subtypes</a:t>
            </a:r>
          </a:p>
        </p:txBody>
      </p:sp>
      <p:sp>
        <p:nvSpPr>
          <p:cNvPr id="4" name="Text Placeholder 3"/>
          <p:cNvSpPr>
            <a:spLocks noGrp="1"/>
          </p:cNvSpPr>
          <p:nvPr>
            <p:ph type="body" sz="quarter" idx="14"/>
          </p:nvPr>
        </p:nvSpPr>
        <p:spPr>
          <a:xfrm>
            <a:off x="0" y="6196967"/>
            <a:ext cx="12191999" cy="524553"/>
          </a:xfrm>
        </p:spPr>
        <p:txBody>
          <a:bodyPr/>
          <a:lstStyle/>
          <a:p>
            <a:r>
              <a:rPr lang="en-US" dirty="0"/>
              <a:t>CRP, C-reactive protein; FGF19, fibroblast growth factor-19; tTG-IgA, tissue transglutaminase immunoglobin A.</a:t>
            </a:r>
          </a:p>
          <a:p>
            <a:r>
              <a:rPr lang="en-US" dirty="0"/>
              <a:t>a. Chey WD, et al. JAMA. 2015;313:949-958; b. Smalley W, et al. Gastroenterology. 2019;157:851-854.</a:t>
            </a:r>
          </a:p>
        </p:txBody>
      </p:sp>
      <p:grpSp>
        <p:nvGrpSpPr>
          <p:cNvPr id="3" name="Group 2"/>
          <p:cNvGrpSpPr/>
          <p:nvPr/>
        </p:nvGrpSpPr>
        <p:grpSpPr>
          <a:xfrm>
            <a:off x="369637" y="1931542"/>
            <a:ext cx="11462999" cy="4191995"/>
            <a:chOff x="364371" y="1966133"/>
            <a:chExt cx="11462999" cy="4004551"/>
          </a:xfrm>
        </p:grpSpPr>
        <p:sp>
          <p:nvSpPr>
            <p:cNvPr id="20" name="Freeform 19">
              <a:extLst>
                <a:ext uri="{FF2B5EF4-FFF2-40B4-BE49-F238E27FC236}">
                  <a16:creationId xmlns:a16="http://schemas.microsoft.com/office/drawing/2014/main" id="{EA260E2B-1C05-6C4B-A1E5-F264E7A7C32E}"/>
                </a:ext>
              </a:extLst>
            </p:cNvPr>
            <p:cNvSpPr/>
            <p:nvPr/>
          </p:nvSpPr>
          <p:spPr>
            <a:xfrm>
              <a:off x="8200265" y="2578787"/>
              <a:ext cx="3627105" cy="3391897"/>
            </a:xfrm>
            <a:custGeom>
              <a:avLst/>
              <a:gdLst>
                <a:gd name="connsiteX0" fmla="*/ 0 w 2368153"/>
                <a:gd name="connsiteY0" fmla="*/ 0 h 2723040"/>
                <a:gd name="connsiteX1" fmla="*/ 2368153 w 2368153"/>
                <a:gd name="connsiteY1" fmla="*/ 0 h 2723040"/>
                <a:gd name="connsiteX2" fmla="*/ 2368153 w 2368153"/>
                <a:gd name="connsiteY2" fmla="*/ 2723040 h 2723040"/>
                <a:gd name="connsiteX3" fmla="*/ 0 w 2368153"/>
                <a:gd name="connsiteY3" fmla="*/ 2723040 h 2723040"/>
                <a:gd name="connsiteX4" fmla="*/ 0 w 2368153"/>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2723040">
                  <a:moveTo>
                    <a:pt x="0" y="0"/>
                  </a:moveTo>
                  <a:lnTo>
                    <a:pt x="2368153" y="0"/>
                  </a:lnTo>
                  <a:lnTo>
                    <a:pt x="2368153" y="2723040"/>
                  </a:lnTo>
                  <a:lnTo>
                    <a:pt x="0" y="2723040"/>
                  </a:lnTo>
                  <a:lnTo>
                    <a:pt x="0" y="0"/>
                  </a:lnTo>
                  <a:close/>
                </a:path>
              </a:pathLst>
            </a:custGeom>
            <a:solidFill>
              <a:schemeClr val="accent6">
                <a:alpha val="10000"/>
              </a:schemeClr>
            </a:solidFill>
            <a:ln w="6350" cap="flat" cmpd="sng" algn="ctr">
              <a:noFill/>
              <a:prstDash val="solid"/>
              <a:miter lim="800000"/>
            </a:ln>
            <a:effectLst/>
          </p:spPr>
          <p:txBody>
            <a:bodyPr spcFirstLastPara="0" vert="horz" wrap="square" lIns="128016" tIns="128016" rIns="170688" bIns="192024" numCol="1" spcCol="1270" anchor="t" anchorCtr="0">
              <a:noAutofit/>
            </a:bodyPr>
            <a:lstStyle/>
            <a:p>
              <a:pPr marL="342900" marR="0" lvl="1" indent="-342900" algn="l" defTabSz="1066747" rtl="0" eaLnBrk="1" fontAlgn="auto" latinLnBrk="0" hangingPunct="1">
                <a:spcBef>
                  <a:spcPct val="0"/>
                </a:spcBef>
                <a:spcAft>
                  <a:spcPct val="15000"/>
                </a:spcAft>
                <a:buClr>
                  <a:srgbClr val="FD8831"/>
                </a:buClr>
                <a:buSzTx/>
                <a:buFont typeface="Wingdings" panose="05000000000000000000" pitchFamily="2" charset="2"/>
                <a:buChar char="§"/>
                <a:tabLst/>
                <a:defRPr/>
              </a:pPr>
              <a:r>
                <a:rPr kumimoji="0" lang="en-US" sz="2400" b="1" i="0" u="none" strike="noStrike" kern="0" cap="none" spc="0" normalizeH="0" baseline="0" noProof="0" dirty="0">
                  <a:ln>
                    <a:noFill/>
                  </a:ln>
                  <a:solidFill>
                    <a:schemeClr val="tx1">
                      <a:lumMod val="75000"/>
                    </a:schemeClr>
                  </a:solidFill>
                  <a:effectLst/>
                  <a:uLnTx/>
                  <a:uFillTx/>
                  <a:latin typeface="Proxima Nova Rg"/>
                  <a:ea typeface="+mn-ea"/>
                  <a:cs typeface="+mn-cs"/>
                </a:rPr>
                <a:t>No special testing</a:t>
              </a:r>
            </a:p>
            <a:p>
              <a:pPr marL="342900" marR="0" lvl="1" indent="-342900" algn="l" defTabSz="1066747" rtl="0" eaLnBrk="1" fontAlgn="auto" latinLnBrk="0" hangingPunct="1">
                <a:spcBef>
                  <a:spcPct val="0"/>
                </a:spcBef>
                <a:spcAft>
                  <a:spcPct val="15000"/>
                </a:spcAft>
                <a:buClr>
                  <a:srgbClr val="FD8831"/>
                </a:buClr>
                <a:buSzTx/>
                <a:buFont typeface="Wingdings" panose="05000000000000000000" pitchFamily="2" charset="2"/>
                <a:buChar char="§"/>
                <a:tabLst/>
                <a:defRPr/>
              </a:pPr>
              <a:r>
                <a:rPr kumimoji="0" lang="en-US" sz="2400" b="0" i="0" u="none" strike="noStrike" kern="0" cap="none" spc="0" normalizeH="0" baseline="0" noProof="0" dirty="0">
                  <a:ln>
                    <a:noFill/>
                  </a:ln>
                  <a:effectLst/>
                  <a:uLnTx/>
                  <a:uFillTx/>
                  <a:latin typeface="Proxima Nova Rg"/>
                  <a:ea typeface="+mn-ea"/>
                  <a:cs typeface="+mn-cs"/>
                </a:rPr>
                <a:t>If severe or medically refractory, refer to gastroenterology for physiologic testing</a:t>
              </a:r>
            </a:p>
          </p:txBody>
        </p:sp>
        <p:sp>
          <p:nvSpPr>
            <p:cNvPr id="22" name="Freeform 21">
              <a:extLst>
                <a:ext uri="{FF2B5EF4-FFF2-40B4-BE49-F238E27FC236}">
                  <a16:creationId xmlns:a16="http://schemas.microsoft.com/office/drawing/2014/main" id="{EAC92FEC-97A4-534D-905F-6F112A7D3E80}"/>
                </a:ext>
              </a:extLst>
            </p:cNvPr>
            <p:cNvSpPr/>
            <p:nvPr/>
          </p:nvSpPr>
          <p:spPr>
            <a:xfrm>
              <a:off x="8189991" y="1966133"/>
              <a:ext cx="3627105" cy="585147"/>
            </a:xfrm>
            <a:custGeom>
              <a:avLst/>
              <a:gdLst>
                <a:gd name="connsiteX0" fmla="*/ 0 w 2368153"/>
                <a:gd name="connsiteY0" fmla="*/ 0 h 947261"/>
                <a:gd name="connsiteX1" fmla="*/ 2368153 w 2368153"/>
                <a:gd name="connsiteY1" fmla="*/ 0 h 947261"/>
                <a:gd name="connsiteX2" fmla="*/ 2368153 w 2368153"/>
                <a:gd name="connsiteY2" fmla="*/ 947261 h 947261"/>
                <a:gd name="connsiteX3" fmla="*/ 0 w 2368153"/>
                <a:gd name="connsiteY3" fmla="*/ 947261 h 947261"/>
                <a:gd name="connsiteX4" fmla="*/ 0 w 2368153"/>
                <a:gd name="connsiteY4" fmla="*/ 0 h 947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947261">
                  <a:moveTo>
                    <a:pt x="0" y="0"/>
                  </a:moveTo>
                  <a:lnTo>
                    <a:pt x="2368153" y="0"/>
                  </a:lnTo>
                  <a:lnTo>
                    <a:pt x="2368153" y="947261"/>
                  </a:lnTo>
                  <a:lnTo>
                    <a:pt x="0" y="947261"/>
                  </a:lnTo>
                  <a:lnTo>
                    <a:pt x="0" y="0"/>
                  </a:lnTo>
                  <a:close/>
                </a:path>
              </a:pathLst>
            </a:custGeom>
            <a:solidFill>
              <a:schemeClr val="accent6"/>
            </a:solidFill>
            <a:ln w="6350" cap="flat" cmpd="sng" algn="ctr">
              <a:noFill/>
              <a:prstDash val="solid"/>
              <a:miter lim="800000"/>
            </a:ln>
            <a:effectLst/>
          </p:spPr>
          <p:txBody>
            <a:bodyPr spcFirstLastPara="0" vert="horz" wrap="square" lIns="170688" tIns="97536" rIns="170688" bIns="97536" numCol="1" spcCol="1270" anchor="ctr" anchorCtr="0">
              <a:noAutofit/>
            </a:bodyPr>
            <a:lstStyle/>
            <a:p>
              <a:pPr marL="0" marR="0" lvl="0" indent="0" algn="ctr" defTabSz="1066747" rtl="0" eaLnBrk="1" fontAlgn="auto"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Proxima Nova Rg"/>
                  <a:ea typeface="+mn-ea"/>
                  <a:cs typeface="+mn-cs"/>
                </a:rPr>
                <a:t>IBS-C</a:t>
              </a:r>
              <a:r>
                <a:rPr kumimoji="0" lang="en-US" sz="2800" b="1" i="0" u="none" strike="noStrike" kern="0" cap="none" spc="0" normalizeH="0" baseline="30000" noProof="0" dirty="0">
                  <a:ln>
                    <a:noFill/>
                  </a:ln>
                  <a:solidFill>
                    <a:srgbClr val="FFFFFF"/>
                  </a:solidFill>
                  <a:effectLst/>
                  <a:uLnTx/>
                  <a:uFillTx/>
                  <a:latin typeface="Proxima Nova Rg"/>
                  <a:ea typeface="+mn-ea"/>
                  <a:cs typeface="+mn-cs"/>
                </a:rPr>
                <a:t>[a]</a:t>
              </a:r>
            </a:p>
          </p:txBody>
        </p:sp>
        <p:sp>
          <p:nvSpPr>
            <p:cNvPr id="23" name="Freeform 22">
              <a:extLst>
                <a:ext uri="{FF2B5EF4-FFF2-40B4-BE49-F238E27FC236}">
                  <a16:creationId xmlns:a16="http://schemas.microsoft.com/office/drawing/2014/main" id="{77CCD3D1-0CBD-4345-9C61-13DD048486E2}"/>
                </a:ext>
              </a:extLst>
            </p:cNvPr>
            <p:cNvSpPr/>
            <p:nvPr/>
          </p:nvSpPr>
          <p:spPr>
            <a:xfrm>
              <a:off x="4278940" y="1969541"/>
              <a:ext cx="3627105" cy="585147"/>
            </a:xfrm>
            <a:custGeom>
              <a:avLst/>
              <a:gdLst>
                <a:gd name="connsiteX0" fmla="*/ 0 w 2368153"/>
                <a:gd name="connsiteY0" fmla="*/ 0 h 947261"/>
                <a:gd name="connsiteX1" fmla="*/ 2368153 w 2368153"/>
                <a:gd name="connsiteY1" fmla="*/ 0 h 947261"/>
                <a:gd name="connsiteX2" fmla="*/ 2368153 w 2368153"/>
                <a:gd name="connsiteY2" fmla="*/ 947261 h 947261"/>
                <a:gd name="connsiteX3" fmla="*/ 0 w 2368153"/>
                <a:gd name="connsiteY3" fmla="*/ 947261 h 947261"/>
                <a:gd name="connsiteX4" fmla="*/ 0 w 2368153"/>
                <a:gd name="connsiteY4" fmla="*/ 0 h 947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947261">
                  <a:moveTo>
                    <a:pt x="0" y="0"/>
                  </a:moveTo>
                  <a:lnTo>
                    <a:pt x="2368153" y="0"/>
                  </a:lnTo>
                  <a:lnTo>
                    <a:pt x="2368153" y="947261"/>
                  </a:lnTo>
                  <a:lnTo>
                    <a:pt x="0" y="947261"/>
                  </a:lnTo>
                  <a:lnTo>
                    <a:pt x="0" y="0"/>
                  </a:lnTo>
                  <a:close/>
                </a:path>
              </a:pathLst>
            </a:custGeom>
            <a:solidFill>
              <a:schemeClr val="accent2"/>
            </a:solidFill>
            <a:ln w="6350" cap="flat" cmpd="sng" algn="ctr">
              <a:noFill/>
              <a:prstDash val="solid"/>
              <a:miter lim="800000"/>
            </a:ln>
            <a:effectLst/>
          </p:spPr>
          <p:txBody>
            <a:bodyPr spcFirstLastPara="0" vert="horz" wrap="square" lIns="170688" tIns="97536" rIns="170688" bIns="97536" numCol="1" spcCol="1270" anchor="ctr" anchorCtr="0">
              <a:noAutofit/>
            </a:bodyPr>
            <a:lstStyle/>
            <a:p>
              <a:pPr marL="0" marR="0" lvl="0" indent="0" algn="ctr" defTabSz="1066747" rtl="0" eaLnBrk="1" fontAlgn="auto"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Proxima Nova Rg"/>
                  <a:ea typeface="+mn-ea"/>
                  <a:cs typeface="+mn-cs"/>
                </a:rPr>
                <a:t>IBS-D</a:t>
              </a:r>
              <a:r>
                <a:rPr kumimoji="0" lang="en-US" sz="2800" b="1" i="0" u="none" strike="noStrike" kern="0" cap="none" spc="0" normalizeH="0" baseline="30000" noProof="0" dirty="0">
                  <a:ln>
                    <a:noFill/>
                  </a:ln>
                  <a:solidFill>
                    <a:srgbClr val="FFFFFF"/>
                  </a:solidFill>
                  <a:effectLst/>
                  <a:uLnTx/>
                  <a:uFillTx/>
                  <a:latin typeface="Proxima Nova Rg"/>
                  <a:ea typeface="+mn-ea"/>
                  <a:cs typeface="+mn-cs"/>
                </a:rPr>
                <a:t>[b]</a:t>
              </a:r>
            </a:p>
          </p:txBody>
        </p:sp>
        <p:sp>
          <p:nvSpPr>
            <p:cNvPr id="24" name="Freeform 23">
              <a:extLst>
                <a:ext uri="{FF2B5EF4-FFF2-40B4-BE49-F238E27FC236}">
                  <a16:creationId xmlns:a16="http://schemas.microsoft.com/office/drawing/2014/main" id="{EE7DB470-3896-CE4C-B914-0D4C90192DAC}"/>
                </a:ext>
              </a:extLst>
            </p:cNvPr>
            <p:cNvSpPr/>
            <p:nvPr/>
          </p:nvSpPr>
          <p:spPr>
            <a:xfrm>
              <a:off x="4282460" y="2551281"/>
              <a:ext cx="3627105" cy="3391897"/>
            </a:xfrm>
            <a:custGeom>
              <a:avLst/>
              <a:gdLst>
                <a:gd name="connsiteX0" fmla="*/ 0 w 2368153"/>
                <a:gd name="connsiteY0" fmla="*/ 0 h 2723040"/>
                <a:gd name="connsiteX1" fmla="*/ 2368153 w 2368153"/>
                <a:gd name="connsiteY1" fmla="*/ 0 h 2723040"/>
                <a:gd name="connsiteX2" fmla="*/ 2368153 w 2368153"/>
                <a:gd name="connsiteY2" fmla="*/ 2723040 h 2723040"/>
                <a:gd name="connsiteX3" fmla="*/ 0 w 2368153"/>
                <a:gd name="connsiteY3" fmla="*/ 2723040 h 2723040"/>
                <a:gd name="connsiteX4" fmla="*/ 0 w 2368153"/>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2723040">
                  <a:moveTo>
                    <a:pt x="0" y="0"/>
                  </a:moveTo>
                  <a:lnTo>
                    <a:pt x="2368153" y="0"/>
                  </a:lnTo>
                  <a:lnTo>
                    <a:pt x="2368153" y="2723040"/>
                  </a:lnTo>
                  <a:lnTo>
                    <a:pt x="0" y="2723040"/>
                  </a:lnTo>
                  <a:lnTo>
                    <a:pt x="0" y="0"/>
                  </a:lnTo>
                  <a:close/>
                </a:path>
              </a:pathLst>
            </a:custGeom>
            <a:solidFill>
              <a:schemeClr val="accent2">
                <a:alpha val="10000"/>
              </a:schemeClr>
            </a:solidFill>
            <a:ln w="6350" cap="flat" cmpd="sng" algn="ctr">
              <a:noFill/>
              <a:prstDash val="solid"/>
              <a:miter lim="800000"/>
            </a:ln>
            <a:effectLst/>
          </p:spPr>
          <p:txBody>
            <a:bodyPr spcFirstLastPara="0" vert="horz" wrap="square" lIns="128016" tIns="128016" rIns="170688" bIns="192024" numCol="1" spcCol="1270" anchor="t" anchorCtr="0">
              <a:noAutofit/>
            </a:bodyPr>
            <a:lstStyle/>
            <a:p>
              <a:pPr marL="342900" marR="0" lvl="1" indent="-342900" algn="l" defTabSz="1066747" rtl="0" eaLnBrk="1" fontAlgn="auto" latinLnBrk="0" hangingPunct="1">
                <a:spcBef>
                  <a:spcPct val="0"/>
                </a:spcBef>
                <a:spcAft>
                  <a:spcPct val="15000"/>
                </a:spcAft>
                <a:buClr>
                  <a:schemeClr val="accent2"/>
                </a:buClr>
                <a:buSzTx/>
                <a:buFont typeface="Wingdings" panose="05000000000000000000" pitchFamily="2" charset="2"/>
                <a:buChar char="§"/>
                <a:tabLst/>
                <a:defRPr/>
              </a:pPr>
              <a:r>
                <a:rPr kumimoji="0" lang="en-US" sz="2400" b="1" i="0" u="none" strike="noStrike" kern="0" cap="none" spc="0" normalizeH="0" baseline="0" noProof="0" dirty="0">
                  <a:ln>
                    <a:noFill/>
                  </a:ln>
                  <a:solidFill>
                    <a:schemeClr val="tx1">
                      <a:lumMod val="75000"/>
                    </a:schemeClr>
                  </a:solidFill>
                  <a:effectLst/>
                  <a:uLnTx/>
                  <a:uFillTx/>
                  <a:latin typeface="Proxima Nova Rg"/>
                  <a:ea typeface="+mn-ea"/>
                  <a:cs typeface="+mn-cs"/>
                </a:rPr>
                <a:t>CRP; fecal calprotectin</a:t>
              </a:r>
            </a:p>
            <a:p>
              <a:pPr marL="342900" marR="0" lvl="1" indent="-342900" algn="l" defTabSz="1066747" rtl="0" eaLnBrk="1" fontAlgn="auto" latinLnBrk="0" hangingPunct="1">
                <a:spcBef>
                  <a:spcPct val="0"/>
                </a:spcBef>
                <a:spcAft>
                  <a:spcPct val="15000"/>
                </a:spcAft>
                <a:buClr>
                  <a:schemeClr val="accent2"/>
                </a:buClr>
                <a:buSzTx/>
                <a:buFont typeface="Wingdings" panose="05000000000000000000" pitchFamily="2" charset="2"/>
                <a:buChar char="§"/>
                <a:tabLst/>
                <a:defRPr/>
              </a:pPr>
              <a:r>
                <a:rPr kumimoji="0" lang="en-US" sz="2400" b="1" i="0" u="none" strike="noStrike" kern="0" cap="none" spc="0" normalizeH="0" baseline="0" noProof="0" dirty="0">
                  <a:ln>
                    <a:noFill/>
                  </a:ln>
                  <a:solidFill>
                    <a:schemeClr val="tx1">
                      <a:lumMod val="75000"/>
                    </a:schemeClr>
                  </a:solidFill>
                  <a:effectLst/>
                  <a:uLnTx/>
                  <a:uFillTx/>
                  <a:latin typeface="Proxima Nova Rg"/>
                  <a:ea typeface="+mn-ea"/>
                  <a:cs typeface="+mn-cs"/>
                </a:rPr>
                <a:t>tTG-IgA </a:t>
              </a:r>
              <a:r>
                <a:rPr kumimoji="0" lang="en-US" sz="2400" b="1" i="0" u="none" strike="noStrike" kern="0" cap="none" spc="0" normalizeH="0" baseline="0" noProof="0" dirty="0">
                  <a:ln>
                    <a:noFill/>
                  </a:ln>
                  <a:solidFill>
                    <a:schemeClr val="tx1">
                      <a:lumMod val="75000"/>
                    </a:schemeClr>
                  </a:solidFill>
                  <a:effectLst/>
                  <a:uLnTx/>
                  <a:uFillTx/>
                  <a:latin typeface="Proxima Nova Rg"/>
                  <a:ea typeface="+mn-ea"/>
                  <a:cs typeface="Calibri" panose="020F0502020204030204" pitchFamily="34" charset="0"/>
                </a:rPr>
                <a:t>± serum IgA</a:t>
              </a:r>
            </a:p>
            <a:p>
              <a:pPr marL="342900" marR="0" lvl="1" indent="-342900" algn="l" defTabSz="1066747" rtl="0" eaLnBrk="1" fontAlgn="auto" latinLnBrk="0" hangingPunct="1">
                <a:spcBef>
                  <a:spcPct val="0"/>
                </a:spcBef>
                <a:spcAft>
                  <a:spcPct val="15000"/>
                </a:spcAft>
                <a:buClr>
                  <a:schemeClr val="accent2"/>
                </a:buClr>
                <a:buSzTx/>
                <a:buFont typeface="Wingdings" panose="05000000000000000000" pitchFamily="2" charset="2"/>
                <a:buChar char="§"/>
                <a:tabLst/>
                <a:defRPr/>
              </a:pPr>
              <a:r>
                <a:rPr kumimoji="0" lang="en-US" sz="2400" b="0" i="1" u="none" strike="noStrike" kern="0" cap="none" spc="0" normalizeH="0" baseline="0" noProof="0" dirty="0">
                  <a:ln>
                    <a:noFill/>
                  </a:ln>
                  <a:effectLst/>
                  <a:uLnTx/>
                  <a:uFillTx/>
                  <a:latin typeface="Proxima Nova Rg"/>
                  <a:ea typeface="+mn-ea"/>
                  <a:cs typeface="Calibri" panose="020F0502020204030204" pitchFamily="34" charset="0"/>
                </a:rPr>
                <a:t>Giardia</a:t>
              </a:r>
              <a:r>
                <a:rPr kumimoji="0" lang="en-US" sz="2400" b="0" i="0" u="none" strike="noStrike" kern="0" cap="none" spc="0" normalizeH="0" baseline="0" noProof="0" dirty="0">
                  <a:ln>
                    <a:noFill/>
                  </a:ln>
                  <a:effectLst/>
                  <a:uLnTx/>
                  <a:uFillTx/>
                  <a:latin typeface="Proxima Nova Rg"/>
                  <a:ea typeface="+mn-ea"/>
                  <a:cs typeface="Calibri" panose="020F0502020204030204" pitchFamily="34" charset="0"/>
                </a:rPr>
                <a:t> antigen assay</a:t>
              </a:r>
            </a:p>
            <a:p>
              <a:pPr marL="342900" marR="0" lvl="1" indent="-342900" algn="l" defTabSz="1066747" rtl="0" eaLnBrk="1" fontAlgn="auto" latinLnBrk="0" hangingPunct="1">
                <a:spcBef>
                  <a:spcPct val="0"/>
                </a:spcBef>
                <a:spcAft>
                  <a:spcPct val="15000"/>
                </a:spcAft>
                <a:buClr>
                  <a:schemeClr val="accent2"/>
                </a:buClr>
                <a:buSzTx/>
                <a:buFont typeface="Wingdings" panose="05000000000000000000" pitchFamily="2" charset="2"/>
                <a:buChar char="§"/>
                <a:tabLst/>
                <a:defRPr/>
              </a:pPr>
              <a:r>
                <a:rPr kumimoji="0" lang="en-US" sz="2400" b="0" i="0" u="none" strike="noStrike" kern="0" cap="none" spc="0" normalizeH="0" baseline="0" noProof="0" dirty="0">
                  <a:ln>
                    <a:noFill/>
                  </a:ln>
                  <a:effectLst/>
                  <a:uLnTx/>
                  <a:uFillTx/>
                  <a:latin typeface="Proxima Nova Rg"/>
                  <a:ea typeface="+mn-ea"/>
                  <a:cs typeface="+mn-cs"/>
                </a:rPr>
                <a:t>Fecal bile acid testing (total bile acids in stool</a:t>
              </a:r>
              <a:r>
                <a:rPr kumimoji="0" lang="en-US" sz="2400" b="0" i="0" u="none" strike="noStrike" kern="0" cap="none" spc="0" normalizeH="0" baseline="0" noProof="0" dirty="0">
                  <a:ln>
                    <a:noFill/>
                  </a:ln>
                  <a:effectLst/>
                  <a:uLnTx/>
                  <a:uFillTx/>
                  <a:latin typeface="Proxima Nova Rg"/>
                  <a:ea typeface="+mn-ea"/>
                  <a:cs typeface="Calibri" panose="020F0502020204030204" pitchFamily="34" charset="0"/>
                </a:rPr>
                <a:t> or FGF19, if available)</a:t>
              </a:r>
              <a:endParaRPr kumimoji="0" lang="en-US" sz="2400" b="0" i="0" u="none" strike="noStrike" kern="0" cap="none" spc="0" normalizeH="0" baseline="0" noProof="0" dirty="0">
                <a:ln>
                  <a:noFill/>
                </a:ln>
                <a:effectLst/>
                <a:uLnTx/>
                <a:uFillTx/>
                <a:latin typeface="Proxima Nova Rg"/>
                <a:ea typeface="+mn-ea"/>
              </a:endParaRPr>
            </a:p>
          </p:txBody>
        </p:sp>
        <p:sp>
          <p:nvSpPr>
            <p:cNvPr id="25" name="Freeform 24">
              <a:extLst>
                <a:ext uri="{FF2B5EF4-FFF2-40B4-BE49-F238E27FC236}">
                  <a16:creationId xmlns:a16="http://schemas.microsoft.com/office/drawing/2014/main" id="{6C34F936-1AA4-2B43-B406-EB443E89CB11}"/>
                </a:ext>
              </a:extLst>
            </p:cNvPr>
            <p:cNvSpPr/>
            <p:nvPr/>
          </p:nvSpPr>
          <p:spPr>
            <a:xfrm>
              <a:off x="364371" y="1969541"/>
              <a:ext cx="3627105" cy="585147"/>
            </a:xfrm>
            <a:custGeom>
              <a:avLst/>
              <a:gdLst>
                <a:gd name="connsiteX0" fmla="*/ 0 w 2368153"/>
                <a:gd name="connsiteY0" fmla="*/ 0 h 947261"/>
                <a:gd name="connsiteX1" fmla="*/ 2368153 w 2368153"/>
                <a:gd name="connsiteY1" fmla="*/ 0 h 947261"/>
                <a:gd name="connsiteX2" fmla="*/ 2368153 w 2368153"/>
                <a:gd name="connsiteY2" fmla="*/ 947261 h 947261"/>
                <a:gd name="connsiteX3" fmla="*/ 0 w 2368153"/>
                <a:gd name="connsiteY3" fmla="*/ 947261 h 947261"/>
                <a:gd name="connsiteX4" fmla="*/ 0 w 2368153"/>
                <a:gd name="connsiteY4" fmla="*/ 0 h 947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947261">
                  <a:moveTo>
                    <a:pt x="0" y="0"/>
                  </a:moveTo>
                  <a:lnTo>
                    <a:pt x="2368153" y="0"/>
                  </a:lnTo>
                  <a:lnTo>
                    <a:pt x="2368153" y="947261"/>
                  </a:lnTo>
                  <a:lnTo>
                    <a:pt x="0" y="947261"/>
                  </a:lnTo>
                  <a:lnTo>
                    <a:pt x="0" y="0"/>
                  </a:lnTo>
                  <a:close/>
                </a:path>
              </a:pathLst>
            </a:custGeom>
            <a:solidFill>
              <a:schemeClr val="tx2"/>
            </a:solidFill>
            <a:ln w="6350" cap="flat" cmpd="sng" algn="ctr">
              <a:noFill/>
              <a:prstDash val="solid"/>
              <a:miter lim="800000"/>
            </a:ln>
            <a:effectLst/>
          </p:spPr>
          <p:txBody>
            <a:bodyPr spcFirstLastPara="0" vert="horz" wrap="square" lIns="170688" tIns="97536" rIns="170688" bIns="97536" numCol="1" spcCol="1270" anchor="ctr" anchorCtr="0">
              <a:noAutofit/>
            </a:bodyPr>
            <a:lstStyle/>
            <a:p>
              <a:pPr marL="0" marR="0" lvl="0" indent="0" algn="ctr" defTabSz="1066747" rtl="0" eaLnBrk="1" fontAlgn="auto"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Proxima Nova Rg"/>
                  <a:ea typeface="+mn-ea"/>
                  <a:cs typeface="+mn-cs"/>
                </a:rPr>
                <a:t>IBS-M</a:t>
              </a:r>
              <a:r>
                <a:rPr kumimoji="0" lang="en-US" sz="2800" b="1" i="0" u="none" strike="noStrike" kern="0" cap="none" spc="0" normalizeH="0" baseline="30000" noProof="0" dirty="0">
                  <a:ln>
                    <a:noFill/>
                  </a:ln>
                  <a:solidFill>
                    <a:srgbClr val="FFFFFF"/>
                  </a:solidFill>
                  <a:effectLst/>
                  <a:uLnTx/>
                  <a:uFillTx/>
                  <a:latin typeface="Proxima Nova Rg"/>
                  <a:ea typeface="+mn-ea"/>
                  <a:cs typeface="+mn-cs"/>
                </a:rPr>
                <a:t>[a]</a:t>
              </a:r>
            </a:p>
          </p:txBody>
        </p:sp>
        <p:sp>
          <p:nvSpPr>
            <p:cNvPr id="26" name="Freeform 25">
              <a:extLst>
                <a:ext uri="{FF2B5EF4-FFF2-40B4-BE49-F238E27FC236}">
                  <a16:creationId xmlns:a16="http://schemas.microsoft.com/office/drawing/2014/main" id="{1595D666-08B8-CF42-BDB4-3578DAF5CD90}"/>
                </a:ext>
              </a:extLst>
            </p:cNvPr>
            <p:cNvSpPr/>
            <p:nvPr/>
          </p:nvSpPr>
          <p:spPr>
            <a:xfrm>
              <a:off x="367890" y="2551281"/>
              <a:ext cx="3627105" cy="3391897"/>
            </a:xfrm>
            <a:custGeom>
              <a:avLst/>
              <a:gdLst>
                <a:gd name="connsiteX0" fmla="*/ 0 w 2368153"/>
                <a:gd name="connsiteY0" fmla="*/ 0 h 2723040"/>
                <a:gd name="connsiteX1" fmla="*/ 2368153 w 2368153"/>
                <a:gd name="connsiteY1" fmla="*/ 0 h 2723040"/>
                <a:gd name="connsiteX2" fmla="*/ 2368153 w 2368153"/>
                <a:gd name="connsiteY2" fmla="*/ 2723040 h 2723040"/>
                <a:gd name="connsiteX3" fmla="*/ 0 w 2368153"/>
                <a:gd name="connsiteY3" fmla="*/ 2723040 h 2723040"/>
                <a:gd name="connsiteX4" fmla="*/ 0 w 2368153"/>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2723040">
                  <a:moveTo>
                    <a:pt x="0" y="0"/>
                  </a:moveTo>
                  <a:lnTo>
                    <a:pt x="2368153" y="0"/>
                  </a:lnTo>
                  <a:lnTo>
                    <a:pt x="2368153" y="2723040"/>
                  </a:lnTo>
                  <a:lnTo>
                    <a:pt x="0" y="2723040"/>
                  </a:lnTo>
                  <a:lnTo>
                    <a:pt x="0" y="0"/>
                  </a:lnTo>
                  <a:close/>
                </a:path>
              </a:pathLst>
            </a:custGeom>
            <a:solidFill>
              <a:schemeClr val="tx2">
                <a:alpha val="10000"/>
              </a:schemeClr>
            </a:solidFill>
            <a:ln w="6350" cap="flat" cmpd="sng" algn="ctr">
              <a:noFill/>
              <a:prstDash val="solid"/>
              <a:miter lim="800000"/>
            </a:ln>
            <a:effectLst/>
          </p:spPr>
          <p:txBody>
            <a:bodyPr spcFirstLastPara="0" vert="horz" wrap="square" lIns="128016" tIns="128016" rIns="170688" bIns="192024" numCol="1" spcCol="1270" anchor="t" anchorCtr="0">
              <a:noAutofit/>
            </a:bodyPr>
            <a:lstStyle/>
            <a:p>
              <a:pPr marL="342900" marR="0" lvl="1" indent="-342900" algn="l" defTabSz="1066747" rtl="0" eaLnBrk="1" fontAlgn="auto" latinLnBrk="0" hangingPunct="1">
                <a:spcBef>
                  <a:spcPct val="0"/>
                </a:spcBef>
                <a:spcAft>
                  <a:spcPct val="15000"/>
                </a:spcAft>
                <a:buClr>
                  <a:schemeClr val="tx2"/>
                </a:buClr>
                <a:buSzTx/>
                <a:buFont typeface="Wingdings" panose="05000000000000000000" pitchFamily="2" charset="2"/>
                <a:buChar char="§"/>
                <a:tabLst/>
                <a:defRPr/>
              </a:pPr>
              <a:r>
                <a:rPr kumimoji="0" lang="en-US" sz="2400" b="1" i="0" u="none" strike="noStrike" kern="0" cap="none" spc="0" normalizeH="0" baseline="0" noProof="0" dirty="0">
                  <a:ln>
                    <a:noFill/>
                  </a:ln>
                  <a:solidFill>
                    <a:schemeClr val="tx1">
                      <a:lumMod val="75000"/>
                    </a:schemeClr>
                  </a:solidFill>
                  <a:effectLst/>
                  <a:uLnTx/>
                  <a:uFillTx/>
                  <a:latin typeface="Proxima Nova Rg"/>
                  <a:ea typeface="+mn-ea"/>
                  <a:cs typeface="+mn-cs"/>
                </a:rPr>
                <a:t>CRP; fecal calprotectin</a:t>
              </a:r>
            </a:p>
            <a:p>
              <a:pPr marL="342900" marR="0" lvl="1" indent="-342900" algn="l" defTabSz="1066747" rtl="0" eaLnBrk="1" fontAlgn="auto" latinLnBrk="0" hangingPunct="1">
                <a:spcBef>
                  <a:spcPct val="0"/>
                </a:spcBef>
                <a:spcAft>
                  <a:spcPct val="15000"/>
                </a:spcAft>
                <a:buClr>
                  <a:schemeClr val="tx2"/>
                </a:buClr>
                <a:buSzTx/>
                <a:buFont typeface="Wingdings" panose="05000000000000000000" pitchFamily="2" charset="2"/>
                <a:buChar char="§"/>
                <a:tabLst/>
                <a:defRPr/>
              </a:pPr>
              <a:r>
                <a:rPr kumimoji="0" lang="en-US" sz="2400" b="1" i="0" u="none" strike="noStrike" kern="0" cap="none" spc="0" normalizeH="0" baseline="0" noProof="0" dirty="0">
                  <a:ln>
                    <a:noFill/>
                  </a:ln>
                  <a:solidFill>
                    <a:schemeClr val="tx1">
                      <a:lumMod val="75000"/>
                    </a:schemeClr>
                  </a:solidFill>
                  <a:effectLst/>
                  <a:uLnTx/>
                  <a:uFillTx/>
                  <a:latin typeface="Proxima Nova Rg"/>
                  <a:ea typeface="+mn-ea"/>
                  <a:cs typeface="+mn-cs"/>
                </a:rPr>
                <a:t>tTG-IgA </a:t>
              </a:r>
              <a:r>
                <a:rPr kumimoji="0" lang="en-US" sz="2400" b="1" i="0" u="none" strike="noStrike" kern="0" cap="none" spc="0" normalizeH="0" baseline="0" noProof="0" dirty="0">
                  <a:ln>
                    <a:noFill/>
                  </a:ln>
                  <a:solidFill>
                    <a:schemeClr val="tx1">
                      <a:lumMod val="75000"/>
                    </a:schemeClr>
                  </a:solidFill>
                  <a:effectLst/>
                  <a:uLnTx/>
                  <a:uFillTx/>
                  <a:latin typeface="Proxima Nova Rg"/>
                  <a:ea typeface="+mn-ea"/>
                  <a:cs typeface="Calibri" panose="020F0502020204030204" pitchFamily="34" charset="0"/>
                </a:rPr>
                <a:t>± serum IgA</a:t>
              </a:r>
            </a:p>
            <a:p>
              <a:pPr marL="342900" marR="0" lvl="1" indent="-342900" algn="l" defTabSz="1066747" rtl="0" eaLnBrk="1" fontAlgn="auto" latinLnBrk="0" hangingPunct="1">
                <a:spcBef>
                  <a:spcPct val="0"/>
                </a:spcBef>
                <a:spcAft>
                  <a:spcPct val="15000"/>
                </a:spcAft>
                <a:buClr>
                  <a:schemeClr val="tx2"/>
                </a:buClr>
                <a:buSzTx/>
                <a:buFont typeface="Wingdings" panose="05000000000000000000" pitchFamily="2" charset="2"/>
                <a:buChar char="§"/>
                <a:tabLst/>
                <a:defRPr/>
              </a:pPr>
              <a:r>
                <a:rPr kumimoji="0" lang="en-US" sz="2400" b="0" i="0" u="none" strike="noStrike" kern="0" cap="none" spc="0" normalizeH="0" baseline="0" noProof="0" dirty="0">
                  <a:ln>
                    <a:noFill/>
                  </a:ln>
                  <a:effectLst/>
                  <a:uLnTx/>
                  <a:uFillTx/>
                  <a:latin typeface="Proxima Nova Rg"/>
                  <a:ea typeface="+mn-ea"/>
                  <a:cs typeface="Calibri" panose="020F0502020204030204" pitchFamily="34" charset="0"/>
                </a:rPr>
                <a:t>Stool diary</a:t>
              </a:r>
            </a:p>
            <a:p>
              <a:pPr marL="342900" marR="0" lvl="1" indent="-342900" algn="l" defTabSz="1066747" rtl="0" eaLnBrk="1" fontAlgn="auto" latinLnBrk="0" hangingPunct="1">
                <a:spcBef>
                  <a:spcPct val="0"/>
                </a:spcBef>
                <a:spcAft>
                  <a:spcPct val="15000"/>
                </a:spcAft>
                <a:buClr>
                  <a:schemeClr val="tx2"/>
                </a:buClr>
                <a:buSzTx/>
                <a:buFont typeface="Wingdings" panose="05000000000000000000" pitchFamily="2" charset="2"/>
                <a:buChar char="§"/>
                <a:tabLst/>
                <a:defRPr/>
              </a:pPr>
              <a:r>
                <a:rPr kumimoji="0" lang="en-US" sz="2400" b="0" i="0" u="none" strike="noStrike" kern="0" cap="none" spc="0" normalizeH="0" baseline="0" noProof="0" dirty="0">
                  <a:ln>
                    <a:noFill/>
                  </a:ln>
                  <a:effectLst/>
                  <a:uLnTx/>
                  <a:uFillTx/>
                  <a:latin typeface="Proxima Nova Rg"/>
                  <a:ea typeface="+mn-ea"/>
                  <a:cs typeface="Calibri" panose="020F0502020204030204" pitchFamily="34" charset="0"/>
                </a:rPr>
                <a:t>Consider plain-film radiography to evaluate stool retention</a:t>
              </a:r>
              <a:endParaRPr kumimoji="0" lang="en-US" sz="2400" b="0" i="0" u="none" strike="noStrike" kern="0" cap="none" spc="0" normalizeH="0" baseline="0" noProof="0" dirty="0">
                <a:ln>
                  <a:noFill/>
                </a:ln>
                <a:effectLst/>
                <a:uLnTx/>
                <a:uFillTx/>
                <a:latin typeface="Proxima Nova Rg"/>
                <a:ea typeface="+mn-ea"/>
              </a:endParaRPr>
            </a:p>
          </p:txBody>
        </p:sp>
      </p:grpSp>
      <p:sp>
        <p:nvSpPr>
          <p:cNvPr id="27" name="TextBox 26">
            <a:extLst>
              <a:ext uri="{FF2B5EF4-FFF2-40B4-BE49-F238E27FC236}">
                <a16:creationId xmlns:a16="http://schemas.microsoft.com/office/drawing/2014/main" id="{9801A0A8-873A-0B41-A28D-8164DA20C264}"/>
              </a:ext>
            </a:extLst>
          </p:cNvPr>
          <p:cNvSpPr txBox="1"/>
          <p:nvPr/>
        </p:nvSpPr>
        <p:spPr>
          <a:xfrm>
            <a:off x="0" y="1187664"/>
            <a:ext cx="12192000" cy="461665"/>
          </a:xfrm>
          <a:prstGeom prst="rect">
            <a:avLst/>
          </a:prstGeom>
          <a:noFill/>
        </p:spPr>
        <p:txBody>
          <a:bodyPr wrap="squar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75000"/>
                  </a:schemeClr>
                </a:solidFill>
                <a:effectLst/>
                <a:uLnTx/>
                <a:uFillTx/>
                <a:latin typeface="Proxima Nova Rg"/>
                <a:ea typeface="+mn-ea"/>
                <a:cs typeface="+mn-cs"/>
              </a:rPr>
              <a:t>For All Patients With Suspected IBS: CBC and </a:t>
            </a:r>
            <a:r>
              <a:rPr kumimoji="0" lang="en-US" sz="2400" b="1" u="none" strike="noStrike" kern="1200" cap="none" spc="0" normalizeH="0" baseline="0" noProof="0" dirty="0">
                <a:ln>
                  <a:noFill/>
                </a:ln>
                <a:solidFill>
                  <a:schemeClr val="tx1">
                    <a:lumMod val="75000"/>
                  </a:schemeClr>
                </a:solidFill>
                <a:effectLst/>
                <a:uLnTx/>
                <a:uFillTx/>
                <a:latin typeface="Proxima Nova Rg"/>
                <a:ea typeface="+mn-ea"/>
                <a:cs typeface="+mn-cs"/>
              </a:rPr>
              <a:t>Age-Appropriate</a:t>
            </a:r>
            <a:r>
              <a:rPr kumimoji="0" lang="en-US" sz="2400" b="1" i="0" u="none" strike="noStrike" kern="1200" cap="none" spc="0" normalizeH="0" baseline="0" noProof="0" dirty="0">
                <a:ln>
                  <a:noFill/>
                </a:ln>
                <a:solidFill>
                  <a:schemeClr val="tx1">
                    <a:lumMod val="75000"/>
                  </a:schemeClr>
                </a:solidFill>
                <a:effectLst/>
                <a:uLnTx/>
                <a:uFillTx/>
                <a:latin typeface="Proxima Nova Rg"/>
                <a:ea typeface="+mn-ea"/>
                <a:cs typeface="+mn-cs"/>
              </a:rPr>
              <a:t> CRC Screening</a:t>
            </a:r>
          </a:p>
        </p:txBody>
      </p:sp>
    </p:spTree>
    <p:extLst>
      <p:ext uri="{BB962C8B-B14F-4D97-AF65-F5344CB8AC3E}">
        <p14:creationId xmlns:p14="http://schemas.microsoft.com/office/powerpoint/2010/main" val="1640646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634-19FD-B647-B71D-37AD5AA7389F}"/>
              </a:ext>
            </a:extLst>
          </p:cNvPr>
          <p:cNvSpPr>
            <a:spLocks noGrp="1"/>
          </p:cNvSpPr>
          <p:nvPr>
            <p:ph type="title"/>
          </p:nvPr>
        </p:nvSpPr>
        <p:spPr/>
        <p:txBody>
          <a:bodyPr>
            <a:normAutofit fontScale="90000"/>
          </a:bodyPr>
          <a:lstStyle/>
          <a:p>
            <a:r>
              <a:rPr lang="en-US" dirty="0"/>
              <a:t>Clinicians’ Willingness to Diagnose IBS-C Based on History and Physical Findings Alone</a:t>
            </a:r>
          </a:p>
        </p:txBody>
      </p:sp>
      <p:sp>
        <p:nvSpPr>
          <p:cNvPr id="7" name="Text Placeholder 6"/>
          <p:cNvSpPr>
            <a:spLocks noGrp="1"/>
          </p:cNvSpPr>
          <p:nvPr>
            <p:ph type="body" sz="quarter" idx="14"/>
          </p:nvPr>
        </p:nvSpPr>
        <p:spPr/>
        <p:txBody>
          <a:bodyPr/>
          <a:lstStyle/>
          <a:p>
            <a:r>
              <a:rPr lang="en-US" dirty="0"/>
              <a:t>Spiegel BMR, et al. Am J Gastroenterol. 2010;105:848-858.</a:t>
            </a:r>
          </a:p>
        </p:txBody>
      </p:sp>
      <p:grpSp>
        <p:nvGrpSpPr>
          <p:cNvPr id="21" name="Group 20"/>
          <p:cNvGrpSpPr/>
          <p:nvPr/>
        </p:nvGrpSpPr>
        <p:grpSpPr>
          <a:xfrm>
            <a:off x="71919" y="1129847"/>
            <a:ext cx="10347048" cy="5360412"/>
            <a:chOff x="71919" y="1106697"/>
            <a:chExt cx="10347048" cy="5360412"/>
          </a:xfrm>
        </p:grpSpPr>
        <p:pic>
          <p:nvPicPr>
            <p:cNvPr id="8" name="Picture 7" descr="Chart, bar chart&#10;&#10;Description automatically generated">
              <a:extLst>
                <a:ext uri="{FF2B5EF4-FFF2-40B4-BE49-F238E27FC236}">
                  <a16:creationId xmlns:a16="http://schemas.microsoft.com/office/drawing/2014/main" id="{59AD050E-896C-3AF9-16FE-7E665916B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031" y="1106697"/>
              <a:ext cx="8645936" cy="5190983"/>
            </a:xfrm>
            <a:prstGeom prst="rect">
              <a:avLst/>
            </a:prstGeom>
          </p:spPr>
        </p:pic>
        <p:sp>
          <p:nvSpPr>
            <p:cNvPr id="11" name="TextBox 10">
              <a:extLst>
                <a:ext uri="{FF2B5EF4-FFF2-40B4-BE49-F238E27FC236}">
                  <a16:creationId xmlns:a16="http://schemas.microsoft.com/office/drawing/2014/main" id="{2D64C468-F703-8C57-67D8-81435E93AAB7}"/>
                </a:ext>
              </a:extLst>
            </p:cNvPr>
            <p:cNvSpPr txBox="1"/>
            <p:nvPr/>
          </p:nvSpPr>
          <p:spPr>
            <a:xfrm>
              <a:off x="71919" y="6190110"/>
              <a:ext cx="9236659" cy="276999"/>
            </a:xfrm>
            <a:prstGeom prst="rect">
              <a:avLst/>
            </a:prstGeom>
            <a:noFill/>
          </p:spPr>
          <p:txBody>
            <a:bodyPr wrap="square">
              <a:spAutoFit/>
            </a:bodyPr>
            <a:lstStyle/>
            <a:p>
              <a:r>
                <a:rPr lang="en-US" sz="1200" dirty="0"/>
                <a:t>*Light blue of “yes” bar indicates willingness to inform the patient of a positive diagnosis without further testing.</a:t>
              </a:r>
            </a:p>
          </p:txBody>
        </p:sp>
        <p:grpSp>
          <p:nvGrpSpPr>
            <p:cNvPr id="20" name="Group 19"/>
            <p:cNvGrpSpPr/>
            <p:nvPr/>
          </p:nvGrpSpPr>
          <p:grpSpPr>
            <a:xfrm>
              <a:off x="2685448" y="2377441"/>
              <a:ext cx="7411453" cy="2637321"/>
              <a:chOff x="2685448" y="2377441"/>
              <a:chExt cx="7411453" cy="2637321"/>
            </a:xfrm>
          </p:grpSpPr>
          <p:sp>
            <p:nvSpPr>
              <p:cNvPr id="3" name="Rectangle 2"/>
              <p:cNvSpPr/>
              <p:nvPr/>
            </p:nvSpPr>
            <p:spPr>
              <a:xfrm>
                <a:off x="2685448" y="2377441"/>
                <a:ext cx="510139" cy="1424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610501" y="3320716"/>
                <a:ext cx="510139" cy="13475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525928" y="4302493"/>
                <a:ext cx="510139" cy="5005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431731" y="4446872"/>
                <a:ext cx="519764" cy="356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610501" y="4668253"/>
                <a:ext cx="510139" cy="3465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525928" y="4803006"/>
                <a:ext cx="510139" cy="2117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431731" y="4803006"/>
                <a:ext cx="519764" cy="2117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830855" y="3936733"/>
                <a:ext cx="510139" cy="10780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755908" y="3157086"/>
                <a:ext cx="500513" cy="18576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661709" y="2877954"/>
                <a:ext cx="539015" cy="21368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9596387" y="3089709"/>
                <a:ext cx="500514" cy="19250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7113069" y="4225491"/>
                <a:ext cx="481263" cy="779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999620" y="3734602"/>
                <a:ext cx="521026" cy="1280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685448" y="3801979"/>
                <a:ext cx="510139" cy="121278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698115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634-19FD-B647-B71D-37AD5AA7389F}"/>
              </a:ext>
            </a:extLst>
          </p:cNvPr>
          <p:cNvSpPr>
            <a:spLocks noGrp="1"/>
          </p:cNvSpPr>
          <p:nvPr>
            <p:ph type="title"/>
          </p:nvPr>
        </p:nvSpPr>
        <p:spPr/>
        <p:txBody>
          <a:bodyPr>
            <a:normAutofit fontScale="90000"/>
          </a:bodyPr>
          <a:lstStyle/>
          <a:p>
            <a:r>
              <a:rPr lang="en-US" dirty="0"/>
              <a:t>Natural History of IBS</a:t>
            </a:r>
            <a:br>
              <a:rPr lang="en-US" dirty="0"/>
            </a:br>
            <a:r>
              <a:rPr lang="en-US" i="1" dirty="0"/>
              <a:t>A Systematic Review</a:t>
            </a:r>
          </a:p>
        </p:txBody>
      </p:sp>
      <p:sp>
        <p:nvSpPr>
          <p:cNvPr id="4" name="Text Placeholder 3"/>
          <p:cNvSpPr>
            <a:spLocks noGrp="1"/>
          </p:cNvSpPr>
          <p:nvPr>
            <p:ph type="body" sz="quarter" idx="11"/>
          </p:nvPr>
        </p:nvSpPr>
        <p:spPr>
          <a:xfrm>
            <a:off x="0" y="1081907"/>
            <a:ext cx="12191999" cy="822515"/>
          </a:xfrm>
        </p:spPr>
        <p:txBody>
          <a:bodyPr vert="horz" wrap="square" lIns="360000" tIns="72000" rIns="360000" bIns="72000" rtlCol="0" anchor="t">
            <a:spAutoFit/>
          </a:bodyPr>
          <a:lstStyle/>
          <a:p>
            <a:r>
              <a:rPr lang="en-US" sz="2200" dirty="0"/>
              <a:t>IBS diagnoses are largely stable over time.</a:t>
            </a:r>
            <a:br>
              <a:rPr lang="en-US" sz="2200" dirty="0"/>
            </a:br>
            <a:r>
              <a:rPr lang="en-US" sz="2200" dirty="0"/>
              <a:t>Fewer than 5% are diagnosed with an alternative organic GI disorder.</a:t>
            </a:r>
          </a:p>
        </p:txBody>
      </p:sp>
      <p:sp>
        <p:nvSpPr>
          <p:cNvPr id="7" name="Text Placeholder 6"/>
          <p:cNvSpPr>
            <a:spLocks noGrp="1"/>
          </p:cNvSpPr>
          <p:nvPr>
            <p:ph type="body" sz="quarter" idx="14"/>
          </p:nvPr>
        </p:nvSpPr>
        <p:spPr/>
        <p:txBody>
          <a:bodyPr/>
          <a:lstStyle/>
          <a:p>
            <a:r>
              <a:rPr lang="en-US" sz="1100" dirty="0">
                <a:cs typeface="Calibri"/>
                <a:sym typeface="Arial"/>
              </a:rPr>
              <a:t>El-Serag HB, et al. Alim Pharmacol Ther. 2004;19;861.</a:t>
            </a:r>
          </a:p>
        </p:txBody>
      </p:sp>
      <p:sp>
        <p:nvSpPr>
          <p:cNvPr id="8" name="TextBox 7">
            <a:extLst>
              <a:ext uri="{FF2B5EF4-FFF2-40B4-BE49-F238E27FC236}">
                <a16:creationId xmlns:a16="http://schemas.microsoft.com/office/drawing/2014/main" id="{73025ECD-78BF-3CC0-02C5-2DB0B238BC82}"/>
              </a:ext>
            </a:extLst>
          </p:cNvPr>
          <p:cNvSpPr txBox="1"/>
          <p:nvPr/>
        </p:nvSpPr>
        <p:spPr>
          <a:xfrm>
            <a:off x="1017763" y="2344170"/>
            <a:ext cx="10164725" cy="3559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hangingPunct="0"/>
            <a:r>
              <a:rPr lang="en-US" sz="2800" dirty="0">
                <a:solidFill>
                  <a:schemeClr val="tx1">
                    <a:lumMod val="75000"/>
                  </a:schemeClr>
                </a:solidFill>
                <a:sym typeface="Arial"/>
              </a:rPr>
              <a:t>6 months to 6 years after origina</a:t>
            </a:r>
            <a:r>
              <a:rPr lang="en-US" sz="2800" dirty="0">
                <a:solidFill>
                  <a:schemeClr val="tx1">
                    <a:lumMod val="75000"/>
                  </a:schemeClr>
                </a:solidFill>
              </a:rPr>
              <a:t>l IBS diagnosis</a:t>
            </a:r>
            <a:br>
              <a:rPr lang="en-US" sz="2800" dirty="0">
                <a:solidFill>
                  <a:schemeClr val="tx1">
                    <a:lumMod val="75000"/>
                  </a:schemeClr>
                </a:solidFill>
              </a:rPr>
            </a:br>
            <a:r>
              <a:rPr lang="en-US" sz="2800" dirty="0">
                <a:solidFill>
                  <a:schemeClr val="tx1">
                    <a:lumMod val="75000"/>
                  </a:schemeClr>
                </a:solidFill>
              </a:rPr>
              <a:t>N = 1099; 14 studies included </a:t>
            </a:r>
          </a:p>
          <a:p>
            <a:pPr defTabSz="914377" hangingPunct="0"/>
            <a:endParaRPr lang="en-US" sz="2933" dirty="0">
              <a:solidFill>
                <a:schemeClr val="tx1">
                  <a:lumMod val="75000"/>
                </a:schemeClr>
              </a:solidFill>
            </a:endParaRPr>
          </a:p>
          <a:p>
            <a:pPr defTabSz="914377" hangingPunct="0"/>
            <a:r>
              <a:rPr lang="en-US" sz="2400" dirty="0">
                <a:solidFill>
                  <a:schemeClr val="tx1">
                    <a:lumMod val="75000"/>
                  </a:schemeClr>
                </a:solidFill>
              </a:rPr>
              <a:t>              </a:t>
            </a:r>
            <a:r>
              <a:rPr lang="en-US" sz="2800" dirty="0">
                <a:solidFill>
                  <a:schemeClr val="tx1">
                    <a:lumMod val="75000"/>
                  </a:schemeClr>
                </a:solidFill>
              </a:rPr>
              <a:t>                        		</a:t>
            </a:r>
            <a:r>
              <a:rPr lang="en-US" sz="2800" b="1" u="sng" dirty="0">
                <a:solidFill>
                  <a:schemeClr val="tx1">
                    <a:lumMod val="75000"/>
                  </a:schemeClr>
                </a:solidFill>
              </a:rPr>
              <a:t>Patients diagnosed with IBS</a:t>
            </a:r>
          </a:p>
          <a:p>
            <a:pPr defTabSz="914377" hangingPunct="0"/>
            <a:r>
              <a:rPr lang="en-US" sz="2600" dirty="0">
                <a:solidFill>
                  <a:schemeClr val="tx1">
                    <a:lumMod val="75000"/>
                  </a:schemeClr>
                </a:solidFill>
              </a:rPr>
              <a:t>Alternative diagnosis                                      2-5%</a:t>
            </a:r>
          </a:p>
          <a:p>
            <a:pPr defTabSz="914377" hangingPunct="0"/>
            <a:r>
              <a:rPr lang="en-US" sz="2600" dirty="0">
                <a:solidFill>
                  <a:schemeClr val="tx1">
                    <a:lumMod val="75000"/>
                  </a:schemeClr>
                </a:solidFill>
              </a:rPr>
              <a:t>Worsened IBS symptoms                               2-18%</a:t>
            </a:r>
          </a:p>
          <a:p>
            <a:pPr defTabSz="914377" hangingPunct="0"/>
            <a:r>
              <a:rPr lang="en-US" sz="2600" dirty="0">
                <a:solidFill>
                  <a:schemeClr val="tx1">
                    <a:lumMod val="75000"/>
                  </a:schemeClr>
                </a:solidFill>
              </a:rPr>
              <a:t>Symptom free                                                 12-38%</a:t>
            </a:r>
          </a:p>
          <a:p>
            <a:pPr defTabSz="914377" hangingPunct="0"/>
            <a:r>
              <a:rPr lang="en-US" sz="2600" dirty="0">
                <a:solidFill>
                  <a:schemeClr val="tx1">
                    <a:lumMod val="75000"/>
                  </a:schemeClr>
                </a:solidFill>
              </a:rPr>
              <a:t>Unchanged IBS symptoms                            30-50%</a:t>
            </a:r>
          </a:p>
        </p:txBody>
      </p:sp>
    </p:spTree>
    <p:extLst>
      <p:ext uri="{BB962C8B-B14F-4D97-AF65-F5344CB8AC3E}">
        <p14:creationId xmlns:p14="http://schemas.microsoft.com/office/powerpoint/2010/main" val="1202865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634-19FD-B647-B71D-37AD5AA7389F}"/>
              </a:ext>
            </a:extLst>
          </p:cNvPr>
          <p:cNvSpPr>
            <a:spLocks noGrp="1"/>
          </p:cNvSpPr>
          <p:nvPr>
            <p:ph type="title"/>
          </p:nvPr>
        </p:nvSpPr>
        <p:spPr/>
        <p:txBody>
          <a:bodyPr>
            <a:normAutofit/>
          </a:bodyPr>
          <a:lstStyle/>
          <a:p>
            <a:r>
              <a:rPr lang="en-US" dirty="0"/>
              <a:t>Summary: Steps for Diagnosing IBS</a:t>
            </a:r>
          </a:p>
        </p:txBody>
      </p:sp>
      <p:sp>
        <p:nvSpPr>
          <p:cNvPr id="3" name="Text Placeholder 2"/>
          <p:cNvSpPr>
            <a:spLocks noGrp="1"/>
          </p:cNvSpPr>
          <p:nvPr>
            <p:ph type="body" sz="quarter" idx="14"/>
          </p:nvPr>
        </p:nvSpPr>
        <p:spPr/>
        <p:txBody>
          <a:bodyPr/>
          <a:lstStyle/>
          <a:p>
            <a:endParaRPr lang="en-US" dirty="0"/>
          </a:p>
        </p:txBody>
      </p:sp>
      <p:sp>
        <p:nvSpPr>
          <p:cNvPr id="6" name="Content Placeholder 5"/>
          <p:cNvSpPr>
            <a:spLocks noGrp="1"/>
          </p:cNvSpPr>
          <p:nvPr>
            <p:ph sz="quarter" idx="4294967295"/>
          </p:nvPr>
        </p:nvSpPr>
        <p:spPr>
          <a:xfrm>
            <a:off x="526190" y="1436914"/>
            <a:ext cx="5279128" cy="4875993"/>
          </a:xfrm>
        </p:spPr>
        <p:txBody>
          <a:bodyPr>
            <a:normAutofit/>
          </a:bodyPr>
          <a:lstStyle/>
          <a:p>
            <a:pPr marL="400050" lvl="1" indent="-400050">
              <a:spcBef>
                <a:spcPts val="600"/>
              </a:spcBef>
              <a:spcAft>
                <a:spcPts val="0"/>
              </a:spcAft>
              <a:buFont typeface="Wingdings" panose="05000000000000000000" pitchFamily="2" charset="2"/>
              <a:buChar char="ü"/>
            </a:pPr>
            <a:r>
              <a:rPr lang="en-US" sz="2400" dirty="0">
                <a:solidFill>
                  <a:schemeClr val="tx1">
                    <a:lumMod val="75000"/>
                  </a:schemeClr>
                </a:solidFill>
              </a:rPr>
              <a:t>Take a careful symptom history</a:t>
            </a:r>
          </a:p>
          <a:p>
            <a:pPr marL="400050" lvl="1" indent="-400050">
              <a:spcBef>
                <a:spcPts val="600"/>
              </a:spcBef>
              <a:spcAft>
                <a:spcPts val="0"/>
              </a:spcAft>
              <a:buFont typeface="Wingdings" panose="05000000000000000000" pitchFamily="2" charset="2"/>
              <a:buChar char="ü"/>
            </a:pPr>
            <a:r>
              <a:rPr lang="en-US" sz="2400" dirty="0">
                <a:solidFill>
                  <a:schemeClr val="tx1">
                    <a:lumMod val="75000"/>
                  </a:schemeClr>
                </a:solidFill>
              </a:rPr>
              <a:t>Look for alarm signs</a:t>
            </a:r>
          </a:p>
          <a:p>
            <a:pPr marL="400050" lvl="1" indent="-400050">
              <a:spcBef>
                <a:spcPts val="600"/>
              </a:spcBef>
              <a:spcAft>
                <a:spcPts val="0"/>
              </a:spcAft>
              <a:buFont typeface="Wingdings" panose="05000000000000000000" pitchFamily="2" charset="2"/>
              <a:buChar char="ü"/>
            </a:pPr>
            <a:r>
              <a:rPr lang="en-US" sz="2400" dirty="0">
                <a:solidFill>
                  <a:schemeClr val="tx1">
                    <a:lumMod val="75000"/>
                  </a:schemeClr>
                </a:solidFill>
              </a:rPr>
              <a:t>Perform a thorough physical exam</a:t>
            </a:r>
          </a:p>
          <a:p>
            <a:pPr marL="400050" lvl="1" indent="-400050">
              <a:spcBef>
                <a:spcPts val="600"/>
              </a:spcBef>
              <a:spcAft>
                <a:spcPts val="0"/>
              </a:spcAft>
              <a:buFont typeface="Wingdings" panose="05000000000000000000" pitchFamily="2" charset="2"/>
              <a:buChar char="ü"/>
            </a:pPr>
            <a:r>
              <a:rPr lang="en-US" sz="2400" dirty="0">
                <a:solidFill>
                  <a:schemeClr val="tx1">
                    <a:lumMod val="75000"/>
                  </a:schemeClr>
                </a:solidFill>
              </a:rPr>
              <a:t>Classify into the appropriate subtype</a:t>
            </a:r>
          </a:p>
          <a:p>
            <a:pPr marL="400050" lvl="1" indent="-400050">
              <a:spcBef>
                <a:spcPts val="600"/>
              </a:spcBef>
              <a:spcAft>
                <a:spcPts val="0"/>
              </a:spcAft>
              <a:buFont typeface="Wingdings" panose="05000000000000000000" pitchFamily="2" charset="2"/>
              <a:buChar char="ü"/>
            </a:pPr>
            <a:r>
              <a:rPr lang="en-US" sz="2400" dirty="0">
                <a:solidFill>
                  <a:schemeClr val="tx1">
                    <a:lumMod val="75000"/>
                  </a:schemeClr>
                </a:solidFill>
              </a:rPr>
              <a:t>Consider limited diagnostic tests if appropriate</a:t>
            </a:r>
          </a:p>
        </p:txBody>
      </p:sp>
      <p:pic>
        <p:nvPicPr>
          <p:cNvPr id="8" name="Picture 2" descr="shutterstock_736555114.jpg">
            <a:extLst>
              <a:ext uri="{FF2B5EF4-FFF2-40B4-BE49-F238E27FC236}">
                <a16:creationId xmlns:a16="http://schemas.microsoft.com/office/drawing/2014/main" id="{70782584-A574-7767-804A-8E86CAFEE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503" y="2121312"/>
            <a:ext cx="5998794" cy="281882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631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General Principles of IBS Management</a:t>
            </a:r>
            <a:endParaRPr lang="en-US" dirty="0"/>
          </a:p>
        </p:txBody>
      </p:sp>
      <p:sp>
        <p:nvSpPr>
          <p:cNvPr id="4" name="Text Placeholder 3"/>
          <p:cNvSpPr>
            <a:spLocks noGrp="1"/>
          </p:cNvSpPr>
          <p:nvPr>
            <p:ph type="body" sz="quarter" idx="14"/>
          </p:nvPr>
        </p:nvSpPr>
        <p:spPr/>
        <p:txBody>
          <a:bodyPr/>
          <a:lstStyle/>
          <a:p>
            <a:r>
              <a:rPr lang="en-US" dirty="0"/>
              <a:t>OTC, over-the-counter.</a:t>
            </a:r>
          </a:p>
        </p:txBody>
      </p:sp>
      <p:sp>
        <p:nvSpPr>
          <p:cNvPr id="36" name="Freeform 35"/>
          <p:cNvSpPr/>
          <p:nvPr/>
        </p:nvSpPr>
        <p:spPr>
          <a:xfrm>
            <a:off x="-1661160" y="6839144"/>
            <a:ext cx="25521" cy="18857"/>
          </a:xfrm>
          <a:custGeom>
            <a:avLst/>
            <a:gdLst>
              <a:gd name="connsiteX0" fmla="*/ 0 w 25521"/>
              <a:gd name="connsiteY0" fmla="*/ 0 h 18857"/>
              <a:gd name="connsiteX1" fmla="*/ 25521 w 25521"/>
              <a:gd name="connsiteY1" fmla="*/ 18857 h 18857"/>
              <a:gd name="connsiteX2" fmla="*/ 0 w 25521"/>
              <a:gd name="connsiteY2" fmla="*/ 18857 h 18857"/>
              <a:gd name="connsiteX3" fmla="*/ 0 w 25521"/>
              <a:gd name="connsiteY3" fmla="*/ 0 h 18857"/>
            </a:gdLst>
            <a:ahLst/>
            <a:cxnLst>
              <a:cxn ang="0">
                <a:pos x="connsiteX0" y="connsiteY0"/>
              </a:cxn>
              <a:cxn ang="0">
                <a:pos x="connsiteX1" y="connsiteY1"/>
              </a:cxn>
              <a:cxn ang="0">
                <a:pos x="connsiteX2" y="connsiteY2"/>
              </a:cxn>
              <a:cxn ang="0">
                <a:pos x="connsiteX3" y="connsiteY3"/>
              </a:cxn>
            </a:cxnLst>
            <a:rect l="l" t="t" r="r" b="b"/>
            <a:pathLst>
              <a:path w="25521" h="18857">
                <a:moveTo>
                  <a:pt x="0" y="0"/>
                </a:moveTo>
                <a:lnTo>
                  <a:pt x="25521" y="18857"/>
                </a:lnTo>
                <a:lnTo>
                  <a:pt x="0" y="18857"/>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nvGrpSpPr>
          <p:cNvPr id="12" name="Group 11">
            <a:extLst>
              <a:ext uri="{FF2B5EF4-FFF2-40B4-BE49-F238E27FC236}">
                <a16:creationId xmlns:a16="http://schemas.microsoft.com/office/drawing/2014/main" id="{E60B2931-795C-4B06-A491-FE340C5E609A}"/>
              </a:ext>
            </a:extLst>
          </p:cNvPr>
          <p:cNvGrpSpPr/>
          <p:nvPr/>
        </p:nvGrpSpPr>
        <p:grpSpPr>
          <a:xfrm>
            <a:off x="719671" y="1289489"/>
            <a:ext cx="10752664" cy="5069994"/>
            <a:chOff x="719668" y="1208690"/>
            <a:chExt cx="10752664" cy="5317445"/>
          </a:xfrm>
        </p:grpSpPr>
        <p:grpSp>
          <p:nvGrpSpPr>
            <p:cNvPr id="11" name="Group 10">
              <a:extLst>
                <a:ext uri="{FF2B5EF4-FFF2-40B4-BE49-F238E27FC236}">
                  <a16:creationId xmlns:a16="http://schemas.microsoft.com/office/drawing/2014/main" id="{44C9B499-3E4A-400B-A46E-C2A078D8823B}"/>
                </a:ext>
              </a:extLst>
            </p:cNvPr>
            <p:cNvGrpSpPr/>
            <p:nvPr/>
          </p:nvGrpSpPr>
          <p:grpSpPr>
            <a:xfrm>
              <a:off x="719668" y="1208690"/>
              <a:ext cx="10752664" cy="804672"/>
              <a:chOff x="719668" y="1208690"/>
              <a:chExt cx="10752664" cy="804672"/>
            </a:xfrm>
          </p:grpSpPr>
          <p:sp>
            <p:nvSpPr>
              <p:cNvPr id="52" name="TextBox 51">
                <a:extLst>
                  <a:ext uri="{FF2B5EF4-FFF2-40B4-BE49-F238E27FC236}">
                    <a16:creationId xmlns:a16="http://schemas.microsoft.com/office/drawing/2014/main" id="{B39AC105-0BF9-1D48-A8C7-FEC1FDCD7814}"/>
                  </a:ext>
                </a:extLst>
              </p:cNvPr>
              <p:cNvSpPr txBox="1"/>
              <p:nvPr/>
            </p:nvSpPr>
            <p:spPr>
              <a:xfrm>
                <a:off x="1127399" y="1208690"/>
                <a:ext cx="10344933" cy="736455"/>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chemeClr val="tx2"/>
                    </a:solidFill>
                    <a:effectLst/>
                    <a:uLnTx/>
                    <a:uFillTx/>
                    <a:latin typeface="Proxima Nova Rg"/>
                    <a:ea typeface="+mn-ea"/>
                    <a:cs typeface="+mn-cs"/>
                  </a:rPr>
                  <a:t>Exclude organic GI disease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latin typeface="Proxima Nova Rg"/>
                    <a:ea typeface="+mn-ea"/>
                    <a:cs typeface="+mn-cs"/>
                  </a:rPr>
                  <a:t>Make a positive diagnosis</a:t>
                </a:r>
              </a:p>
            </p:txBody>
          </p:sp>
          <p:sp>
            <p:nvSpPr>
              <p:cNvPr id="53" name="Rectangle 52">
                <a:extLst>
                  <a:ext uri="{FF2B5EF4-FFF2-40B4-BE49-F238E27FC236}">
                    <a16:creationId xmlns:a16="http://schemas.microsoft.com/office/drawing/2014/main" id="{5FC7F005-0DF9-A541-8C86-8AE21945B4BB}"/>
                  </a:ext>
                </a:extLst>
              </p:cNvPr>
              <p:cNvSpPr/>
              <p:nvPr/>
            </p:nvSpPr>
            <p:spPr>
              <a:xfrm>
                <a:off x="719668" y="1208690"/>
                <a:ext cx="91440" cy="804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nvGrpSpPr>
            <p:cNvPr id="10" name="Group 9">
              <a:extLst>
                <a:ext uri="{FF2B5EF4-FFF2-40B4-BE49-F238E27FC236}">
                  <a16:creationId xmlns:a16="http://schemas.microsoft.com/office/drawing/2014/main" id="{87959293-6C57-453A-BA30-561534067DC1}"/>
                </a:ext>
              </a:extLst>
            </p:cNvPr>
            <p:cNvGrpSpPr/>
            <p:nvPr/>
          </p:nvGrpSpPr>
          <p:grpSpPr>
            <a:xfrm>
              <a:off x="719668" y="2111245"/>
              <a:ext cx="10752656" cy="804672"/>
              <a:chOff x="719668" y="2111245"/>
              <a:chExt cx="10752656" cy="804672"/>
            </a:xfrm>
          </p:grpSpPr>
          <p:sp>
            <p:nvSpPr>
              <p:cNvPr id="50" name="TextBox 49">
                <a:extLst>
                  <a:ext uri="{FF2B5EF4-FFF2-40B4-BE49-F238E27FC236}">
                    <a16:creationId xmlns:a16="http://schemas.microsoft.com/office/drawing/2014/main" id="{C73C5F63-F09E-F145-AB76-7EE9F78E58A9}"/>
                  </a:ext>
                </a:extLst>
              </p:cNvPr>
              <p:cNvSpPr txBox="1"/>
              <p:nvPr/>
            </p:nvSpPr>
            <p:spPr>
              <a:xfrm>
                <a:off x="1127391" y="2379743"/>
                <a:ext cx="10344933" cy="355078"/>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134E77"/>
                    </a:solidFill>
                    <a:effectLst/>
                    <a:uLnTx/>
                    <a:uFillTx/>
                    <a:latin typeface="Proxima Nova Rg"/>
                    <a:ea typeface="+mn-ea"/>
                    <a:cs typeface="+mn-cs"/>
                  </a:rPr>
                  <a:t>Establish a rapport with the patient; educate and reassure</a:t>
                </a:r>
              </a:p>
            </p:txBody>
          </p:sp>
          <p:sp>
            <p:nvSpPr>
              <p:cNvPr id="51" name="Rectangle 50">
                <a:extLst>
                  <a:ext uri="{FF2B5EF4-FFF2-40B4-BE49-F238E27FC236}">
                    <a16:creationId xmlns:a16="http://schemas.microsoft.com/office/drawing/2014/main" id="{190BC05F-A2B8-4C4D-BBCA-CC67C086BE2B}"/>
                  </a:ext>
                </a:extLst>
              </p:cNvPr>
              <p:cNvSpPr/>
              <p:nvPr/>
            </p:nvSpPr>
            <p:spPr>
              <a:xfrm>
                <a:off x="719668" y="2111245"/>
                <a:ext cx="91440" cy="8046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nvGrpSpPr>
            <p:cNvPr id="7" name="Group 6">
              <a:extLst>
                <a:ext uri="{FF2B5EF4-FFF2-40B4-BE49-F238E27FC236}">
                  <a16:creationId xmlns:a16="http://schemas.microsoft.com/office/drawing/2014/main" id="{236DC8DF-D9E0-47D4-B36A-6943D6239245}"/>
                </a:ext>
              </a:extLst>
            </p:cNvPr>
            <p:cNvGrpSpPr/>
            <p:nvPr/>
          </p:nvGrpSpPr>
          <p:grpSpPr>
            <a:xfrm>
              <a:off x="719668" y="4818910"/>
              <a:ext cx="10752656" cy="804672"/>
              <a:chOff x="719668" y="4818910"/>
              <a:chExt cx="10752656" cy="804672"/>
            </a:xfrm>
          </p:grpSpPr>
          <p:sp>
            <p:nvSpPr>
              <p:cNvPr id="48" name="TextBox 47">
                <a:extLst>
                  <a:ext uri="{FF2B5EF4-FFF2-40B4-BE49-F238E27FC236}">
                    <a16:creationId xmlns:a16="http://schemas.microsoft.com/office/drawing/2014/main" id="{A8949D5F-9A86-2E40-82AB-8E16115C61FF}"/>
                  </a:ext>
                </a:extLst>
              </p:cNvPr>
              <p:cNvSpPr txBox="1"/>
              <p:nvPr/>
            </p:nvSpPr>
            <p:spPr>
              <a:xfrm>
                <a:off x="1127391" y="5068089"/>
                <a:ext cx="10344933" cy="355078"/>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9C130C"/>
                    </a:solidFill>
                    <a:effectLst/>
                    <a:uLnTx/>
                    <a:uFillTx/>
                    <a:latin typeface="Proxima Nova Rg"/>
                    <a:ea typeface="+mn-ea"/>
                    <a:cs typeface="+mn-cs"/>
                  </a:rPr>
                  <a:t>Escalate to FDA-approved</a:t>
                </a:r>
                <a:r>
                  <a:rPr lang="en-US" sz="2200" b="1" dirty="0">
                    <a:solidFill>
                      <a:srgbClr val="9C130C"/>
                    </a:solidFill>
                    <a:latin typeface="Proxima Nova Rg"/>
                  </a:rPr>
                  <a:t> prescription</a:t>
                </a:r>
                <a:r>
                  <a:rPr kumimoji="0" lang="en-US" sz="2200" b="1" i="0" u="none" strike="noStrike" kern="1200" cap="none" spc="0" normalizeH="0" baseline="0" noProof="0" dirty="0">
                    <a:ln>
                      <a:noFill/>
                    </a:ln>
                    <a:solidFill>
                      <a:srgbClr val="9C130C"/>
                    </a:solidFill>
                    <a:effectLst/>
                    <a:uLnTx/>
                    <a:uFillTx/>
                    <a:latin typeface="Proxima Nova Rg"/>
                    <a:ea typeface="+mn-ea"/>
                    <a:cs typeface="+mn-cs"/>
                  </a:rPr>
                  <a:t> therapies as needed</a:t>
                </a:r>
              </a:p>
            </p:txBody>
          </p:sp>
          <p:sp>
            <p:nvSpPr>
              <p:cNvPr id="49" name="Rectangle 48">
                <a:extLst>
                  <a:ext uri="{FF2B5EF4-FFF2-40B4-BE49-F238E27FC236}">
                    <a16:creationId xmlns:a16="http://schemas.microsoft.com/office/drawing/2014/main" id="{3ED65915-0301-3041-BF40-EE3C9C5D5A17}"/>
                  </a:ext>
                </a:extLst>
              </p:cNvPr>
              <p:cNvSpPr/>
              <p:nvPr/>
            </p:nvSpPr>
            <p:spPr>
              <a:xfrm>
                <a:off x="719668" y="4818910"/>
                <a:ext cx="91440" cy="8046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nvGrpSpPr>
            <p:cNvPr id="9" name="Group 8">
              <a:extLst>
                <a:ext uri="{FF2B5EF4-FFF2-40B4-BE49-F238E27FC236}">
                  <a16:creationId xmlns:a16="http://schemas.microsoft.com/office/drawing/2014/main" id="{E4E5DA62-46C7-44C8-99A4-06B3B49753FA}"/>
                </a:ext>
              </a:extLst>
            </p:cNvPr>
            <p:cNvGrpSpPr/>
            <p:nvPr/>
          </p:nvGrpSpPr>
          <p:grpSpPr>
            <a:xfrm>
              <a:off x="719668" y="3013800"/>
              <a:ext cx="10752656" cy="804672"/>
              <a:chOff x="719668" y="3013800"/>
              <a:chExt cx="10752656" cy="804672"/>
            </a:xfrm>
          </p:grpSpPr>
          <p:sp>
            <p:nvSpPr>
              <p:cNvPr id="46" name="TextBox 45">
                <a:extLst>
                  <a:ext uri="{FF2B5EF4-FFF2-40B4-BE49-F238E27FC236}">
                    <a16:creationId xmlns:a16="http://schemas.microsoft.com/office/drawing/2014/main" id="{F65421AD-73E7-5749-9352-B4EBA0573F14}"/>
                  </a:ext>
                </a:extLst>
              </p:cNvPr>
              <p:cNvSpPr txBox="1"/>
              <p:nvPr/>
            </p:nvSpPr>
            <p:spPr>
              <a:xfrm>
                <a:off x="1127391" y="3223000"/>
                <a:ext cx="10344933" cy="355078"/>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116EA7"/>
                    </a:solidFill>
                    <a:effectLst/>
                    <a:uLnTx/>
                    <a:uFillTx/>
                    <a:latin typeface="Proxima Nova Rg"/>
                    <a:ea typeface="+mn-ea"/>
                    <a:cs typeface="+mn-cs"/>
                  </a:rPr>
                  <a:t>Categorize IBS subtype based on prevalent stool form (Bristol Stool Form Scale)</a:t>
                </a:r>
              </a:p>
            </p:txBody>
          </p:sp>
          <p:sp>
            <p:nvSpPr>
              <p:cNvPr id="47" name="Rectangle 46">
                <a:extLst>
                  <a:ext uri="{FF2B5EF4-FFF2-40B4-BE49-F238E27FC236}">
                    <a16:creationId xmlns:a16="http://schemas.microsoft.com/office/drawing/2014/main" id="{74DBCAE2-C89B-4D49-8610-A3A797D5ADDF}"/>
                  </a:ext>
                </a:extLst>
              </p:cNvPr>
              <p:cNvSpPr/>
              <p:nvPr/>
            </p:nvSpPr>
            <p:spPr>
              <a:xfrm>
                <a:off x="719668" y="3013800"/>
                <a:ext cx="91440" cy="80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nvGrpSpPr>
            <p:cNvPr id="6" name="Group 5">
              <a:extLst>
                <a:ext uri="{FF2B5EF4-FFF2-40B4-BE49-F238E27FC236}">
                  <a16:creationId xmlns:a16="http://schemas.microsoft.com/office/drawing/2014/main" id="{FDF12F51-9C98-40E3-8402-589372DA95E4}"/>
                </a:ext>
              </a:extLst>
            </p:cNvPr>
            <p:cNvGrpSpPr/>
            <p:nvPr/>
          </p:nvGrpSpPr>
          <p:grpSpPr>
            <a:xfrm>
              <a:off x="719668" y="5721463"/>
              <a:ext cx="10752657" cy="804672"/>
              <a:chOff x="719668" y="5721463"/>
              <a:chExt cx="10752657" cy="804672"/>
            </a:xfrm>
          </p:grpSpPr>
          <p:sp>
            <p:nvSpPr>
              <p:cNvPr id="44" name="TextBox 43">
                <a:extLst>
                  <a:ext uri="{FF2B5EF4-FFF2-40B4-BE49-F238E27FC236}">
                    <a16:creationId xmlns:a16="http://schemas.microsoft.com/office/drawing/2014/main" id="{8F5FB6A7-F56E-0B48-99DA-A317706C2F34}"/>
                  </a:ext>
                </a:extLst>
              </p:cNvPr>
              <p:cNvSpPr txBox="1"/>
              <p:nvPr/>
            </p:nvSpPr>
            <p:spPr>
              <a:xfrm>
                <a:off x="1127392" y="5901686"/>
                <a:ext cx="10344933" cy="360045"/>
              </a:xfrm>
              <a:prstGeom prst="rect">
                <a:avLst/>
              </a:prstGeom>
              <a:noFill/>
            </p:spPr>
            <p:txBody>
              <a:bodyPr wrap="square" lIns="0" tIns="0" rIns="0" bIns="0" rtlCol="0" anchor="t" anchorCtr="0">
                <a:spAutoFit/>
              </a:bodyPr>
              <a:lstStyle/>
              <a:p>
                <a:pPr>
                  <a:spcAft>
                    <a:spcPts val="600"/>
                  </a:spcAft>
                  <a:defRPr/>
                </a:pPr>
                <a:r>
                  <a:rPr kumimoji="0" lang="en-US" sz="2200" b="1" i="0" u="none" strike="noStrike" kern="1200" cap="none" spc="0" normalizeH="0" baseline="0" noProof="0" dirty="0">
                    <a:ln>
                      <a:noFill/>
                    </a:ln>
                    <a:solidFill>
                      <a:srgbClr val="FD8831"/>
                    </a:solidFill>
                    <a:effectLst/>
                    <a:uLnTx/>
                    <a:uFillTx/>
                    <a:latin typeface="Proxima Nova Rg"/>
                    <a:ea typeface="+mn-ea"/>
                    <a:cs typeface="+mn-cs"/>
                  </a:rPr>
                  <a:t>Consider off-label</a:t>
                </a:r>
                <a:r>
                  <a:rPr lang="en-US" sz="2200" b="1" dirty="0">
                    <a:solidFill>
                      <a:srgbClr val="FD8831"/>
                    </a:solidFill>
                    <a:latin typeface="Proxima Nova Rg"/>
                  </a:rPr>
                  <a:t> and/or </a:t>
                </a:r>
                <a:r>
                  <a:rPr kumimoji="0" lang="en-US" sz="2200" b="1" i="0" u="none" strike="noStrike" kern="1200" cap="none" spc="0" normalizeH="0" baseline="0" noProof="0" dirty="0">
                    <a:ln>
                      <a:noFill/>
                    </a:ln>
                    <a:solidFill>
                      <a:srgbClr val="FD8831"/>
                    </a:solidFill>
                    <a:effectLst/>
                    <a:uLnTx/>
                    <a:uFillTx/>
                    <a:latin typeface="Proxima Nova Rg"/>
                    <a:ea typeface="+mn-ea"/>
                    <a:cs typeface="+mn-cs"/>
                  </a:rPr>
                  <a:t>psychological therapies as needed</a:t>
                </a:r>
              </a:p>
            </p:txBody>
          </p:sp>
          <p:sp>
            <p:nvSpPr>
              <p:cNvPr id="45" name="Rectangle 44">
                <a:extLst>
                  <a:ext uri="{FF2B5EF4-FFF2-40B4-BE49-F238E27FC236}">
                    <a16:creationId xmlns:a16="http://schemas.microsoft.com/office/drawing/2014/main" id="{936CEF76-E700-1342-97AD-926190457A5F}"/>
                  </a:ext>
                </a:extLst>
              </p:cNvPr>
              <p:cNvSpPr/>
              <p:nvPr/>
            </p:nvSpPr>
            <p:spPr>
              <a:xfrm>
                <a:off x="719668" y="5721463"/>
                <a:ext cx="91440" cy="8046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nvGrpSpPr>
            <p:cNvPr id="8" name="Group 7">
              <a:extLst>
                <a:ext uri="{FF2B5EF4-FFF2-40B4-BE49-F238E27FC236}">
                  <a16:creationId xmlns:a16="http://schemas.microsoft.com/office/drawing/2014/main" id="{60DBD08D-886E-45CD-A066-C774B7B6BFF7}"/>
                </a:ext>
              </a:extLst>
            </p:cNvPr>
            <p:cNvGrpSpPr/>
            <p:nvPr/>
          </p:nvGrpSpPr>
          <p:grpSpPr>
            <a:xfrm>
              <a:off x="719668" y="3916355"/>
              <a:ext cx="10752656" cy="804672"/>
              <a:chOff x="719668" y="3916355"/>
              <a:chExt cx="10752656" cy="804672"/>
            </a:xfrm>
          </p:grpSpPr>
          <p:sp>
            <p:nvSpPr>
              <p:cNvPr id="22" name="Rectangle 21">
                <a:extLst>
                  <a:ext uri="{FF2B5EF4-FFF2-40B4-BE49-F238E27FC236}">
                    <a16:creationId xmlns:a16="http://schemas.microsoft.com/office/drawing/2014/main" id="{035D2DF8-3CA8-094A-929B-BFF39CFD7118}"/>
                  </a:ext>
                </a:extLst>
              </p:cNvPr>
              <p:cNvSpPr/>
              <p:nvPr/>
            </p:nvSpPr>
            <p:spPr>
              <a:xfrm>
                <a:off x="719668" y="3916355"/>
                <a:ext cx="91440" cy="80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23" name="TextBox 22">
                <a:extLst>
                  <a:ext uri="{FF2B5EF4-FFF2-40B4-BE49-F238E27FC236}">
                    <a16:creationId xmlns:a16="http://schemas.microsoft.com/office/drawing/2014/main" id="{FD308158-1C70-AB49-A4E8-F00FA44B6AF1}"/>
                  </a:ext>
                </a:extLst>
              </p:cNvPr>
              <p:cNvSpPr txBox="1"/>
              <p:nvPr/>
            </p:nvSpPr>
            <p:spPr>
              <a:xfrm>
                <a:off x="1127391" y="3949858"/>
                <a:ext cx="10344933" cy="710156"/>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chemeClr val="accent2">
                        <a:lumMod val="75000"/>
                      </a:schemeClr>
                    </a:solidFill>
                    <a:effectLst/>
                    <a:uLnTx/>
                    <a:uFillTx/>
                    <a:latin typeface="Proxima Nova Rg"/>
                    <a:ea typeface="+mn-ea"/>
                    <a:cs typeface="+mn-cs"/>
                  </a:rPr>
                  <a:t>First-line treatments: lifestyle and dietary modifications, OTC therapies targeting abnormal stool form and most bothersome symptoms</a:t>
                </a:r>
              </a:p>
            </p:txBody>
          </p:sp>
        </p:grpSp>
      </p:grpSp>
    </p:spTree>
    <p:extLst>
      <p:ext uri="{BB962C8B-B14F-4D97-AF65-F5344CB8AC3E}">
        <p14:creationId xmlns:p14="http://schemas.microsoft.com/office/powerpoint/2010/main" val="3188645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Treatment Approaches for IBS-C</a:t>
            </a:r>
            <a:endParaRPr lang="en-US" dirty="0"/>
          </a:p>
        </p:txBody>
      </p:sp>
      <p:sp>
        <p:nvSpPr>
          <p:cNvPr id="3" name="Text Placeholder 2">
            <a:extLst>
              <a:ext uri="{FF2B5EF4-FFF2-40B4-BE49-F238E27FC236}">
                <a16:creationId xmlns:a16="http://schemas.microsoft.com/office/drawing/2014/main" id="{9A5560D6-EF67-CB4D-B2B1-D1714FB069D3}"/>
              </a:ext>
            </a:extLst>
          </p:cNvPr>
          <p:cNvSpPr>
            <a:spLocks noGrp="1"/>
          </p:cNvSpPr>
          <p:nvPr>
            <p:ph type="body" sz="quarter" idx="14"/>
          </p:nvPr>
        </p:nvSpPr>
        <p:spPr>
          <a:xfrm>
            <a:off x="1889004" y="6104634"/>
            <a:ext cx="10302995" cy="616886"/>
          </a:xfrm>
        </p:spPr>
        <p:txBody>
          <a:bodyPr/>
          <a:lstStyle/>
          <a:p>
            <a:br>
              <a:rPr lang="en-US" dirty="0"/>
            </a:br>
            <a:r>
              <a:rPr lang="en-US" dirty="0"/>
              <a:t>a. Chey WD, et al. JAMA. 2015;313:949-958; b. Lacy BE, et al. Gastroenterology. 2016;150:1393-1407; c. Patel A, et al. Aliment Pharmacol Ther. 2016;44:246-258; d. Ford AC, et al. Am J Gastroenterol. 2018;113:1-18.</a:t>
            </a:r>
          </a:p>
        </p:txBody>
      </p:sp>
      <p:sp>
        <p:nvSpPr>
          <p:cNvPr id="36" name="Freeform 35"/>
          <p:cNvSpPr/>
          <p:nvPr/>
        </p:nvSpPr>
        <p:spPr>
          <a:xfrm>
            <a:off x="-1661160" y="6839144"/>
            <a:ext cx="25521" cy="18857"/>
          </a:xfrm>
          <a:custGeom>
            <a:avLst/>
            <a:gdLst>
              <a:gd name="connsiteX0" fmla="*/ 0 w 25521"/>
              <a:gd name="connsiteY0" fmla="*/ 0 h 18857"/>
              <a:gd name="connsiteX1" fmla="*/ 25521 w 25521"/>
              <a:gd name="connsiteY1" fmla="*/ 18857 h 18857"/>
              <a:gd name="connsiteX2" fmla="*/ 0 w 25521"/>
              <a:gd name="connsiteY2" fmla="*/ 18857 h 18857"/>
              <a:gd name="connsiteX3" fmla="*/ 0 w 25521"/>
              <a:gd name="connsiteY3" fmla="*/ 0 h 18857"/>
            </a:gdLst>
            <a:ahLst/>
            <a:cxnLst>
              <a:cxn ang="0">
                <a:pos x="connsiteX0" y="connsiteY0"/>
              </a:cxn>
              <a:cxn ang="0">
                <a:pos x="connsiteX1" y="connsiteY1"/>
              </a:cxn>
              <a:cxn ang="0">
                <a:pos x="connsiteX2" y="connsiteY2"/>
              </a:cxn>
              <a:cxn ang="0">
                <a:pos x="connsiteX3" y="connsiteY3"/>
              </a:cxn>
            </a:cxnLst>
            <a:rect l="l" t="t" r="r" b="b"/>
            <a:pathLst>
              <a:path w="25521" h="18857">
                <a:moveTo>
                  <a:pt x="0" y="0"/>
                </a:moveTo>
                <a:lnTo>
                  <a:pt x="25521" y="18857"/>
                </a:lnTo>
                <a:lnTo>
                  <a:pt x="0" y="18857"/>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26" name="Text Placeholder 13">
            <a:extLst>
              <a:ext uri="{FF2B5EF4-FFF2-40B4-BE49-F238E27FC236}">
                <a16:creationId xmlns:a16="http://schemas.microsoft.com/office/drawing/2014/main" id="{E6A177F0-2854-6F41-A152-592FFEFC1096}"/>
              </a:ext>
            </a:extLst>
          </p:cNvPr>
          <p:cNvSpPr txBox="1">
            <a:spLocks/>
          </p:cNvSpPr>
          <p:nvPr/>
        </p:nvSpPr>
        <p:spPr>
          <a:xfrm>
            <a:off x="1" y="1099595"/>
            <a:ext cx="1889003" cy="5537511"/>
          </a:xfrm>
          <a:prstGeom prst="rect">
            <a:avLst/>
          </a:prstGeom>
          <a:solidFill>
            <a:schemeClr val="bg1">
              <a:lumMod val="95000"/>
            </a:schemeClr>
          </a:solidFill>
        </p:spPr>
        <p:txBody>
          <a:bodyPr wrap="square" lIns="288000" tIns="0" rIns="360000" bIns="36000" anchor="ctr" anchorCtr="0">
            <a:normAutofit/>
          </a:bodyPr>
          <a:lstStyle>
            <a:lvl1pPr marL="0" indent="0" algn="l" defTabSz="914400" rtl="0" eaLnBrk="1" latinLnBrk="0" hangingPunct="1">
              <a:lnSpc>
                <a:spcPct val="120000"/>
              </a:lnSpc>
              <a:spcBef>
                <a:spcPts val="0"/>
              </a:spcBef>
              <a:spcAft>
                <a:spcPts val="1800"/>
              </a:spcAft>
              <a:buFontTx/>
              <a:buNone/>
              <a:defRPr sz="2000"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800"/>
              </a:spcAft>
              <a:buClrTx/>
              <a:buSzTx/>
              <a:buFontTx/>
              <a:buNone/>
              <a:tabLst/>
              <a:defRPr/>
            </a:pPr>
            <a:endParaRPr kumimoji="0" lang="en-US" sz="1100" b="0" i="0" u="none" strike="noStrike" kern="1200" cap="none" spc="0" normalizeH="0" baseline="0" noProof="0" dirty="0">
              <a:ln>
                <a:noFill/>
              </a:ln>
              <a:solidFill>
                <a:srgbClr val="47484F"/>
              </a:solidFill>
              <a:effectLst/>
              <a:uLnTx/>
              <a:uFillTx/>
              <a:latin typeface="Proxima Nova Rg"/>
              <a:ea typeface="+mn-ea"/>
              <a:cs typeface="+mn-cs"/>
            </a:endParaRPr>
          </a:p>
        </p:txBody>
      </p:sp>
      <p:sp>
        <p:nvSpPr>
          <p:cNvPr id="27" name="TextBox 26">
            <a:extLst>
              <a:ext uri="{FF2B5EF4-FFF2-40B4-BE49-F238E27FC236}">
                <a16:creationId xmlns:a16="http://schemas.microsoft.com/office/drawing/2014/main" id="{9F12BA3D-1922-9044-9F2D-395B899DDC4D}"/>
              </a:ext>
            </a:extLst>
          </p:cNvPr>
          <p:cNvSpPr txBox="1"/>
          <p:nvPr/>
        </p:nvSpPr>
        <p:spPr>
          <a:xfrm>
            <a:off x="2199666" y="1314698"/>
            <a:ext cx="9272669" cy="91440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chemeClr val="tx2"/>
                </a:solidFill>
                <a:effectLst/>
                <a:uLnTx/>
                <a:uFillTx/>
                <a:latin typeface="Proxima Nova Rg"/>
                <a:ea typeface="+mn-ea"/>
                <a:cs typeface="+mn-cs"/>
              </a:rPr>
              <a:t>Physical activity</a:t>
            </a:r>
            <a:r>
              <a:rPr kumimoji="0" lang="en-US" sz="2200" b="1" i="0" u="none" strike="noStrike" kern="1200" cap="none" spc="0" normalizeH="0" baseline="30000" noProof="0" dirty="0">
                <a:ln>
                  <a:noFill/>
                </a:ln>
                <a:solidFill>
                  <a:schemeClr val="tx2"/>
                </a:solidFill>
                <a:effectLst/>
                <a:uLnTx/>
                <a:uFillTx/>
                <a:latin typeface="Proxima Nova Rg"/>
                <a:ea typeface="+mn-ea"/>
                <a:cs typeface="+mn-cs"/>
              </a:rPr>
              <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Proxima Nova Rg"/>
                <a:ea typeface="+mn-ea"/>
                <a:cs typeface="+mn-cs"/>
              </a:rPr>
              <a:t>Simple recommendation is for patients to take a 20-minute walk (roughly 1 mile) each day</a:t>
            </a:r>
          </a:p>
        </p:txBody>
      </p:sp>
      <p:sp>
        <p:nvSpPr>
          <p:cNvPr id="30" name="TextBox 29">
            <a:extLst>
              <a:ext uri="{FF2B5EF4-FFF2-40B4-BE49-F238E27FC236}">
                <a16:creationId xmlns:a16="http://schemas.microsoft.com/office/drawing/2014/main" id="{3830CB99-384E-284C-930F-F18EBBE65049}"/>
              </a:ext>
            </a:extLst>
          </p:cNvPr>
          <p:cNvSpPr txBox="1"/>
          <p:nvPr/>
        </p:nvSpPr>
        <p:spPr>
          <a:xfrm>
            <a:off x="2199666" y="2589052"/>
            <a:ext cx="9272669" cy="91440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134E77"/>
                </a:solidFill>
                <a:effectLst/>
                <a:uLnTx/>
                <a:uFillTx/>
                <a:latin typeface="Proxima Nova Rg"/>
                <a:ea typeface="+mn-ea"/>
                <a:cs typeface="+mn-cs"/>
              </a:rPr>
              <a:t>Constipating medications</a:t>
            </a:r>
            <a:r>
              <a:rPr kumimoji="0" lang="en-US" sz="2200" b="1" i="0" u="none" strike="noStrike" kern="1200" cap="none" spc="0" normalizeH="0" baseline="30000" noProof="0" dirty="0">
                <a:ln>
                  <a:noFill/>
                </a:ln>
                <a:solidFill>
                  <a:srgbClr val="134E77"/>
                </a:solidFill>
                <a:effectLst/>
                <a:uLnTx/>
                <a:uFillTx/>
                <a:latin typeface="Proxima Nova Rg"/>
                <a:ea typeface="+mn-ea"/>
                <a:cs typeface="+mn-cs"/>
              </a:rPr>
              <a:t>[b]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Proxima Nova Rg"/>
                <a:ea typeface="+mn-ea"/>
                <a:cs typeface="+mn-cs"/>
              </a:rPr>
              <a:t>Whenever possible, medications that impair GI transit should be stopped</a:t>
            </a:r>
          </a:p>
        </p:txBody>
      </p:sp>
      <p:sp>
        <p:nvSpPr>
          <p:cNvPr id="31" name="TextBox 30">
            <a:extLst>
              <a:ext uri="{FF2B5EF4-FFF2-40B4-BE49-F238E27FC236}">
                <a16:creationId xmlns:a16="http://schemas.microsoft.com/office/drawing/2014/main" id="{D6FB1855-9858-EA41-9571-EE6B7A1E079D}"/>
              </a:ext>
            </a:extLst>
          </p:cNvPr>
          <p:cNvSpPr txBox="1"/>
          <p:nvPr/>
        </p:nvSpPr>
        <p:spPr>
          <a:xfrm>
            <a:off x="2199665" y="5277673"/>
            <a:ext cx="9272669" cy="914400"/>
          </a:xfrm>
          <a:prstGeom prst="rect">
            <a:avLst/>
          </a:prstGeom>
          <a:noFill/>
        </p:spPr>
        <p:txBody>
          <a:bodyPr wrap="square" lIns="0" tIns="0" rIns="0" bIns="0" rtlCol="0" anchor="ctr" anchorCtr="0">
            <a:noAutofit/>
          </a:bodyPr>
          <a:lstStyle/>
          <a:p>
            <a:pPr marL="137160" marR="0" lvl="0" indent="-137160" algn="l" defTabSz="457200" rtl="0" eaLnBrk="1" fontAlgn="auto" latinLnBrk="0" hangingPunct="1">
              <a:lnSpc>
                <a:spcPct val="9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7897A8">
                    <a:lumMod val="75000"/>
                  </a:srgbClr>
                </a:solidFill>
                <a:effectLst/>
                <a:uLnTx/>
                <a:uFillTx/>
                <a:latin typeface="Proxima Nova Rg"/>
                <a:ea typeface="+mn-ea"/>
                <a:cs typeface="+mn-cs"/>
              </a:rPr>
              <a:t>Over-the-counter laxatives/prescription medications</a:t>
            </a:r>
            <a:r>
              <a:rPr kumimoji="0" lang="en-US" sz="2200" b="1" i="0" u="none" strike="noStrike" kern="1200" cap="none" spc="0" normalizeH="0" baseline="30000" noProof="0" dirty="0">
                <a:ln>
                  <a:noFill/>
                </a:ln>
                <a:solidFill>
                  <a:srgbClr val="7897A8">
                    <a:lumMod val="75000"/>
                  </a:srgbClr>
                </a:solidFill>
                <a:effectLst/>
                <a:uLnTx/>
                <a:uFillTx/>
                <a:latin typeface="Proxima Nova Rg"/>
                <a:ea typeface="+mn-ea"/>
                <a:cs typeface="+mn-cs"/>
              </a:rPr>
              <a:t>[d]</a:t>
            </a:r>
            <a:endParaRPr kumimoji="0" lang="en-US" sz="2400" b="1" i="0" u="none" strike="noStrike" kern="1200" cap="none" spc="0" normalizeH="0" baseline="30000" noProof="0" dirty="0">
              <a:ln>
                <a:noFill/>
              </a:ln>
              <a:solidFill>
                <a:srgbClr val="7897A8">
                  <a:lumMod val="75000"/>
                </a:srgbClr>
              </a:solidFill>
              <a:effectLst/>
              <a:uLnTx/>
              <a:uFillTx/>
              <a:latin typeface="Proxima Nova Rg"/>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Proxima Nova Rg"/>
                <a:ea typeface="+mn-ea"/>
                <a:cs typeface="+mn-cs"/>
              </a:rPr>
              <a:t>May include osmotic or stimulant laxatives, prosecretory agents, and centrally acting interventions (eg, antidepressants) as appropriate for each individual patient</a:t>
            </a:r>
          </a:p>
        </p:txBody>
      </p:sp>
      <p:sp>
        <p:nvSpPr>
          <p:cNvPr id="32" name="TextBox 31">
            <a:extLst>
              <a:ext uri="{FF2B5EF4-FFF2-40B4-BE49-F238E27FC236}">
                <a16:creationId xmlns:a16="http://schemas.microsoft.com/office/drawing/2014/main" id="{C4BFDFF6-6767-1D44-9E33-FB75A0BC2BC7}"/>
              </a:ext>
            </a:extLst>
          </p:cNvPr>
          <p:cNvSpPr txBox="1"/>
          <p:nvPr/>
        </p:nvSpPr>
        <p:spPr>
          <a:xfrm>
            <a:off x="2199665" y="3949793"/>
            <a:ext cx="9272669" cy="91440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116EA7"/>
                </a:solidFill>
                <a:effectLst/>
                <a:uLnTx/>
                <a:uFillTx/>
                <a:latin typeface="Proxima Nova Rg"/>
                <a:ea typeface="+mn-ea"/>
                <a:cs typeface="+mn-cs"/>
              </a:rPr>
              <a:t>Diet and fiber intake</a:t>
            </a:r>
            <a:r>
              <a:rPr kumimoji="0" lang="en-US" sz="2200" b="1" i="0" u="none" strike="noStrike" kern="1200" cap="none" spc="0" normalizeH="0" baseline="30000" noProof="0" dirty="0">
                <a:ln>
                  <a:noFill/>
                </a:ln>
                <a:solidFill>
                  <a:srgbClr val="116EA7"/>
                </a:solidFill>
                <a:effectLst/>
                <a:uLnTx/>
                <a:uFillTx/>
                <a:latin typeface="Proxima Nova Rg"/>
                <a:ea typeface="+mn-ea"/>
                <a:cs typeface="+mn-cs"/>
              </a:rPr>
              <a:t>[c,d]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Proxima Nova Rg"/>
                <a:ea typeface="+mn-ea"/>
                <a:cs typeface="+mn-cs"/>
              </a:rPr>
              <a:t>Address food sensitivities and improve fiber intake; if using a fiber supplement, psyllium (soluble fiber) is recommended because bran fiber may worsen symptoms</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p:blipFill>
        <p:spPr>
          <a:xfrm>
            <a:off x="487303" y="2594116"/>
            <a:ext cx="914400" cy="9144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03" y="3935894"/>
            <a:ext cx="914400" cy="91440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487303" y="5277673"/>
            <a:ext cx="914400" cy="914400"/>
          </a:xfrm>
          <a:prstGeom prst="rect">
            <a:avLst/>
          </a:prstGeom>
        </p:spPr>
      </p:pic>
      <p:pic>
        <p:nvPicPr>
          <p:cNvPr id="4" name="Picture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7303" y="1252337"/>
            <a:ext cx="914400" cy="914400"/>
          </a:xfrm>
          <a:prstGeom prst="rect">
            <a:avLst/>
          </a:prstGeom>
        </p:spPr>
      </p:pic>
    </p:spTree>
    <p:extLst>
      <p:ext uri="{BB962C8B-B14F-4D97-AF65-F5344CB8AC3E}">
        <p14:creationId xmlns:p14="http://schemas.microsoft.com/office/powerpoint/2010/main" val="225391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7BB07-89A0-9723-60C2-57A0300FBB30}"/>
              </a:ext>
            </a:extLst>
          </p:cNvPr>
          <p:cNvSpPr>
            <a:spLocks noGrp="1"/>
          </p:cNvSpPr>
          <p:nvPr>
            <p:ph type="title"/>
          </p:nvPr>
        </p:nvSpPr>
        <p:spPr/>
        <p:txBody>
          <a:bodyPr/>
          <a:lstStyle/>
          <a:p>
            <a:r>
              <a:rPr lang="en-US" dirty="0"/>
              <a:t>Faculty Disclosures</a:t>
            </a:r>
          </a:p>
        </p:txBody>
      </p:sp>
      <p:sp>
        <p:nvSpPr>
          <p:cNvPr id="6" name="TextBox 5">
            <a:extLst>
              <a:ext uri="{FF2B5EF4-FFF2-40B4-BE49-F238E27FC236}">
                <a16:creationId xmlns:a16="http://schemas.microsoft.com/office/drawing/2014/main" id="{E1C94A37-B002-8B9C-81D8-6957D83B289F}"/>
              </a:ext>
            </a:extLst>
          </p:cNvPr>
          <p:cNvSpPr txBox="1"/>
          <p:nvPr/>
        </p:nvSpPr>
        <p:spPr>
          <a:xfrm>
            <a:off x="719667" y="1465123"/>
            <a:ext cx="10924465"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Dr. Cash: </a:t>
            </a:r>
            <a:r>
              <a:rPr lang="en-US" sz="2400" dirty="0">
                <a:latin typeface="Arial" panose="020B0604020202020204" pitchFamily="34" charset="0"/>
                <a:cs typeface="Arial" panose="020B0604020202020204" pitchFamily="34" charset="0"/>
              </a:rPr>
              <a:t>Consultant—AbbVie, </a:t>
            </a:r>
            <a:r>
              <a:rPr lang="en-US" sz="2400" dirty="0" err="1">
                <a:latin typeface="Arial" panose="020B0604020202020204" pitchFamily="34" charset="0"/>
                <a:cs typeface="Arial" panose="020B0604020202020204" pitchFamily="34" charset="0"/>
              </a:rPr>
              <a:t>Ardelyx</a:t>
            </a:r>
            <a:r>
              <a:rPr lang="en-US" sz="2400" dirty="0">
                <a:latin typeface="Arial" panose="020B0604020202020204" pitchFamily="34" charset="0"/>
                <a:cs typeface="Arial" panose="020B0604020202020204" pitchFamily="34" charset="0"/>
              </a:rPr>
              <a:t>, Salix; Speaker—AbbVie, Alnylam, </a:t>
            </a:r>
            <a:r>
              <a:rPr lang="en-US" sz="2400" dirty="0" err="1">
                <a:latin typeface="Arial" panose="020B0604020202020204" pitchFamily="34" charset="0"/>
                <a:cs typeface="Arial" panose="020B0604020202020204" pitchFamily="34" charset="0"/>
              </a:rPr>
              <a:t>Ardelyx</a:t>
            </a:r>
            <a:r>
              <a:rPr lang="en-US" sz="2400" dirty="0">
                <a:latin typeface="Arial" panose="020B0604020202020204" pitchFamily="34" charset="0"/>
                <a:cs typeface="Arial" panose="020B0604020202020204" pitchFamily="34" charset="0"/>
              </a:rPr>
              <a:t>, QOL, Salix, QOL</a:t>
            </a:r>
          </a:p>
        </p:txBody>
      </p:sp>
    </p:spTree>
    <p:extLst>
      <p:ext uri="{BB962C8B-B14F-4D97-AF65-F5344CB8AC3E}">
        <p14:creationId xmlns:p14="http://schemas.microsoft.com/office/powerpoint/2010/main" val="3490944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OTC Treatments in IBS-C</a:t>
            </a:r>
            <a:endParaRPr lang="en-US" dirty="0"/>
          </a:p>
        </p:txBody>
      </p:sp>
      <p:sp>
        <p:nvSpPr>
          <p:cNvPr id="4" name="Text Placeholder 3">
            <a:extLst>
              <a:ext uri="{FF2B5EF4-FFF2-40B4-BE49-F238E27FC236}">
                <a16:creationId xmlns:a16="http://schemas.microsoft.com/office/drawing/2014/main" id="{8840A859-A1BB-E747-8DEE-48D42A7D16A7}"/>
              </a:ext>
            </a:extLst>
          </p:cNvPr>
          <p:cNvSpPr>
            <a:spLocks noGrp="1"/>
          </p:cNvSpPr>
          <p:nvPr>
            <p:ph type="body" sz="quarter" idx="14"/>
          </p:nvPr>
        </p:nvSpPr>
        <p:spPr>
          <a:xfrm>
            <a:off x="0" y="6234545"/>
            <a:ext cx="12191999" cy="524553"/>
          </a:xfrm>
        </p:spPr>
        <p:txBody>
          <a:bodyPr/>
          <a:lstStyle/>
          <a:p>
            <a:r>
              <a:rPr lang="en-US" dirty="0"/>
              <a:t>ACG, American College of Gastroenterology; PEG, polyethylene glycol.</a:t>
            </a:r>
          </a:p>
          <a:p>
            <a:r>
              <a:rPr lang="en-US" dirty="0"/>
              <a:t>Lacy BE, et al. Am J Gastroenterol. 2021;116:17-44. </a:t>
            </a:r>
          </a:p>
        </p:txBody>
      </p:sp>
      <p:sp>
        <p:nvSpPr>
          <p:cNvPr id="8" name="Rectangle 7"/>
          <p:cNvSpPr/>
          <p:nvPr/>
        </p:nvSpPr>
        <p:spPr>
          <a:xfrm>
            <a:off x="4259352" y="1247414"/>
            <a:ext cx="3694176" cy="4904740"/>
          </a:xfrm>
          <a:prstGeom prst="rect">
            <a:avLst/>
          </a:prstGeom>
          <a:solidFill>
            <a:srgbClr val="FFF3E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188720" rIns="182880" rtlCol="0" anchor="t" anchorCtr="0"/>
          <a:lstStyle/>
          <a:p>
            <a:pPr marL="256032" marR="0" lvl="0" indent="-256032" algn="l" defTabSz="457200" rtl="0" eaLnBrk="1" fontAlgn="auto" latinLnBrk="0" hangingPunct="1">
              <a:lnSpc>
                <a:spcPct val="100000"/>
              </a:lnSpc>
              <a:spcBef>
                <a:spcPts val="0"/>
              </a:spcBef>
              <a:spcAft>
                <a:spcPts val="600"/>
              </a:spcAft>
              <a:buClr>
                <a:srgbClr val="FD8831"/>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schemeClr>
                </a:solidFill>
                <a:effectLst/>
                <a:uLnTx/>
                <a:uFillTx/>
                <a:latin typeface="Proxima Nova Rg"/>
                <a:ea typeface="+mn-ea"/>
                <a:cs typeface="+mn-cs"/>
              </a:rPr>
              <a:t>Example: PEG</a:t>
            </a:r>
          </a:p>
          <a:p>
            <a:pPr marL="256032" marR="0" lvl="0" indent="-256032" algn="l" defTabSz="457200" rtl="0" eaLnBrk="1" fontAlgn="auto" latinLnBrk="0" hangingPunct="1">
              <a:lnSpc>
                <a:spcPct val="100000"/>
              </a:lnSpc>
              <a:spcBef>
                <a:spcPts val="0"/>
              </a:spcBef>
              <a:spcAft>
                <a:spcPts val="600"/>
              </a:spcAft>
              <a:buClr>
                <a:srgbClr val="FD8831"/>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schemeClr>
                </a:solidFill>
                <a:effectLst/>
                <a:uLnTx/>
                <a:uFillTx/>
                <a:latin typeface="Proxima Nova Rg"/>
                <a:ea typeface="+mn-ea"/>
                <a:cs typeface="+mn-cs"/>
              </a:rPr>
              <a:t>Improves stool frequency and consistency but does not reliably improve abdominal pain or bloating</a:t>
            </a:r>
            <a:endParaRPr kumimoji="0" lang="en-US" sz="2000" b="0" i="0" u="none" strike="noStrike" kern="1200" cap="none" spc="0" normalizeH="0" baseline="30000" noProof="0" dirty="0">
              <a:ln>
                <a:noFill/>
              </a:ln>
              <a:solidFill>
                <a:schemeClr val="tx1">
                  <a:lumMod val="75000"/>
                </a:schemeClr>
              </a:solidFill>
              <a:effectLst/>
              <a:uLnTx/>
              <a:uFillTx/>
              <a:latin typeface="Proxima Nova Rg"/>
              <a:ea typeface="+mn-ea"/>
              <a:cs typeface="+mn-cs"/>
            </a:endParaRPr>
          </a:p>
          <a:p>
            <a:pPr marL="256032" marR="0" lvl="0" indent="-256032" algn="l" defTabSz="457200" rtl="0" eaLnBrk="1" fontAlgn="auto" latinLnBrk="0" hangingPunct="1">
              <a:lnSpc>
                <a:spcPct val="100000"/>
              </a:lnSpc>
              <a:spcBef>
                <a:spcPts val="0"/>
              </a:spcBef>
              <a:spcAft>
                <a:spcPts val="600"/>
              </a:spcAft>
              <a:buClr>
                <a:srgbClr val="FD8831"/>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schemeClr>
                </a:solidFill>
                <a:effectLst/>
                <a:uLnTx/>
                <a:uFillTx/>
                <a:latin typeface="Proxima Nova Rg"/>
                <a:ea typeface="+mn-ea"/>
                <a:cs typeface="+mn-cs"/>
              </a:rPr>
              <a:t>ACG gives PEG a weak recommendation </a:t>
            </a:r>
            <a:r>
              <a:rPr kumimoji="0" lang="en-US" sz="2000" b="1" i="1" strike="noStrike" kern="1200" cap="none" spc="0" normalizeH="0" baseline="0" noProof="0" dirty="0">
                <a:ln>
                  <a:noFill/>
                </a:ln>
                <a:solidFill>
                  <a:schemeClr val="tx1">
                    <a:lumMod val="75000"/>
                  </a:schemeClr>
                </a:solidFill>
                <a:effectLst/>
                <a:uLnTx/>
                <a:uFillTx/>
                <a:latin typeface="Proxima Nova Rg"/>
                <a:ea typeface="+mn-ea"/>
                <a:cs typeface="+mn-cs"/>
              </a:rPr>
              <a:t>against</a:t>
            </a:r>
            <a:r>
              <a:rPr kumimoji="0" lang="en-US" sz="2000" b="0" i="0" u="none" strike="noStrike" kern="1200" cap="none" spc="0" normalizeH="0" baseline="0" noProof="0" dirty="0">
                <a:ln>
                  <a:noFill/>
                </a:ln>
                <a:solidFill>
                  <a:schemeClr val="tx1">
                    <a:lumMod val="75000"/>
                  </a:schemeClr>
                </a:solidFill>
                <a:effectLst/>
                <a:uLnTx/>
                <a:uFillTx/>
                <a:latin typeface="Proxima Nova Rg"/>
                <a:ea typeface="+mn-ea"/>
                <a:cs typeface="+mn-cs"/>
              </a:rPr>
              <a:t> use for overall symptom improvement in IBS</a:t>
            </a:r>
            <a:endParaRPr kumimoji="0" lang="en-US" sz="2000" b="0" i="0" u="none" strike="noStrike" kern="1200" cap="none" spc="0" normalizeH="0" baseline="30000" noProof="0" dirty="0">
              <a:ln>
                <a:noFill/>
              </a:ln>
              <a:solidFill>
                <a:schemeClr val="tx1">
                  <a:lumMod val="75000"/>
                </a:schemeClr>
              </a:solidFill>
              <a:effectLst/>
              <a:uLnTx/>
              <a:uFillTx/>
              <a:latin typeface="Proxima Nova Rg"/>
              <a:ea typeface="+mn-ea"/>
              <a:cs typeface="+mn-cs"/>
            </a:endParaRPr>
          </a:p>
        </p:txBody>
      </p:sp>
      <p:sp>
        <p:nvSpPr>
          <p:cNvPr id="3" name="Rectangle 2"/>
          <p:cNvSpPr/>
          <p:nvPr/>
        </p:nvSpPr>
        <p:spPr>
          <a:xfrm>
            <a:off x="361326" y="1247414"/>
            <a:ext cx="3694176" cy="4904740"/>
          </a:xfrm>
          <a:prstGeom prst="rect">
            <a:avLst/>
          </a:prstGeom>
          <a:solidFill>
            <a:srgbClr val="E8ECE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188720" rIns="182880" rtlCol="0" anchor="t" anchorCtr="0"/>
          <a:lstStyle/>
          <a:p>
            <a:pPr marL="256032" marR="0" lvl="0" indent="-256032" algn="l" defTabSz="457200" rtl="0" eaLnBrk="1" fontAlgn="auto" latinLnBrk="0" hangingPunct="1">
              <a:lnSpc>
                <a:spcPct val="100000"/>
              </a:lnSpc>
              <a:spcBef>
                <a:spcPts val="0"/>
              </a:spcBef>
              <a:spcAft>
                <a:spcPts val="600"/>
              </a:spcAft>
              <a:buClr>
                <a:srgbClr val="0F3853"/>
              </a:buClr>
              <a:buSzTx/>
              <a:buFont typeface="Wingdings" panose="05000000000000000000" pitchFamily="2" charset="2"/>
              <a:buChar char="§"/>
              <a:tabLst/>
              <a:defRPr/>
            </a:pPr>
            <a:r>
              <a:rPr kumimoji="0" lang="en-US" sz="1900" b="0" i="0" u="none" strike="noStrike" kern="1200" cap="none" spc="0" normalizeH="0" baseline="0" noProof="0" dirty="0">
                <a:ln>
                  <a:noFill/>
                </a:ln>
                <a:solidFill>
                  <a:schemeClr val="tx1">
                    <a:lumMod val="75000"/>
                  </a:schemeClr>
                </a:solidFill>
                <a:effectLst/>
                <a:uLnTx/>
                <a:uFillTx/>
                <a:latin typeface="Proxima Nova Rg"/>
                <a:ea typeface="+mn-ea"/>
                <a:cs typeface="+mn-cs"/>
              </a:rPr>
              <a:t>Modest benefits for global IBS symptoms   </a:t>
            </a:r>
          </a:p>
          <a:p>
            <a:pPr marL="256032" marR="0" lvl="0" indent="-256032" algn="l" defTabSz="457200" rtl="0" eaLnBrk="1" fontAlgn="auto" latinLnBrk="0" hangingPunct="1">
              <a:lnSpc>
                <a:spcPct val="100000"/>
              </a:lnSpc>
              <a:spcBef>
                <a:spcPts val="0"/>
              </a:spcBef>
              <a:spcAft>
                <a:spcPts val="600"/>
              </a:spcAft>
              <a:buClr>
                <a:srgbClr val="0F3853"/>
              </a:buClr>
              <a:buSzTx/>
              <a:buFont typeface="Wingdings" panose="05000000000000000000" pitchFamily="2" charset="2"/>
              <a:buChar char="§"/>
              <a:tabLst/>
              <a:defRPr/>
            </a:pPr>
            <a:r>
              <a:rPr kumimoji="0" lang="en-US" sz="1900" b="0" i="0" u="none" strike="noStrike" kern="1200" cap="none" spc="0" normalizeH="0" baseline="0" noProof="0" dirty="0">
                <a:ln>
                  <a:noFill/>
                </a:ln>
                <a:solidFill>
                  <a:schemeClr val="tx1">
                    <a:lumMod val="75000"/>
                  </a:schemeClr>
                </a:solidFill>
                <a:effectLst/>
                <a:uLnTx/>
                <a:uFillTx/>
                <a:latin typeface="Proxima Nova Rg"/>
                <a:ea typeface="+mn-ea"/>
                <a:cs typeface="+mn-cs"/>
              </a:rPr>
              <a:t>Strongly recommended by the ACG for overall symptom improvement</a:t>
            </a:r>
            <a:endParaRPr kumimoji="0" lang="en-US" sz="1900" b="0" i="0" u="none" strike="noStrike" kern="1200" cap="none" spc="0" normalizeH="0" baseline="30000" noProof="0" dirty="0">
              <a:ln>
                <a:noFill/>
              </a:ln>
              <a:solidFill>
                <a:schemeClr val="tx1">
                  <a:lumMod val="75000"/>
                </a:schemeClr>
              </a:solidFill>
              <a:effectLst/>
              <a:uLnTx/>
              <a:uFillTx/>
              <a:latin typeface="Proxima Nova Rg"/>
              <a:ea typeface="+mn-ea"/>
              <a:cs typeface="+mn-cs"/>
            </a:endParaRPr>
          </a:p>
          <a:p>
            <a:pPr marL="256032" marR="0" lvl="0" indent="-256032" algn="l" defTabSz="457200" rtl="0" eaLnBrk="1" fontAlgn="auto" latinLnBrk="0" hangingPunct="1">
              <a:lnSpc>
                <a:spcPct val="100000"/>
              </a:lnSpc>
              <a:spcBef>
                <a:spcPts val="0"/>
              </a:spcBef>
              <a:spcAft>
                <a:spcPts val="600"/>
              </a:spcAft>
              <a:buClr>
                <a:srgbClr val="0F3853"/>
              </a:buClr>
              <a:buSzTx/>
              <a:buFont typeface="Wingdings" panose="05000000000000000000" pitchFamily="2" charset="2"/>
              <a:buChar char="§"/>
              <a:tabLst/>
              <a:defRPr/>
            </a:pPr>
            <a:r>
              <a:rPr kumimoji="0" lang="en-US" sz="1900" b="0" i="0" u="none" strike="noStrike" kern="1200" cap="none" spc="0" normalizeH="0" baseline="0" noProof="0" dirty="0">
                <a:ln>
                  <a:noFill/>
                </a:ln>
                <a:solidFill>
                  <a:schemeClr val="tx1">
                    <a:lumMod val="75000"/>
                  </a:schemeClr>
                </a:solidFill>
                <a:effectLst/>
                <a:uLnTx/>
                <a:uFillTx/>
                <a:latin typeface="Proxima Nova Rg"/>
                <a:ea typeface="+mn-ea"/>
                <a:cs typeface="+mn-cs"/>
              </a:rPr>
              <a:t>Low cost, lack of significant side effects, and other health benefits make psyllium a reasonable </a:t>
            </a:r>
            <a:br>
              <a:rPr kumimoji="0" lang="en-US" sz="1900" b="0" i="0" u="none" strike="noStrike" kern="1200" cap="none" spc="0" normalizeH="0" baseline="0" noProof="0" dirty="0">
                <a:ln>
                  <a:noFill/>
                </a:ln>
                <a:solidFill>
                  <a:schemeClr val="tx1">
                    <a:lumMod val="75000"/>
                  </a:schemeClr>
                </a:solidFill>
                <a:effectLst/>
                <a:uLnTx/>
                <a:uFillTx/>
                <a:latin typeface="Proxima Nova Rg"/>
                <a:ea typeface="+mn-ea"/>
                <a:cs typeface="+mn-cs"/>
              </a:rPr>
            </a:br>
            <a:r>
              <a:rPr kumimoji="0" lang="en-US" sz="1900" b="0" i="0" u="none" strike="noStrike" kern="1200" cap="none" spc="0" normalizeH="0" baseline="0" noProof="0" dirty="0">
                <a:ln>
                  <a:noFill/>
                </a:ln>
                <a:solidFill>
                  <a:schemeClr val="tx1">
                    <a:lumMod val="75000"/>
                  </a:schemeClr>
                </a:solidFill>
                <a:effectLst/>
                <a:uLnTx/>
                <a:uFillTx/>
                <a:latin typeface="Proxima Nova Rg"/>
                <a:ea typeface="+mn-ea"/>
                <a:cs typeface="+mn-cs"/>
              </a:rPr>
              <a:t>first-line therapy</a:t>
            </a:r>
            <a:endParaRPr kumimoji="0" lang="en-US" sz="1900" b="0" i="0" u="none" strike="noStrike" kern="1200" cap="none" spc="0" normalizeH="0" baseline="30000" noProof="0" dirty="0">
              <a:ln>
                <a:noFill/>
              </a:ln>
              <a:solidFill>
                <a:schemeClr val="tx1">
                  <a:lumMod val="75000"/>
                </a:schemeClr>
              </a:solidFill>
              <a:effectLst/>
              <a:uLnTx/>
              <a:uFillTx/>
              <a:latin typeface="Proxima Nova Rg"/>
              <a:ea typeface="+mn-ea"/>
              <a:cs typeface="+mn-cs"/>
            </a:endParaRPr>
          </a:p>
        </p:txBody>
      </p:sp>
      <p:sp>
        <p:nvSpPr>
          <p:cNvPr id="10" name="Rectangle 9"/>
          <p:cNvSpPr/>
          <p:nvPr/>
        </p:nvSpPr>
        <p:spPr>
          <a:xfrm>
            <a:off x="4259352" y="1247413"/>
            <a:ext cx="3694176" cy="10184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8288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roxima Nova Rg"/>
                <a:ea typeface="+mn-ea"/>
                <a:cs typeface="+mn-cs"/>
              </a:rPr>
              <a:t>Osmotic Laxatives</a:t>
            </a:r>
          </a:p>
        </p:txBody>
      </p:sp>
      <p:sp>
        <p:nvSpPr>
          <p:cNvPr id="11" name="Rectangle 10"/>
          <p:cNvSpPr/>
          <p:nvPr/>
        </p:nvSpPr>
        <p:spPr>
          <a:xfrm>
            <a:off x="361326" y="1247413"/>
            <a:ext cx="3694176" cy="10184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182880" bIns="91440" rtlCol="0" anchor="ctr" anchorCtr="1"/>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roxima Nova Rg"/>
                <a:ea typeface="+mn-ea"/>
                <a:cs typeface="+mn-cs"/>
              </a:rPr>
              <a:t>Psyllium Fiber (Soluble)</a:t>
            </a:r>
          </a:p>
        </p:txBody>
      </p:sp>
      <p:sp>
        <p:nvSpPr>
          <p:cNvPr id="15" name="Rectangle 14"/>
          <p:cNvSpPr/>
          <p:nvPr/>
        </p:nvSpPr>
        <p:spPr>
          <a:xfrm>
            <a:off x="8157378" y="1247414"/>
            <a:ext cx="3694176" cy="4904740"/>
          </a:xfrm>
          <a:prstGeom prst="rect">
            <a:avLst/>
          </a:prstGeom>
          <a:solidFill>
            <a:srgbClr val="F7E9E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188720" rIns="182880" rtlCol="0" anchor="t" anchorCtr="0"/>
          <a:lstStyle/>
          <a:p>
            <a:pPr marL="256032" marR="0" lvl="0" indent="-256032" algn="l" defTabSz="457200" rtl="0" eaLnBrk="1" fontAlgn="auto" latinLnBrk="0" hangingPunct="1">
              <a:lnSpc>
                <a:spcPct val="100000"/>
              </a:lnSpc>
              <a:spcBef>
                <a:spcPts val="0"/>
              </a:spcBef>
              <a:spcAft>
                <a:spcPts val="600"/>
              </a:spcAft>
              <a:buClr>
                <a:srgbClr val="9C130C"/>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schemeClr>
                </a:solidFill>
                <a:effectLst/>
                <a:uLnTx/>
                <a:uFillTx/>
                <a:latin typeface="Proxima Nova Rg"/>
                <a:ea typeface="+mn-ea"/>
                <a:cs typeface="+mn-cs"/>
              </a:rPr>
              <a:t>Examples: senna, cascara sagrada, castor oil, bisacodyl</a:t>
            </a:r>
          </a:p>
          <a:p>
            <a:pPr marL="256032" marR="0" lvl="0" indent="-256032" algn="l" defTabSz="457200" rtl="0" eaLnBrk="1" fontAlgn="auto" latinLnBrk="0" hangingPunct="1">
              <a:lnSpc>
                <a:spcPct val="100000"/>
              </a:lnSpc>
              <a:spcBef>
                <a:spcPts val="0"/>
              </a:spcBef>
              <a:spcAft>
                <a:spcPts val="600"/>
              </a:spcAft>
              <a:buClr>
                <a:srgbClr val="9C130C"/>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schemeClr>
                </a:solidFill>
                <a:effectLst/>
                <a:uLnTx/>
                <a:uFillTx/>
                <a:latin typeface="Proxima Nova Rg"/>
                <a:ea typeface="+mn-ea"/>
                <a:cs typeface="+mn-cs"/>
              </a:rPr>
              <a:t>ACG makes no recommendations regarding stimulant laxatives</a:t>
            </a:r>
          </a:p>
          <a:p>
            <a:pPr marL="256032" marR="0" lvl="0" indent="-256032" algn="l" defTabSz="457200" rtl="0" eaLnBrk="1" fontAlgn="auto" latinLnBrk="0" hangingPunct="1">
              <a:lnSpc>
                <a:spcPct val="100000"/>
              </a:lnSpc>
              <a:spcBef>
                <a:spcPts val="0"/>
              </a:spcBef>
              <a:spcAft>
                <a:spcPts val="600"/>
              </a:spcAft>
              <a:buClr>
                <a:srgbClr val="9C130C"/>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schemeClr>
                </a:solidFill>
                <a:effectLst/>
                <a:uLnTx/>
                <a:uFillTx/>
                <a:latin typeface="Proxima Nova Rg"/>
                <a:ea typeface="+mn-ea"/>
                <a:cs typeface="+mn-cs"/>
              </a:rPr>
              <a:t>No randomized controlled trials appear to have been conducted in IBS-C</a:t>
            </a:r>
          </a:p>
        </p:txBody>
      </p:sp>
      <p:sp>
        <p:nvSpPr>
          <p:cNvPr id="16" name="Rectangle 15"/>
          <p:cNvSpPr/>
          <p:nvPr/>
        </p:nvSpPr>
        <p:spPr>
          <a:xfrm>
            <a:off x="8157378" y="1247413"/>
            <a:ext cx="3694176" cy="10184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roxima Nova Rg"/>
                <a:ea typeface="+mn-ea"/>
                <a:cs typeface="+mn-cs"/>
              </a:rPr>
              <a:t>Stimulant Laxatives</a:t>
            </a:r>
          </a:p>
        </p:txBody>
      </p:sp>
    </p:spTree>
    <p:extLst>
      <p:ext uri="{BB962C8B-B14F-4D97-AF65-F5344CB8AC3E}">
        <p14:creationId xmlns:p14="http://schemas.microsoft.com/office/powerpoint/2010/main" val="38499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634-19FD-B647-B71D-37AD5AA7389F}"/>
              </a:ext>
            </a:extLst>
          </p:cNvPr>
          <p:cNvSpPr>
            <a:spLocks noGrp="1"/>
          </p:cNvSpPr>
          <p:nvPr>
            <p:ph type="title"/>
          </p:nvPr>
        </p:nvSpPr>
        <p:spPr/>
        <p:txBody>
          <a:bodyPr>
            <a:normAutofit/>
          </a:bodyPr>
          <a:lstStyle/>
          <a:p>
            <a:r>
              <a:rPr lang="en-US" dirty="0"/>
              <a:t>Using Fiber in the Clinic</a:t>
            </a:r>
            <a:endParaRPr lang="en-US" i="1" dirty="0"/>
          </a:p>
        </p:txBody>
      </p:sp>
      <p:sp>
        <p:nvSpPr>
          <p:cNvPr id="6" name="Content Placeholder 5"/>
          <p:cNvSpPr>
            <a:spLocks noGrp="1"/>
          </p:cNvSpPr>
          <p:nvPr>
            <p:ph sz="quarter" idx="11"/>
          </p:nvPr>
        </p:nvSpPr>
        <p:spPr>
          <a:xfrm>
            <a:off x="3928695" y="1105693"/>
            <a:ext cx="7990776" cy="5351991"/>
          </a:xfrm>
        </p:spPr>
        <p:txBody>
          <a:bodyPr lIns="182880" anchor="ctr" anchorCtr="0">
            <a:normAutofit/>
          </a:bodyPr>
          <a:lstStyle/>
          <a:p>
            <a:pPr marL="0" lvl="1" indent="0">
              <a:lnSpc>
                <a:spcPct val="100000"/>
              </a:lnSpc>
              <a:spcBef>
                <a:spcPts val="600"/>
              </a:spcBef>
              <a:spcAft>
                <a:spcPts val="0"/>
              </a:spcAft>
              <a:buNone/>
            </a:pPr>
            <a:r>
              <a:rPr lang="en-US" b="1" dirty="0">
                <a:solidFill>
                  <a:schemeClr val="tx1">
                    <a:lumMod val="75000"/>
                  </a:schemeClr>
                </a:solidFill>
              </a:rPr>
              <a:t>Benefits of soluble fiber in IBS-C:</a:t>
            </a:r>
          </a:p>
          <a:p>
            <a:pPr marL="396875" lvl="1" indent="-396875">
              <a:lnSpc>
                <a:spcPct val="100000"/>
              </a:lnSpc>
              <a:spcBef>
                <a:spcPts val="600"/>
              </a:spcBef>
              <a:spcAft>
                <a:spcPts val="0"/>
              </a:spcAft>
            </a:pPr>
            <a:r>
              <a:rPr lang="en-US" dirty="0">
                <a:solidFill>
                  <a:schemeClr val="tx1">
                    <a:lumMod val="75000"/>
                  </a:schemeClr>
                </a:solidFill>
              </a:rPr>
              <a:t>Improves stool consistency and frequency, and provides overall symptom relief</a:t>
            </a:r>
            <a:r>
              <a:rPr lang="en-US" baseline="30000" dirty="0">
                <a:solidFill>
                  <a:schemeClr val="tx1">
                    <a:lumMod val="75000"/>
                  </a:schemeClr>
                </a:solidFill>
              </a:rPr>
              <a:t>[a]</a:t>
            </a:r>
          </a:p>
          <a:p>
            <a:pPr marL="396875" lvl="1" indent="-396875">
              <a:lnSpc>
                <a:spcPct val="100000"/>
              </a:lnSpc>
              <a:spcBef>
                <a:spcPts val="600"/>
              </a:spcBef>
              <a:spcAft>
                <a:spcPts val="0"/>
              </a:spcAft>
            </a:pPr>
            <a:r>
              <a:rPr lang="en-US" dirty="0">
                <a:solidFill>
                  <a:schemeClr val="tx1">
                    <a:lumMod val="75000"/>
                  </a:schemeClr>
                </a:solidFill>
              </a:rPr>
              <a:t>Soluble viscous fiber (eg, psyllium) is minimally fermented and retains its gel-forming and water retention properties in the large bowel</a:t>
            </a:r>
            <a:r>
              <a:rPr lang="en-US" baseline="30000" dirty="0">
                <a:solidFill>
                  <a:schemeClr val="tx1">
                    <a:lumMod val="75000"/>
                  </a:schemeClr>
                </a:solidFill>
              </a:rPr>
              <a:t>[a]</a:t>
            </a:r>
          </a:p>
          <a:p>
            <a:pPr marL="0" lvl="1" indent="0">
              <a:lnSpc>
                <a:spcPct val="100000"/>
              </a:lnSpc>
              <a:spcBef>
                <a:spcPts val="1200"/>
              </a:spcBef>
              <a:spcAft>
                <a:spcPts val="0"/>
              </a:spcAft>
              <a:buNone/>
            </a:pPr>
            <a:r>
              <a:rPr lang="en-US" b="1" dirty="0">
                <a:solidFill>
                  <a:schemeClr val="tx1">
                    <a:lumMod val="75000"/>
                  </a:schemeClr>
                </a:solidFill>
              </a:rPr>
              <a:t>Dosing:</a:t>
            </a:r>
          </a:p>
          <a:p>
            <a:pPr marL="396875" lvl="1" indent="-396875">
              <a:lnSpc>
                <a:spcPct val="100000"/>
              </a:lnSpc>
              <a:spcBef>
                <a:spcPts val="600"/>
              </a:spcBef>
              <a:spcAft>
                <a:spcPts val="0"/>
              </a:spcAft>
            </a:pPr>
            <a:r>
              <a:rPr lang="en-US" dirty="0">
                <a:solidFill>
                  <a:schemeClr val="tx1">
                    <a:lumMod val="75000"/>
                  </a:schemeClr>
                </a:solidFill>
              </a:rPr>
              <a:t>Aim for 20 to 30 grams of total fiber per day</a:t>
            </a:r>
            <a:r>
              <a:rPr lang="en-US" baseline="30000" dirty="0">
                <a:solidFill>
                  <a:schemeClr val="tx1">
                    <a:lumMod val="75000"/>
                  </a:schemeClr>
                </a:solidFill>
              </a:rPr>
              <a:t>[b]</a:t>
            </a:r>
          </a:p>
          <a:p>
            <a:pPr marL="0" lvl="1" indent="0">
              <a:lnSpc>
                <a:spcPct val="100000"/>
              </a:lnSpc>
              <a:spcBef>
                <a:spcPts val="1200"/>
              </a:spcBef>
              <a:spcAft>
                <a:spcPts val="0"/>
              </a:spcAft>
              <a:buNone/>
            </a:pPr>
            <a:r>
              <a:rPr lang="en-US" b="1" dirty="0">
                <a:solidFill>
                  <a:schemeClr val="tx1">
                    <a:lumMod val="75000"/>
                  </a:schemeClr>
                </a:solidFill>
              </a:rPr>
              <a:t>Administration/Other Considerations:</a:t>
            </a:r>
          </a:p>
          <a:p>
            <a:pPr marL="396875" lvl="1" indent="-396875">
              <a:lnSpc>
                <a:spcPct val="100000"/>
              </a:lnSpc>
              <a:spcBef>
                <a:spcPts val="600"/>
              </a:spcBef>
              <a:spcAft>
                <a:spcPts val="0"/>
              </a:spcAft>
            </a:pPr>
            <a:r>
              <a:rPr lang="en-US" dirty="0">
                <a:solidFill>
                  <a:schemeClr val="tx1">
                    <a:lumMod val="75000"/>
                  </a:schemeClr>
                </a:solidFill>
              </a:rPr>
              <a:t>Start low, go slow</a:t>
            </a:r>
            <a:r>
              <a:rPr lang="en-US" baseline="30000" dirty="0">
                <a:solidFill>
                  <a:schemeClr val="tx1">
                    <a:lumMod val="75000"/>
                  </a:schemeClr>
                </a:solidFill>
              </a:rPr>
              <a:t>[a]</a:t>
            </a:r>
          </a:p>
          <a:p>
            <a:pPr marL="396875" lvl="1" indent="-396875">
              <a:lnSpc>
                <a:spcPct val="100000"/>
              </a:lnSpc>
              <a:spcBef>
                <a:spcPts val="600"/>
              </a:spcBef>
              <a:spcAft>
                <a:spcPts val="0"/>
              </a:spcAft>
            </a:pPr>
            <a:r>
              <a:rPr lang="en-US" dirty="0">
                <a:solidFill>
                  <a:schemeClr val="tx1">
                    <a:lumMod val="75000"/>
                  </a:schemeClr>
                </a:solidFill>
              </a:rPr>
              <a:t>Drink adequate water</a:t>
            </a:r>
          </a:p>
          <a:p>
            <a:pPr marL="396875" lvl="1" indent="-396875">
              <a:lnSpc>
                <a:spcPct val="100000"/>
              </a:lnSpc>
              <a:spcBef>
                <a:spcPts val="600"/>
              </a:spcBef>
              <a:spcAft>
                <a:spcPts val="0"/>
              </a:spcAft>
            </a:pPr>
            <a:r>
              <a:rPr lang="en-US" dirty="0">
                <a:solidFill>
                  <a:schemeClr val="tx1">
                    <a:lumMod val="75000"/>
                  </a:schemeClr>
                </a:solidFill>
              </a:rPr>
              <a:t>Most common AEs: bloating, gas, abdominal pain, and cramping</a:t>
            </a:r>
            <a:r>
              <a:rPr lang="en-US" baseline="30000" dirty="0">
                <a:solidFill>
                  <a:schemeClr val="tx1">
                    <a:lumMod val="75000"/>
                  </a:schemeClr>
                </a:solidFill>
              </a:rPr>
              <a:t>[b,c]</a:t>
            </a:r>
          </a:p>
        </p:txBody>
      </p:sp>
      <p:grpSp>
        <p:nvGrpSpPr>
          <p:cNvPr id="62" name="Group 61">
            <a:extLst>
              <a:ext uri="{FF2B5EF4-FFF2-40B4-BE49-F238E27FC236}">
                <a16:creationId xmlns:a16="http://schemas.microsoft.com/office/drawing/2014/main" id="{31E70830-B5BE-45A7-9BE5-38442D8AA1A4}"/>
              </a:ext>
            </a:extLst>
          </p:cNvPr>
          <p:cNvGrpSpPr/>
          <p:nvPr/>
        </p:nvGrpSpPr>
        <p:grpSpPr>
          <a:xfrm>
            <a:off x="0" y="1089891"/>
            <a:ext cx="3713014" cy="5205031"/>
            <a:chOff x="0" y="1089891"/>
            <a:chExt cx="3713014" cy="5351991"/>
          </a:xfrm>
        </p:grpSpPr>
        <p:sp>
          <p:nvSpPr>
            <p:cNvPr id="5" name="Rectangle 4">
              <a:extLst>
                <a:ext uri="{FF2B5EF4-FFF2-40B4-BE49-F238E27FC236}">
                  <a16:creationId xmlns:a16="http://schemas.microsoft.com/office/drawing/2014/main" id="{125FBD30-53A8-49A5-AC94-E4A103BA8092}"/>
                </a:ext>
              </a:extLst>
            </p:cNvPr>
            <p:cNvSpPr/>
            <p:nvPr/>
          </p:nvSpPr>
          <p:spPr>
            <a:xfrm>
              <a:off x="0" y="1089891"/>
              <a:ext cx="3713014" cy="53519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nvGrpSpPr>
            <p:cNvPr id="61" name="Group 60">
              <a:extLst>
                <a:ext uri="{FF2B5EF4-FFF2-40B4-BE49-F238E27FC236}">
                  <a16:creationId xmlns:a16="http://schemas.microsoft.com/office/drawing/2014/main" id="{32E8BE36-714E-453F-84BF-6A7389F0C9CE}"/>
                </a:ext>
              </a:extLst>
            </p:cNvPr>
            <p:cNvGrpSpPr/>
            <p:nvPr/>
          </p:nvGrpSpPr>
          <p:grpSpPr>
            <a:xfrm>
              <a:off x="312700" y="1803301"/>
              <a:ext cx="3003535" cy="4005033"/>
              <a:chOff x="226290" y="1803301"/>
              <a:chExt cx="3003535" cy="4005033"/>
            </a:xfrm>
          </p:grpSpPr>
          <p:grpSp>
            <p:nvGrpSpPr>
              <p:cNvPr id="59" name="Group 58">
                <a:extLst>
                  <a:ext uri="{FF2B5EF4-FFF2-40B4-BE49-F238E27FC236}">
                    <a16:creationId xmlns:a16="http://schemas.microsoft.com/office/drawing/2014/main" id="{B757A1EE-2797-4B64-AF32-9B9FBAEC8605}"/>
                  </a:ext>
                </a:extLst>
              </p:cNvPr>
              <p:cNvGrpSpPr/>
              <p:nvPr/>
            </p:nvGrpSpPr>
            <p:grpSpPr>
              <a:xfrm>
                <a:off x="226290" y="1803301"/>
                <a:ext cx="2956375" cy="3928944"/>
                <a:chOff x="193239" y="1510901"/>
                <a:chExt cx="2956375" cy="3928944"/>
              </a:xfrm>
            </p:grpSpPr>
            <p:grpSp>
              <p:nvGrpSpPr>
                <p:cNvPr id="13" name="Group 12">
                  <a:extLst>
                    <a:ext uri="{FF2B5EF4-FFF2-40B4-BE49-F238E27FC236}">
                      <a16:creationId xmlns:a16="http://schemas.microsoft.com/office/drawing/2014/main" id="{F2F84AC3-A33A-4DB5-84E1-5DA2F758816C}"/>
                    </a:ext>
                  </a:extLst>
                </p:cNvPr>
                <p:cNvGrpSpPr/>
                <p:nvPr/>
              </p:nvGrpSpPr>
              <p:grpSpPr>
                <a:xfrm>
                  <a:off x="1512561" y="2927566"/>
                  <a:ext cx="1637053" cy="2512279"/>
                  <a:chOff x="8610245" y="3374462"/>
                  <a:chExt cx="451431" cy="1883338"/>
                </a:xfrm>
              </p:grpSpPr>
              <p:sp>
                <p:nvSpPr>
                  <p:cNvPr id="15" name="Freeform 1595">
                    <a:extLst>
                      <a:ext uri="{FF2B5EF4-FFF2-40B4-BE49-F238E27FC236}">
                        <a16:creationId xmlns:a16="http://schemas.microsoft.com/office/drawing/2014/main" id="{345BA4F7-2C11-4566-93EC-FB1164DEEAE6}"/>
                      </a:ext>
                    </a:extLst>
                  </p:cNvPr>
                  <p:cNvSpPr/>
                  <p:nvPr/>
                </p:nvSpPr>
                <p:spPr>
                  <a:xfrm>
                    <a:off x="8610601" y="3500059"/>
                    <a:ext cx="451060" cy="1757741"/>
                  </a:xfrm>
                  <a:custGeom>
                    <a:avLst/>
                    <a:gdLst>
                      <a:gd name="connsiteX0" fmla="*/ 209 w 451060"/>
                      <a:gd name="connsiteY0" fmla="*/ 0 h 1757742"/>
                      <a:gd name="connsiteX1" fmla="*/ 450851 w 451060"/>
                      <a:gd name="connsiteY1" fmla="*/ 0 h 1757742"/>
                      <a:gd name="connsiteX2" fmla="*/ 451060 w 451060"/>
                      <a:gd name="connsiteY2" fmla="*/ 2072 h 1757742"/>
                      <a:gd name="connsiteX3" fmla="*/ 451060 w 451060"/>
                      <a:gd name="connsiteY3" fmla="*/ 1532212 h 1757742"/>
                      <a:gd name="connsiteX4" fmla="*/ 225530 w 451060"/>
                      <a:gd name="connsiteY4" fmla="*/ 1757742 h 1757742"/>
                      <a:gd name="connsiteX5" fmla="*/ 0 w 451060"/>
                      <a:gd name="connsiteY5" fmla="*/ 1532212 h 1757742"/>
                      <a:gd name="connsiteX6" fmla="*/ 0 w 451060"/>
                      <a:gd name="connsiteY6" fmla="*/ 2072 h 17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60" h="1757742">
                        <a:moveTo>
                          <a:pt x="209" y="0"/>
                        </a:moveTo>
                        <a:lnTo>
                          <a:pt x="450851" y="0"/>
                        </a:lnTo>
                        <a:lnTo>
                          <a:pt x="451060" y="2072"/>
                        </a:lnTo>
                        <a:lnTo>
                          <a:pt x="451060" y="1532212"/>
                        </a:lnTo>
                        <a:cubicBezTo>
                          <a:pt x="451060" y="1656769"/>
                          <a:pt x="350087" y="1757742"/>
                          <a:pt x="225530" y="1757742"/>
                        </a:cubicBezTo>
                        <a:cubicBezTo>
                          <a:pt x="100973" y="1757742"/>
                          <a:pt x="0" y="1656769"/>
                          <a:pt x="0" y="1532212"/>
                        </a:cubicBezTo>
                        <a:lnTo>
                          <a:pt x="0" y="2072"/>
                        </a:lnTo>
                        <a:close/>
                      </a:path>
                    </a:pathLst>
                  </a:custGeom>
                  <a:solidFill>
                    <a:schemeClr val="accent2">
                      <a:lumMod val="40000"/>
                      <a:lumOff val="60000"/>
                    </a:schemeClr>
                  </a:solidFill>
                  <a:ln w="25400">
                    <a:solidFill>
                      <a:srgbClr val="94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6" name="Freeform 1596">
                    <a:extLst>
                      <a:ext uri="{FF2B5EF4-FFF2-40B4-BE49-F238E27FC236}">
                        <a16:creationId xmlns:a16="http://schemas.microsoft.com/office/drawing/2014/main" id="{045D893F-2A96-4CAC-8FCF-157D9CB514F0}"/>
                      </a:ext>
                    </a:extLst>
                  </p:cNvPr>
                  <p:cNvSpPr/>
                  <p:nvPr/>
                </p:nvSpPr>
                <p:spPr>
                  <a:xfrm>
                    <a:off x="8610245" y="3501699"/>
                    <a:ext cx="451431" cy="758850"/>
                  </a:xfrm>
                  <a:custGeom>
                    <a:avLst/>
                    <a:gdLst>
                      <a:gd name="connsiteX0" fmla="*/ 209 w 451060"/>
                      <a:gd name="connsiteY0" fmla="*/ 0 h 1757742"/>
                      <a:gd name="connsiteX1" fmla="*/ 450851 w 451060"/>
                      <a:gd name="connsiteY1" fmla="*/ 0 h 1757742"/>
                      <a:gd name="connsiteX2" fmla="*/ 451060 w 451060"/>
                      <a:gd name="connsiteY2" fmla="*/ 2072 h 1757742"/>
                      <a:gd name="connsiteX3" fmla="*/ 451060 w 451060"/>
                      <a:gd name="connsiteY3" fmla="*/ 1532212 h 1757742"/>
                      <a:gd name="connsiteX4" fmla="*/ 225530 w 451060"/>
                      <a:gd name="connsiteY4" fmla="*/ 1757742 h 1757742"/>
                      <a:gd name="connsiteX5" fmla="*/ 0 w 451060"/>
                      <a:gd name="connsiteY5" fmla="*/ 1532212 h 1757742"/>
                      <a:gd name="connsiteX6" fmla="*/ 0 w 451060"/>
                      <a:gd name="connsiteY6" fmla="*/ 2072 h 1757742"/>
                      <a:gd name="connsiteX0" fmla="*/ 209 w 451060"/>
                      <a:gd name="connsiteY0" fmla="*/ 0 h 1758147"/>
                      <a:gd name="connsiteX1" fmla="*/ 450851 w 451060"/>
                      <a:gd name="connsiteY1" fmla="*/ 0 h 1758147"/>
                      <a:gd name="connsiteX2" fmla="*/ 451060 w 451060"/>
                      <a:gd name="connsiteY2" fmla="*/ 2072 h 1758147"/>
                      <a:gd name="connsiteX3" fmla="*/ 451060 w 451060"/>
                      <a:gd name="connsiteY3" fmla="*/ 1532212 h 1758147"/>
                      <a:gd name="connsiteX4" fmla="*/ 225530 w 451060"/>
                      <a:gd name="connsiteY4" fmla="*/ 1757742 h 1758147"/>
                      <a:gd name="connsiteX5" fmla="*/ 0 w 451060"/>
                      <a:gd name="connsiteY5" fmla="*/ 1532212 h 1758147"/>
                      <a:gd name="connsiteX6" fmla="*/ 0 w 451060"/>
                      <a:gd name="connsiteY6" fmla="*/ 2072 h 1758147"/>
                      <a:gd name="connsiteX7" fmla="*/ 209 w 451060"/>
                      <a:gd name="connsiteY7" fmla="*/ 0 h 1758147"/>
                      <a:gd name="connsiteX0" fmla="*/ 209 w 451060"/>
                      <a:gd name="connsiteY0" fmla="*/ 0 h 1758147"/>
                      <a:gd name="connsiteX1" fmla="*/ 450851 w 451060"/>
                      <a:gd name="connsiteY1" fmla="*/ 0 h 1758147"/>
                      <a:gd name="connsiteX2" fmla="*/ 451060 w 451060"/>
                      <a:gd name="connsiteY2" fmla="*/ 2072 h 1758147"/>
                      <a:gd name="connsiteX3" fmla="*/ 451060 w 451060"/>
                      <a:gd name="connsiteY3" fmla="*/ 1618801 h 1758147"/>
                      <a:gd name="connsiteX4" fmla="*/ 225530 w 451060"/>
                      <a:gd name="connsiteY4" fmla="*/ 1757742 h 1758147"/>
                      <a:gd name="connsiteX5" fmla="*/ 0 w 451060"/>
                      <a:gd name="connsiteY5" fmla="*/ 1532212 h 1758147"/>
                      <a:gd name="connsiteX6" fmla="*/ 0 w 451060"/>
                      <a:gd name="connsiteY6" fmla="*/ 2072 h 1758147"/>
                      <a:gd name="connsiteX7" fmla="*/ 209 w 451060"/>
                      <a:gd name="connsiteY7" fmla="*/ 0 h 1758147"/>
                      <a:gd name="connsiteX0" fmla="*/ 209 w 451060"/>
                      <a:gd name="connsiteY0" fmla="*/ 0 h 1757742"/>
                      <a:gd name="connsiteX1" fmla="*/ 450851 w 451060"/>
                      <a:gd name="connsiteY1" fmla="*/ 0 h 1757742"/>
                      <a:gd name="connsiteX2" fmla="*/ 451060 w 451060"/>
                      <a:gd name="connsiteY2" fmla="*/ 2072 h 1757742"/>
                      <a:gd name="connsiteX3" fmla="*/ 451060 w 451060"/>
                      <a:gd name="connsiteY3" fmla="*/ 1618801 h 1757742"/>
                      <a:gd name="connsiteX4" fmla="*/ 225530 w 451060"/>
                      <a:gd name="connsiteY4" fmla="*/ 1757742 h 1757742"/>
                      <a:gd name="connsiteX5" fmla="*/ 0 w 451060"/>
                      <a:gd name="connsiteY5" fmla="*/ 1532212 h 1757742"/>
                      <a:gd name="connsiteX6" fmla="*/ 0 w 451060"/>
                      <a:gd name="connsiteY6" fmla="*/ 2072 h 1757742"/>
                      <a:gd name="connsiteX7" fmla="*/ 209 w 451060"/>
                      <a:gd name="connsiteY7" fmla="*/ 0 h 1757742"/>
                      <a:gd name="connsiteX0" fmla="*/ 209 w 453862"/>
                      <a:gd name="connsiteY0" fmla="*/ 0 h 1757742"/>
                      <a:gd name="connsiteX1" fmla="*/ 450851 w 453862"/>
                      <a:gd name="connsiteY1" fmla="*/ 0 h 1757742"/>
                      <a:gd name="connsiteX2" fmla="*/ 451060 w 453862"/>
                      <a:gd name="connsiteY2" fmla="*/ 2072 h 1757742"/>
                      <a:gd name="connsiteX3" fmla="*/ 451060 w 453862"/>
                      <a:gd name="connsiteY3" fmla="*/ 1618801 h 1757742"/>
                      <a:gd name="connsiteX4" fmla="*/ 225530 w 453862"/>
                      <a:gd name="connsiteY4" fmla="*/ 1757742 h 1757742"/>
                      <a:gd name="connsiteX5" fmla="*/ 0 w 453862"/>
                      <a:gd name="connsiteY5" fmla="*/ 1532212 h 1757742"/>
                      <a:gd name="connsiteX6" fmla="*/ 0 w 453862"/>
                      <a:gd name="connsiteY6" fmla="*/ 2072 h 1757742"/>
                      <a:gd name="connsiteX7" fmla="*/ 209 w 453862"/>
                      <a:gd name="connsiteY7" fmla="*/ 0 h 1757742"/>
                      <a:gd name="connsiteX0" fmla="*/ 563 w 454216"/>
                      <a:gd name="connsiteY0" fmla="*/ 0 h 1757742"/>
                      <a:gd name="connsiteX1" fmla="*/ 451205 w 454216"/>
                      <a:gd name="connsiteY1" fmla="*/ 0 h 1757742"/>
                      <a:gd name="connsiteX2" fmla="*/ 451414 w 454216"/>
                      <a:gd name="connsiteY2" fmla="*/ 2072 h 1757742"/>
                      <a:gd name="connsiteX3" fmla="*/ 451414 w 454216"/>
                      <a:gd name="connsiteY3" fmla="*/ 1618801 h 1757742"/>
                      <a:gd name="connsiteX4" fmla="*/ 225884 w 454216"/>
                      <a:gd name="connsiteY4" fmla="*/ 1757742 h 1757742"/>
                      <a:gd name="connsiteX5" fmla="*/ 354 w 454216"/>
                      <a:gd name="connsiteY5" fmla="*/ 1532212 h 1757742"/>
                      <a:gd name="connsiteX6" fmla="*/ 354 w 454216"/>
                      <a:gd name="connsiteY6" fmla="*/ 2072 h 1757742"/>
                      <a:gd name="connsiteX7" fmla="*/ 563 w 454216"/>
                      <a:gd name="connsiteY7" fmla="*/ 0 h 1757742"/>
                      <a:gd name="connsiteX0" fmla="*/ 563 w 461720"/>
                      <a:gd name="connsiteY0" fmla="*/ 0 h 1757742"/>
                      <a:gd name="connsiteX1" fmla="*/ 451205 w 461720"/>
                      <a:gd name="connsiteY1" fmla="*/ 0 h 1757742"/>
                      <a:gd name="connsiteX2" fmla="*/ 451414 w 461720"/>
                      <a:gd name="connsiteY2" fmla="*/ 2072 h 1757742"/>
                      <a:gd name="connsiteX3" fmla="*/ 451414 w 461720"/>
                      <a:gd name="connsiteY3" fmla="*/ 1618801 h 1757742"/>
                      <a:gd name="connsiteX4" fmla="*/ 225884 w 461720"/>
                      <a:gd name="connsiteY4" fmla="*/ 1757742 h 1757742"/>
                      <a:gd name="connsiteX5" fmla="*/ 354 w 461720"/>
                      <a:gd name="connsiteY5" fmla="*/ 1532212 h 1757742"/>
                      <a:gd name="connsiteX6" fmla="*/ 354 w 461720"/>
                      <a:gd name="connsiteY6" fmla="*/ 2072 h 1757742"/>
                      <a:gd name="connsiteX7" fmla="*/ 563 w 461720"/>
                      <a:gd name="connsiteY7" fmla="*/ 0 h 1757742"/>
                      <a:gd name="connsiteX0" fmla="*/ 563 w 456279"/>
                      <a:gd name="connsiteY0" fmla="*/ 0 h 1757742"/>
                      <a:gd name="connsiteX1" fmla="*/ 451205 w 456279"/>
                      <a:gd name="connsiteY1" fmla="*/ 0 h 1757742"/>
                      <a:gd name="connsiteX2" fmla="*/ 451414 w 456279"/>
                      <a:gd name="connsiteY2" fmla="*/ 2072 h 1757742"/>
                      <a:gd name="connsiteX3" fmla="*/ 451414 w 456279"/>
                      <a:gd name="connsiteY3" fmla="*/ 1618801 h 1757742"/>
                      <a:gd name="connsiteX4" fmla="*/ 225884 w 456279"/>
                      <a:gd name="connsiteY4" fmla="*/ 1757742 h 1757742"/>
                      <a:gd name="connsiteX5" fmla="*/ 354 w 456279"/>
                      <a:gd name="connsiteY5" fmla="*/ 1532212 h 1757742"/>
                      <a:gd name="connsiteX6" fmla="*/ 354 w 456279"/>
                      <a:gd name="connsiteY6" fmla="*/ 2072 h 1757742"/>
                      <a:gd name="connsiteX7" fmla="*/ 563 w 456279"/>
                      <a:gd name="connsiteY7" fmla="*/ 0 h 1757742"/>
                      <a:gd name="connsiteX0" fmla="*/ 563 w 451431"/>
                      <a:gd name="connsiteY0" fmla="*/ 0 h 1757742"/>
                      <a:gd name="connsiteX1" fmla="*/ 451205 w 451431"/>
                      <a:gd name="connsiteY1" fmla="*/ 0 h 1757742"/>
                      <a:gd name="connsiteX2" fmla="*/ 451414 w 451431"/>
                      <a:gd name="connsiteY2" fmla="*/ 2072 h 1757742"/>
                      <a:gd name="connsiteX3" fmla="*/ 451414 w 451431"/>
                      <a:gd name="connsiteY3" fmla="*/ 1618801 h 1757742"/>
                      <a:gd name="connsiteX4" fmla="*/ 225884 w 451431"/>
                      <a:gd name="connsiteY4" fmla="*/ 1757742 h 1757742"/>
                      <a:gd name="connsiteX5" fmla="*/ 354 w 451431"/>
                      <a:gd name="connsiteY5" fmla="*/ 1532212 h 1757742"/>
                      <a:gd name="connsiteX6" fmla="*/ 354 w 451431"/>
                      <a:gd name="connsiteY6" fmla="*/ 2072 h 1757742"/>
                      <a:gd name="connsiteX7" fmla="*/ 563 w 451431"/>
                      <a:gd name="connsiteY7" fmla="*/ 0 h 17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31" h="1757742">
                        <a:moveTo>
                          <a:pt x="563" y="0"/>
                        </a:moveTo>
                        <a:lnTo>
                          <a:pt x="451205" y="0"/>
                        </a:lnTo>
                        <a:cubicBezTo>
                          <a:pt x="451275" y="691"/>
                          <a:pt x="451344" y="1381"/>
                          <a:pt x="451414" y="2072"/>
                        </a:cubicBezTo>
                        <a:lnTo>
                          <a:pt x="451414" y="1618801"/>
                        </a:lnTo>
                        <a:cubicBezTo>
                          <a:pt x="451414" y="1743358"/>
                          <a:pt x="457765" y="1749083"/>
                          <a:pt x="225884" y="1757742"/>
                        </a:cubicBezTo>
                        <a:cubicBezTo>
                          <a:pt x="-18875" y="1749083"/>
                          <a:pt x="354" y="1777990"/>
                          <a:pt x="354" y="1532212"/>
                        </a:cubicBezTo>
                        <a:lnTo>
                          <a:pt x="354" y="2072"/>
                        </a:lnTo>
                        <a:cubicBezTo>
                          <a:pt x="424" y="1381"/>
                          <a:pt x="493" y="691"/>
                          <a:pt x="563" y="0"/>
                        </a:cubicBezTo>
                        <a:close/>
                      </a:path>
                    </a:pathLst>
                  </a:custGeom>
                  <a:solidFill>
                    <a:schemeClr val="accent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7" name="Freeform 1597">
                    <a:extLst>
                      <a:ext uri="{FF2B5EF4-FFF2-40B4-BE49-F238E27FC236}">
                        <a16:creationId xmlns:a16="http://schemas.microsoft.com/office/drawing/2014/main" id="{18930F31-8C8F-47DA-9265-51ADB919DAA7}"/>
                      </a:ext>
                    </a:extLst>
                  </p:cNvPr>
                  <p:cNvSpPr/>
                  <p:nvPr/>
                </p:nvSpPr>
                <p:spPr>
                  <a:xfrm>
                    <a:off x="8610599" y="3496503"/>
                    <a:ext cx="451061" cy="1757742"/>
                  </a:xfrm>
                  <a:custGeom>
                    <a:avLst/>
                    <a:gdLst>
                      <a:gd name="connsiteX0" fmla="*/ 209 w 451060"/>
                      <a:gd name="connsiteY0" fmla="*/ 0 h 1757742"/>
                      <a:gd name="connsiteX1" fmla="*/ 450851 w 451060"/>
                      <a:gd name="connsiteY1" fmla="*/ 0 h 1757742"/>
                      <a:gd name="connsiteX2" fmla="*/ 451060 w 451060"/>
                      <a:gd name="connsiteY2" fmla="*/ 2072 h 1757742"/>
                      <a:gd name="connsiteX3" fmla="*/ 451060 w 451060"/>
                      <a:gd name="connsiteY3" fmla="*/ 1532212 h 1757742"/>
                      <a:gd name="connsiteX4" fmla="*/ 225530 w 451060"/>
                      <a:gd name="connsiteY4" fmla="*/ 1757742 h 1757742"/>
                      <a:gd name="connsiteX5" fmla="*/ 0 w 451060"/>
                      <a:gd name="connsiteY5" fmla="*/ 1532212 h 1757742"/>
                      <a:gd name="connsiteX6" fmla="*/ 0 w 451060"/>
                      <a:gd name="connsiteY6" fmla="*/ 2072 h 17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60" h="1757742">
                        <a:moveTo>
                          <a:pt x="209" y="0"/>
                        </a:moveTo>
                        <a:lnTo>
                          <a:pt x="450851" y="0"/>
                        </a:lnTo>
                        <a:lnTo>
                          <a:pt x="451060" y="2072"/>
                        </a:lnTo>
                        <a:lnTo>
                          <a:pt x="451060" y="1532212"/>
                        </a:lnTo>
                        <a:cubicBezTo>
                          <a:pt x="451060" y="1656769"/>
                          <a:pt x="350087" y="1757742"/>
                          <a:pt x="225530" y="1757742"/>
                        </a:cubicBezTo>
                        <a:cubicBezTo>
                          <a:pt x="100973" y="1757742"/>
                          <a:pt x="0" y="1656769"/>
                          <a:pt x="0" y="1532212"/>
                        </a:cubicBezTo>
                        <a:lnTo>
                          <a:pt x="0" y="2072"/>
                        </a:lnTo>
                        <a:close/>
                      </a:path>
                    </a:pathLst>
                  </a:custGeom>
                  <a:noFill/>
                  <a:ln w="31750">
                    <a:solidFill>
                      <a:srgbClr val="94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8" name="Oval 17">
                    <a:extLst>
                      <a:ext uri="{FF2B5EF4-FFF2-40B4-BE49-F238E27FC236}">
                        <a16:creationId xmlns:a16="http://schemas.microsoft.com/office/drawing/2014/main" id="{E5AFD7DD-093E-4879-8A58-27787875D3F7}"/>
                      </a:ext>
                    </a:extLst>
                  </p:cNvPr>
                  <p:cNvSpPr/>
                  <p:nvPr/>
                </p:nvSpPr>
                <p:spPr>
                  <a:xfrm>
                    <a:off x="8610825" y="3374462"/>
                    <a:ext cx="449991" cy="224103"/>
                  </a:xfrm>
                  <a:prstGeom prst="ellipse">
                    <a:avLst/>
                  </a:prstGeom>
                  <a:solidFill>
                    <a:schemeClr val="accent2">
                      <a:lumMod val="20000"/>
                      <a:lumOff val="80000"/>
                    </a:schemeClr>
                  </a:solidFill>
                  <a:ln w="28575">
                    <a:solidFill>
                      <a:srgbClr val="94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9" name="Oval 18">
                    <a:extLst>
                      <a:ext uri="{FF2B5EF4-FFF2-40B4-BE49-F238E27FC236}">
                        <a16:creationId xmlns:a16="http://schemas.microsoft.com/office/drawing/2014/main" id="{1E28C3EE-A0E1-4DEB-A316-AA3A75C6037E}"/>
                      </a:ext>
                    </a:extLst>
                  </p:cNvPr>
                  <p:cNvSpPr/>
                  <p:nvPr/>
                </p:nvSpPr>
                <p:spPr>
                  <a:xfrm>
                    <a:off x="8615664" y="4140429"/>
                    <a:ext cx="441728" cy="220544"/>
                  </a:xfrm>
                  <a:prstGeom prst="ellipse">
                    <a:avLst/>
                  </a:prstGeom>
                  <a:solidFill>
                    <a:schemeClr val="accent2">
                      <a:lumMod val="60000"/>
                      <a:lumOff val="4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grpSp>
            <p:cxnSp>
              <p:nvCxnSpPr>
                <p:cNvPr id="20" name="Straight Connector 19">
                  <a:extLst>
                    <a:ext uri="{FF2B5EF4-FFF2-40B4-BE49-F238E27FC236}">
                      <a16:creationId xmlns:a16="http://schemas.microsoft.com/office/drawing/2014/main" id="{747708A1-5AE0-49C4-ADC6-CC5DC6508BD6}"/>
                    </a:ext>
                  </a:extLst>
                </p:cNvPr>
                <p:cNvCxnSpPr>
                  <a:cxnSpLocks/>
                </p:cNvCxnSpPr>
                <p:nvPr/>
              </p:nvCxnSpPr>
              <p:spPr>
                <a:xfrm>
                  <a:off x="3015048" y="3398382"/>
                  <a:ext cx="0" cy="1239521"/>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C9A0DB7F-AD8C-4C4C-BD52-C93BFB9AAB89}"/>
                    </a:ext>
                  </a:extLst>
                </p:cNvPr>
                <p:cNvSpPr/>
                <p:nvPr/>
              </p:nvSpPr>
              <p:spPr>
                <a:xfrm rot="1193512">
                  <a:off x="2714880" y="1970837"/>
                  <a:ext cx="338490" cy="2234309"/>
                </a:xfrm>
                <a:custGeom>
                  <a:avLst/>
                  <a:gdLst>
                    <a:gd name="connsiteX0" fmla="*/ 72563 w 338490"/>
                    <a:gd name="connsiteY0" fmla="*/ 9172 h 2234309"/>
                    <a:gd name="connsiteX1" fmla="*/ 117994 w 338490"/>
                    <a:gd name="connsiteY1" fmla="*/ 0 h 2234309"/>
                    <a:gd name="connsiteX2" fmla="*/ 221774 w 338490"/>
                    <a:gd name="connsiteY2" fmla="*/ 0 h 2234309"/>
                    <a:gd name="connsiteX3" fmla="*/ 338490 w 338490"/>
                    <a:gd name="connsiteY3" fmla="*/ 116716 h 2234309"/>
                    <a:gd name="connsiteX4" fmla="*/ 238556 w 338490"/>
                    <a:gd name="connsiteY4" fmla="*/ 2099621 h 2234309"/>
                    <a:gd name="connsiteX5" fmla="*/ 238988 w 338490"/>
                    <a:gd name="connsiteY5" fmla="*/ 2158175 h 2234309"/>
                    <a:gd name="connsiteX6" fmla="*/ 28578 w 338490"/>
                    <a:gd name="connsiteY6" fmla="*/ 2234309 h 2234309"/>
                    <a:gd name="connsiteX7" fmla="*/ 27815 w 338490"/>
                    <a:gd name="connsiteY7" fmla="*/ 2206739 h 2234309"/>
                    <a:gd name="connsiteX8" fmla="*/ 1278 w 338490"/>
                    <a:gd name="connsiteY8" fmla="*/ 116716 h 2234309"/>
                    <a:gd name="connsiteX9" fmla="*/ 72563 w 338490"/>
                    <a:gd name="connsiteY9" fmla="*/ 9172 h 223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90" h="2234309">
                      <a:moveTo>
                        <a:pt x="72563" y="9172"/>
                      </a:moveTo>
                      <a:cubicBezTo>
                        <a:pt x="86527" y="3266"/>
                        <a:pt x="101879" y="0"/>
                        <a:pt x="117994" y="0"/>
                      </a:cubicBezTo>
                      <a:lnTo>
                        <a:pt x="221774" y="0"/>
                      </a:lnTo>
                      <a:cubicBezTo>
                        <a:pt x="286234" y="0"/>
                        <a:pt x="338490" y="52256"/>
                        <a:pt x="338490" y="116716"/>
                      </a:cubicBezTo>
                      <a:cubicBezTo>
                        <a:pt x="202624" y="1107181"/>
                        <a:pt x="229671" y="1177404"/>
                        <a:pt x="238556" y="2099621"/>
                      </a:cubicBezTo>
                      <a:lnTo>
                        <a:pt x="238988" y="2158175"/>
                      </a:lnTo>
                      <a:lnTo>
                        <a:pt x="28578" y="2234309"/>
                      </a:lnTo>
                      <a:lnTo>
                        <a:pt x="27815" y="2206739"/>
                      </a:lnTo>
                      <a:cubicBezTo>
                        <a:pt x="-8830" y="859925"/>
                        <a:pt x="1278" y="859829"/>
                        <a:pt x="1278" y="116716"/>
                      </a:cubicBezTo>
                      <a:cubicBezTo>
                        <a:pt x="1278" y="68371"/>
                        <a:pt x="30672" y="26891"/>
                        <a:pt x="72563" y="9172"/>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26" name="Freeform: Shape 25">
                  <a:extLst>
                    <a:ext uri="{FF2B5EF4-FFF2-40B4-BE49-F238E27FC236}">
                      <a16:creationId xmlns:a16="http://schemas.microsoft.com/office/drawing/2014/main" id="{2FFE2365-E2F0-42A5-88BB-14FDC6BC3D17}"/>
                    </a:ext>
                  </a:extLst>
                </p:cNvPr>
                <p:cNvSpPr/>
                <p:nvPr/>
              </p:nvSpPr>
              <p:spPr>
                <a:xfrm rot="1193512">
                  <a:off x="2712289" y="2013075"/>
                  <a:ext cx="240608" cy="2231177"/>
                </a:xfrm>
                <a:custGeom>
                  <a:avLst/>
                  <a:gdLst>
                    <a:gd name="connsiteX0" fmla="*/ 72563 w 338490"/>
                    <a:gd name="connsiteY0" fmla="*/ 9172 h 2234309"/>
                    <a:gd name="connsiteX1" fmla="*/ 117994 w 338490"/>
                    <a:gd name="connsiteY1" fmla="*/ 0 h 2234309"/>
                    <a:gd name="connsiteX2" fmla="*/ 221774 w 338490"/>
                    <a:gd name="connsiteY2" fmla="*/ 0 h 2234309"/>
                    <a:gd name="connsiteX3" fmla="*/ 338490 w 338490"/>
                    <a:gd name="connsiteY3" fmla="*/ 116716 h 2234309"/>
                    <a:gd name="connsiteX4" fmla="*/ 238556 w 338490"/>
                    <a:gd name="connsiteY4" fmla="*/ 2099621 h 2234309"/>
                    <a:gd name="connsiteX5" fmla="*/ 238988 w 338490"/>
                    <a:gd name="connsiteY5" fmla="*/ 2158175 h 2234309"/>
                    <a:gd name="connsiteX6" fmla="*/ 28578 w 338490"/>
                    <a:gd name="connsiteY6" fmla="*/ 2234309 h 2234309"/>
                    <a:gd name="connsiteX7" fmla="*/ 27815 w 338490"/>
                    <a:gd name="connsiteY7" fmla="*/ 2206739 h 2234309"/>
                    <a:gd name="connsiteX8" fmla="*/ 1278 w 338490"/>
                    <a:gd name="connsiteY8" fmla="*/ 116716 h 2234309"/>
                    <a:gd name="connsiteX9" fmla="*/ 72563 w 338490"/>
                    <a:gd name="connsiteY9" fmla="*/ 9172 h 223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90" h="2234309">
                      <a:moveTo>
                        <a:pt x="72563" y="9172"/>
                      </a:moveTo>
                      <a:cubicBezTo>
                        <a:pt x="86527" y="3266"/>
                        <a:pt x="101879" y="0"/>
                        <a:pt x="117994" y="0"/>
                      </a:cubicBezTo>
                      <a:lnTo>
                        <a:pt x="221774" y="0"/>
                      </a:lnTo>
                      <a:cubicBezTo>
                        <a:pt x="286234" y="0"/>
                        <a:pt x="338490" y="52256"/>
                        <a:pt x="338490" y="116716"/>
                      </a:cubicBezTo>
                      <a:cubicBezTo>
                        <a:pt x="202624" y="1107181"/>
                        <a:pt x="229671" y="1177404"/>
                        <a:pt x="238556" y="2099621"/>
                      </a:cubicBezTo>
                      <a:lnTo>
                        <a:pt x="238988" y="2158175"/>
                      </a:lnTo>
                      <a:lnTo>
                        <a:pt x="28578" y="2234309"/>
                      </a:lnTo>
                      <a:lnTo>
                        <a:pt x="27815" y="2206739"/>
                      </a:lnTo>
                      <a:cubicBezTo>
                        <a:pt x="-8830" y="859925"/>
                        <a:pt x="1278" y="859829"/>
                        <a:pt x="1278" y="116716"/>
                      </a:cubicBezTo>
                      <a:cubicBezTo>
                        <a:pt x="1278" y="68371"/>
                        <a:pt x="30672" y="26891"/>
                        <a:pt x="72563" y="9172"/>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25" name="Oval 24">
                  <a:extLst>
                    <a:ext uri="{FF2B5EF4-FFF2-40B4-BE49-F238E27FC236}">
                      <a16:creationId xmlns:a16="http://schemas.microsoft.com/office/drawing/2014/main" id="{7B002520-5E6B-431A-9FD6-578F8B5D8A06}"/>
                    </a:ext>
                  </a:extLst>
                </p:cNvPr>
                <p:cNvSpPr/>
                <p:nvPr/>
              </p:nvSpPr>
              <p:spPr>
                <a:xfrm>
                  <a:off x="1511546" y="3069819"/>
                  <a:ext cx="1631832" cy="149471"/>
                </a:xfrm>
                <a:custGeom>
                  <a:avLst/>
                  <a:gdLst>
                    <a:gd name="connsiteX0" fmla="*/ 0 w 1631831"/>
                    <a:gd name="connsiteY0" fmla="*/ 149471 h 298942"/>
                    <a:gd name="connsiteX1" fmla="*/ 815916 w 1631831"/>
                    <a:gd name="connsiteY1" fmla="*/ 0 h 298942"/>
                    <a:gd name="connsiteX2" fmla="*/ 1631832 w 1631831"/>
                    <a:gd name="connsiteY2" fmla="*/ 149471 h 298942"/>
                    <a:gd name="connsiteX3" fmla="*/ 815916 w 1631831"/>
                    <a:gd name="connsiteY3" fmla="*/ 298942 h 298942"/>
                    <a:gd name="connsiteX4" fmla="*/ 0 w 1631831"/>
                    <a:gd name="connsiteY4" fmla="*/ 149471 h 298942"/>
                    <a:gd name="connsiteX0" fmla="*/ 815916 w 1631832"/>
                    <a:gd name="connsiteY0" fmla="*/ 0 h 298942"/>
                    <a:gd name="connsiteX1" fmla="*/ 1631832 w 1631832"/>
                    <a:gd name="connsiteY1" fmla="*/ 149471 h 298942"/>
                    <a:gd name="connsiteX2" fmla="*/ 815916 w 1631832"/>
                    <a:gd name="connsiteY2" fmla="*/ 298942 h 298942"/>
                    <a:gd name="connsiteX3" fmla="*/ 0 w 1631832"/>
                    <a:gd name="connsiteY3" fmla="*/ 149471 h 298942"/>
                    <a:gd name="connsiteX4" fmla="*/ 907356 w 1631832"/>
                    <a:gd name="connsiteY4" fmla="*/ 91440 h 298942"/>
                    <a:gd name="connsiteX0" fmla="*/ 815916 w 1631832"/>
                    <a:gd name="connsiteY0" fmla="*/ 0 h 298942"/>
                    <a:gd name="connsiteX1" fmla="*/ 1631832 w 1631832"/>
                    <a:gd name="connsiteY1" fmla="*/ 149471 h 298942"/>
                    <a:gd name="connsiteX2" fmla="*/ 815916 w 1631832"/>
                    <a:gd name="connsiteY2" fmla="*/ 298942 h 298942"/>
                    <a:gd name="connsiteX3" fmla="*/ 0 w 1631832"/>
                    <a:gd name="connsiteY3" fmla="*/ 149471 h 298942"/>
                    <a:gd name="connsiteX0" fmla="*/ 1631832 w 1631832"/>
                    <a:gd name="connsiteY0" fmla="*/ 0 h 149471"/>
                    <a:gd name="connsiteX1" fmla="*/ 815916 w 1631832"/>
                    <a:gd name="connsiteY1" fmla="*/ 149471 h 149471"/>
                    <a:gd name="connsiteX2" fmla="*/ 0 w 1631832"/>
                    <a:gd name="connsiteY2" fmla="*/ 0 h 149471"/>
                  </a:gdLst>
                  <a:ahLst/>
                  <a:cxnLst>
                    <a:cxn ang="0">
                      <a:pos x="connsiteX0" y="connsiteY0"/>
                    </a:cxn>
                    <a:cxn ang="0">
                      <a:pos x="connsiteX1" y="connsiteY1"/>
                    </a:cxn>
                    <a:cxn ang="0">
                      <a:pos x="connsiteX2" y="connsiteY2"/>
                    </a:cxn>
                  </a:cxnLst>
                  <a:rect l="l" t="t" r="r" b="b"/>
                  <a:pathLst>
                    <a:path w="1631832" h="149471">
                      <a:moveTo>
                        <a:pt x="1631832" y="0"/>
                      </a:moveTo>
                      <a:cubicBezTo>
                        <a:pt x="1631832" y="82551"/>
                        <a:pt x="1266534" y="149471"/>
                        <a:pt x="815916" y="149471"/>
                      </a:cubicBezTo>
                      <a:cubicBezTo>
                        <a:pt x="365298" y="149471"/>
                        <a:pt x="0" y="82551"/>
                        <a:pt x="0" y="0"/>
                      </a:cubicBezTo>
                    </a:path>
                  </a:pathLst>
                </a:custGeom>
                <a:noFill/>
                <a:ln w="28575">
                  <a:solidFill>
                    <a:srgbClr val="94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grpSp>
              <p:nvGrpSpPr>
                <p:cNvPr id="27" name="Group 26">
                  <a:extLst>
                    <a:ext uri="{FF2B5EF4-FFF2-40B4-BE49-F238E27FC236}">
                      <a16:creationId xmlns:a16="http://schemas.microsoft.com/office/drawing/2014/main" id="{EF5C88F9-1CA6-4C87-A0E1-C362D798756E}"/>
                    </a:ext>
                  </a:extLst>
                </p:cNvPr>
                <p:cNvGrpSpPr/>
                <p:nvPr/>
              </p:nvGrpSpPr>
              <p:grpSpPr>
                <a:xfrm rot="4842124">
                  <a:off x="465943" y="1569625"/>
                  <a:ext cx="1017760" cy="1563168"/>
                  <a:chOff x="8610599" y="3374462"/>
                  <a:chExt cx="451062" cy="1883338"/>
                </a:xfrm>
              </p:grpSpPr>
              <p:sp>
                <p:nvSpPr>
                  <p:cNvPr id="28" name="Freeform 1595">
                    <a:extLst>
                      <a:ext uri="{FF2B5EF4-FFF2-40B4-BE49-F238E27FC236}">
                        <a16:creationId xmlns:a16="http://schemas.microsoft.com/office/drawing/2014/main" id="{BF02BDA5-3642-4E80-A250-F507597D0EFE}"/>
                      </a:ext>
                    </a:extLst>
                  </p:cNvPr>
                  <p:cNvSpPr/>
                  <p:nvPr/>
                </p:nvSpPr>
                <p:spPr>
                  <a:xfrm>
                    <a:off x="8610601" y="3500059"/>
                    <a:ext cx="451060" cy="1757741"/>
                  </a:xfrm>
                  <a:custGeom>
                    <a:avLst/>
                    <a:gdLst>
                      <a:gd name="connsiteX0" fmla="*/ 209 w 451060"/>
                      <a:gd name="connsiteY0" fmla="*/ 0 h 1757742"/>
                      <a:gd name="connsiteX1" fmla="*/ 450851 w 451060"/>
                      <a:gd name="connsiteY1" fmla="*/ 0 h 1757742"/>
                      <a:gd name="connsiteX2" fmla="*/ 451060 w 451060"/>
                      <a:gd name="connsiteY2" fmla="*/ 2072 h 1757742"/>
                      <a:gd name="connsiteX3" fmla="*/ 451060 w 451060"/>
                      <a:gd name="connsiteY3" fmla="*/ 1532212 h 1757742"/>
                      <a:gd name="connsiteX4" fmla="*/ 225530 w 451060"/>
                      <a:gd name="connsiteY4" fmla="*/ 1757742 h 1757742"/>
                      <a:gd name="connsiteX5" fmla="*/ 0 w 451060"/>
                      <a:gd name="connsiteY5" fmla="*/ 1532212 h 1757742"/>
                      <a:gd name="connsiteX6" fmla="*/ 0 w 451060"/>
                      <a:gd name="connsiteY6" fmla="*/ 2072 h 17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60" h="1757742">
                        <a:moveTo>
                          <a:pt x="209" y="0"/>
                        </a:moveTo>
                        <a:lnTo>
                          <a:pt x="450851" y="0"/>
                        </a:lnTo>
                        <a:lnTo>
                          <a:pt x="451060" y="2072"/>
                        </a:lnTo>
                        <a:lnTo>
                          <a:pt x="451060" y="1532212"/>
                        </a:lnTo>
                        <a:cubicBezTo>
                          <a:pt x="451060" y="1656769"/>
                          <a:pt x="350087" y="1757742"/>
                          <a:pt x="225530" y="1757742"/>
                        </a:cubicBezTo>
                        <a:cubicBezTo>
                          <a:pt x="100973" y="1757742"/>
                          <a:pt x="0" y="1656769"/>
                          <a:pt x="0" y="1532212"/>
                        </a:cubicBezTo>
                        <a:lnTo>
                          <a:pt x="0" y="2072"/>
                        </a:lnTo>
                        <a:close/>
                      </a:path>
                    </a:pathLst>
                  </a:custGeom>
                  <a:solidFill>
                    <a:schemeClr val="accent2">
                      <a:lumMod val="40000"/>
                      <a:lumOff val="6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30" name="Freeform 1597">
                    <a:extLst>
                      <a:ext uri="{FF2B5EF4-FFF2-40B4-BE49-F238E27FC236}">
                        <a16:creationId xmlns:a16="http://schemas.microsoft.com/office/drawing/2014/main" id="{40FB4690-3B8C-429D-8371-810B05A4A7CD}"/>
                      </a:ext>
                    </a:extLst>
                  </p:cNvPr>
                  <p:cNvSpPr/>
                  <p:nvPr/>
                </p:nvSpPr>
                <p:spPr>
                  <a:xfrm>
                    <a:off x="8610599" y="3496503"/>
                    <a:ext cx="451061" cy="1757742"/>
                  </a:xfrm>
                  <a:custGeom>
                    <a:avLst/>
                    <a:gdLst>
                      <a:gd name="connsiteX0" fmla="*/ 209 w 451060"/>
                      <a:gd name="connsiteY0" fmla="*/ 0 h 1757742"/>
                      <a:gd name="connsiteX1" fmla="*/ 450851 w 451060"/>
                      <a:gd name="connsiteY1" fmla="*/ 0 h 1757742"/>
                      <a:gd name="connsiteX2" fmla="*/ 451060 w 451060"/>
                      <a:gd name="connsiteY2" fmla="*/ 2072 h 1757742"/>
                      <a:gd name="connsiteX3" fmla="*/ 451060 w 451060"/>
                      <a:gd name="connsiteY3" fmla="*/ 1532212 h 1757742"/>
                      <a:gd name="connsiteX4" fmla="*/ 225530 w 451060"/>
                      <a:gd name="connsiteY4" fmla="*/ 1757742 h 1757742"/>
                      <a:gd name="connsiteX5" fmla="*/ 0 w 451060"/>
                      <a:gd name="connsiteY5" fmla="*/ 1532212 h 1757742"/>
                      <a:gd name="connsiteX6" fmla="*/ 0 w 451060"/>
                      <a:gd name="connsiteY6" fmla="*/ 2072 h 17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60" h="1757742">
                        <a:moveTo>
                          <a:pt x="209" y="0"/>
                        </a:moveTo>
                        <a:lnTo>
                          <a:pt x="450851" y="0"/>
                        </a:lnTo>
                        <a:lnTo>
                          <a:pt x="451060" y="2072"/>
                        </a:lnTo>
                        <a:lnTo>
                          <a:pt x="451060" y="1532212"/>
                        </a:lnTo>
                        <a:cubicBezTo>
                          <a:pt x="451060" y="1656769"/>
                          <a:pt x="350087" y="1757742"/>
                          <a:pt x="225530" y="1757742"/>
                        </a:cubicBezTo>
                        <a:cubicBezTo>
                          <a:pt x="100973" y="1757742"/>
                          <a:pt x="0" y="1656769"/>
                          <a:pt x="0" y="1532212"/>
                        </a:cubicBezTo>
                        <a:lnTo>
                          <a:pt x="0" y="2072"/>
                        </a:lnTo>
                        <a:close/>
                      </a:path>
                    </a:pathLst>
                  </a:cu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31" name="Oval 30">
                    <a:extLst>
                      <a:ext uri="{FF2B5EF4-FFF2-40B4-BE49-F238E27FC236}">
                        <a16:creationId xmlns:a16="http://schemas.microsoft.com/office/drawing/2014/main" id="{E464DABD-F74D-47EE-9788-0CEDBF59B761}"/>
                      </a:ext>
                    </a:extLst>
                  </p:cNvPr>
                  <p:cNvSpPr/>
                  <p:nvPr/>
                </p:nvSpPr>
                <p:spPr>
                  <a:xfrm>
                    <a:off x="8610825" y="3374462"/>
                    <a:ext cx="449991" cy="224103"/>
                  </a:xfrm>
                  <a:prstGeom prst="ellipse">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nvGrpSpPr>
                <p:cNvPr id="34" name="Group 33">
                  <a:extLst>
                    <a:ext uri="{FF2B5EF4-FFF2-40B4-BE49-F238E27FC236}">
                      <a16:creationId xmlns:a16="http://schemas.microsoft.com/office/drawing/2014/main" id="{29BD311D-9FC8-4168-A7F4-4F47681A7D60}"/>
                    </a:ext>
                  </a:extLst>
                </p:cNvPr>
                <p:cNvGrpSpPr/>
                <p:nvPr/>
              </p:nvGrpSpPr>
              <p:grpSpPr>
                <a:xfrm rot="2967752">
                  <a:off x="1488900" y="1830700"/>
                  <a:ext cx="1017755" cy="378158"/>
                  <a:chOff x="8610601" y="3374462"/>
                  <a:chExt cx="451060" cy="455613"/>
                </a:xfrm>
              </p:grpSpPr>
              <p:sp>
                <p:nvSpPr>
                  <p:cNvPr id="35" name="Freeform 1595">
                    <a:extLst>
                      <a:ext uri="{FF2B5EF4-FFF2-40B4-BE49-F238E27FC236}">
                        <a16:creationId xmlns:a16="http://schemas.microsoft.com/office/drawing/2014/main" id="{CF2F9030-87DD-46B9-9396-3521AF5A54DF}"/>
                      </a:ext>
                    </a:extLst>
                  </p:cNvPr>
                  <p:cNvSpPr/>
                  <p:nvPr/>
                </p:nvSpPr>
                <p:spPr>
                  <a:xfrm>
                    <a:off x="8610601" y="3500060"/>
                    <a:ext cx="451060" cy="330015"/>
                  </a:xfrm>
                  <a:custGeom>
                    <a:avLst/>
                    <a:gdLst>
                      <a:gd name="connsiteX0" fmla="*/ 209 w 451060"/>
                      <a:gd name="connsiteY0" fmla="*/ 0 h 1757742"/>
                      <a:gd name="connsiteX1" fmla="*/ 450851 w 451060"/>
                      <a:gd name="connsiteY1" fmla="*/ 0 h 1757742"/>
                      <a:gd name="connsiteX2" fmla="*/ 451060 w 451060"/>
                      <a:gd name="connsiteY2" fmla="*/ 2072 h 1757742"/>
                      <a:gd name="connsiteX3" fmla="*/ 451060 w 451060"/>
                      <a:gd name="connsiteY3" fmla="*/ 1532212 h 1757742"/>
                      <a:gd name="connsiteX4" fmla="*/ 225530 w 451060"/>
                      <a:gd name="connsiteY4" fmla="*/ 1757742 h 1757742"/>
                      <a:gd name="connsiteX5" fmla="*/ 0 w 451060"/>
                      <a:gd name="connsiteY5" fmla="*/ 1532212 h 1757742"/>
                      <a:gd name="connsiteX6" fmla="*/ 0 w 451060"/>
                      <a:gd name="connsiteY6" fmla="*/ 2072 h 17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60" h="1757742">
                        <a:moveTo>
                          <a:pt x="209" y="0"/>
                        </a:moveTo>
                        <a:lnTo>
                          <a:pt x="450851" y="0"/>
                        </a:lnTo>
                        <a:lnTo>
                          <a:pt x="451060" y="2072"/>
                        </a:lnTo>
                        <a:lnTo>
                          <a:pt x="451060" y="1532212"/>
                        </a:lnTo>
                        <a:cubicBezTo>
                          <a:pt x="451060" y="1656769"/>
                          <a:pt x="350087" y="1757742"/>
                          <a:pt x="225530" y="1757742"/>
                        </a:cubicBezTo>
                        <a:cubicBezTo>
                          <a:pt x="100973" y="1757742"/>
                          <a:pt x="0" y="1656769"/>
                          <a:pt x="0" y="1532212"/>
                        </a:cubicBezTo>
                        <a:lnTo>
                          <a:pt x="0" y="2072"/>
                        </a:lnTo>
                        <a:close/>
                      </a:path>
                    </a:pathLst>
                  </a:custGeom>
                  <a:solidFill>
                    <a:schemeClr val="accent2">
                      <a:lumMod val="40000"/>
                      <a:lumOff val="6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37" name="Oval 36">
                    <a:extLst>
                      <a:ext uri="{FF2B5EF4-FFF2-40B4-BE49-F238E27FC236}">
                        <a16:creationId xmlns:a16="http://schemas.microsoft.com/office/drawing/2014/main" id="{CFAC5BF7-3533-4AA2-8486-EBA0F137385F}"/>
                      </a:ext>
                    </a:extLst>
                  </p:cNvPr>
                  <p:cNvSpPr/>
                  <p:nvPr/>
                </p:nvSpPr>
                <p:spPr>
                  <a:xfrm>
                    <a:off x="8610825" y="3374462"/>
                    <a:ext cx="449991" cy="224103"/>
                  </a:xfrm>
                  <a:prstGeom prst="ellipse">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nvGrpSpPr>
                <p:cNvPr id="38" name="Group 37">
                  <a:extLst>
                    <a:ext uri="{FF2B5EF4-FFF2-40B4-BE49-F238E27FC236}">
                      <a16:creationId xmlns:a16="http://schemas.microsoft.com/office/drawing/2014/main" id="{68CA7864-AB62-46BF-973A-7EF0E4E48BA4}"/>
                    </a:ext>
                  </a:extLst>
                </p:cNvPr>
                <p:cNvGrpSpPr/>
                <p:nvPr/>
              </p:nvGrpSpPr>
              <p:grpSpPr>
                <a:xfrm>
                  <a:off x="1841139" y="2651619"/>
                  <a:ext cx="312627" cy="490106"/>
                  <a:chOff x="3979383" y="3186378"/>
                  <a:chExt cx="468428" cy="734351"/>
                </a:xfrm>
                <a:solidFill>
                  <a:schemeClr val="bg1"/>
                </a:solidFill>
              </p:grpSpPr>
              <p:sp>
                <p:nvSpPr>
                  <p:cNvPr id="39" name="Oval 38">
                    <a:extLst>
                      <a:ext uri="{FF2B5EF4-FFF2-40B4-BE49-F238E27FC236}">
                        <a16:creationId xmlns:a16="http://schemas.microsoft.com/office/drawing/2014/main" id="{4CF5D363-FCCF-4B24-8ACA-2561CE4A0009}"/>
                      </a:ext>
                    </a:extLst>
                  </p:cNvPr>
                  <p:cNvSpPr/>
                  <p:nvPr/>
                </p:nvSpPr>
                <p:spPr>
                  <a:xfrm>
                    <a:off x="3979383" y="3186378"/>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40" name="Oval 39">
                    <a:extLst>
                      <a:ext uri="{FF2B5EF4-FFF2-40B4-BE49-F238E27FC236}">
                        <a16:creationId xmlns:a16="http://schemas.microsoft.com/office/drawing/2014/main" id="{122BF34A-C23B-4E22-AB1F-8089A25079C0}"/>
                      </a:ext>
                    </a:extLst>
                  </p:cNvPr>
                  <p:cNvSpPr/>
                  <p:nvPr/>
                </p:nvSpPr>
                <p:spPr>
                  <a:xfrm>
                    <a:off x="4013788" y="3460961"/>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41" name="Oval 40">
                    <a:extLst>
                      <a:ext uri="{FF2B5EF4-FFF2-40B4-BE49-F238E27FC236}">
                        <a16:creationId xmlns:a16="http://schemas.microsoft.com/office/drawing/2014/main" id="{896CD593-2CE3-4010-AD21-64BE395C9A29}"/>
                      </a:ext>
                    </a:extLst>
                  </p:cNvPr>
                  <p:cNvSpPr/>
                  <p:nvPr/>
                </p:nvSpPr>
                <p:spPr>
                  <a:xfrm>
                    <a:off x="4165136" y="3293247"/>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42" name="Oval 41">
                    <a:extLst>
                      <a:ext uri="{FF2B5EF4-FFF2-40B4-BE49-F238E27FC236}">
                        <a16:creationId xmlns:a16="http://schemas.microsoft.com/office/drawing/2014/main" id="{570CD735-01C3-4104-8C7D-8E63E91F493F}"/>
                      </a:ext>
                    </a:extLst>
                  </p:cNvPr>
                  <p:cNvSpPr/>
                  <p:nvPr/>
                </p:nvSpPr>
                <p:spPr>
                  <a:xfrm>
                    <a:off x="4352864" y="3486844"/>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43" name="Oval 42">
                    <a:extLst>
                      <a:ext uri="{FF2B5EF4-FFF2-40B4-BE49-F238E27FC236}">
                        <a16:creationId xmlns:a16="http://schemas.microsoft.com/office/drawing/2014/main" id="{8EEE864D-70F6-4DA0-B619-EAB9ADF89F43}"/>
                      </a:ext>
                    </a:extLst>
                  </p:cNvPr>
                  <p:cNvSpPr/>
                  <p:nvPr/>
                </p:nvSpPr>
                <p:spPr>
                  <a:xfrm>
                    <a:off x="4134322" y="3673555"/>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44" name="Oval 43">
                    <a:extLst>
                      <a:ext uri="{FF2B5EF4-FFF2-40B4-BE49-F238E27FC236}">
                        <a16:creationId xmlns:a16="http://schemas.microsoft.com/office/drawing/2014/main" id="{DBC908C5-436E-4E76-836E-B29110D1C6D3}"/>
                      </a:ext>
                    </a:extLst>
                  </p:cNvPr>
                  <p:cNvSpPr/>
                  <p:nvPr/>
                </p:nvSpPr>
                <p:spPr>
                  <a:xfrm>
                    <a:off x="4365476" y="3838393"/>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45" name="Group 44">
                  <a:extLst>
                    <a:ext uri="{FF2B5EF4-FFF2-40B4-BE49-F238E27FC236}">
                      <a16:creationId xmlns:a16="http://schemas.microsoft.com/office/drawing/2014/main" id="{C4F6B155-F0BC-4D88-8521-6B639D8D126B}"/>
                    </a:ext>
                  </a:extLst>
                </p:cNvPr>
                <p:cNvGrpSpPr/>
                <p:nvPr/>
              </p:nvGrpSpPr>
              <p:grpSpPr>
                <a:xfrm>
                  <a:off x="1939562" y="3295628"/>
                  <a:ext cx="354479" cy="475309"/>
                  <a:chOff x="4134322" y="3424534"/>
                  <a:chExt cx="531139" cy="712180"/>
                </a:xfrm>
                <a:solidFill>
                  <a:schemeClr val="bg1"/>
                </a:solidFill>
              </p:grpSpPr>
              <p:sp>
                <p:nvSpPr>
                  <p:cNvPr id="46" name="Oval 45">
                    <a:extLst>
                      <a:ext uri="{FF2B5EF4-FFF2-40B4-BE49-F238E27FC236}">
                        <a16:creationId xmlns:a16="http://schemas.microsoft.com/office/drawing/2014/main" id="{7CC46CC6-A31F-4A72-9864-0322374865DC}"/>
                      </a:ext>
                    </a:extLst>
                  </p:cNvPr>
                  <p:cNvSpPr/>
                  <p:nvPr/>
                </p:nvSpPr>
                <p:spPr>
                  <a:xfrm>
                    <a:off x="4187492" y="4054378"/>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47" name="Oval 46">
                    <a:extLst>
                      <a:ext uri="{FF2B5EF4-FFF2-40B4-BE49-F238E27FC236}">
                        <a16:creationId xmlns:a16="http://schemas.microsoft.com/office/drawing/2014/main" id="{DE88E9D5-DA96-40C3-987C-3DC53D2E4F39}"/>
                      </a:ext>
                    </a:extLst>
                  </p:cNvPr>
                  <p:cNvSpPr/>
                  <p:nvPr/>
                </p:nvSpPr>
                <p:spPr>
                  <a:xfrm>
                    <a:off x="4136534" y="3424534"/>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48" name="Oval 47">
                    <a:extLst>
                      <a:ext uri="{FF2B5EF4-FFF2-40B4-BE49-F238E27FC236}">
                        <a16:creationId xmlns:a16="http://schemas.microsoft.com/office/drawing/2014/main" id="{3805B040-2D85-472A-84E3-5234CDCD0C58}"/>
                      </a:ext>
                    </a:extLst>
                  </p:cNvPr>
                  <p:cNvSpPr/>
                  <p:nvPr/>
                </p:nvSpPr>
                <p:spPr>
                  <a:xfrm>
                    <a:off x="4341617" y="3497272"/>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49" name="Oval 48">
                    <a:extLst>
                      <a:ext uri="{FF2B5EF4-FFF2-40B4-BE49-F238E27FC236}">
                        <a16:creationId xmlns:a16="http://schemas.microsoft.com/office/drawing/2014/main" id="{7D793AD0-A178-4438-BF72-42E4316F070F}"/>
                      </a:ext>
                    </a:extLst>
                  </p:cNvPr>
                  <p:cNvSpPr/>
                  <p:nvPr/>
                </p:nvSpPr>
                <p:spPr>
                  <a:xfrm>
                    <a:off x="4583126" y="3539123"/>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50" name="Oval 49">
                    <a:extLst>
                      <a:ext uri="{FF2B5EF4-FFF2-40B4-BE49-F238E27FC236}">
                        <a16:creationId xmlns:a16="http://schemas.microsoft.com/office/drawing/2014/main" id="{AF876863-6B97-45FA-8BA0-51C53C112ACA}"/>
                      </a:ext>
                    </a:extLst>
                  </p:cNvPr>
                  <p:cNvSpPr/>
                  <p:nvPr/>
                </p:nvSpPr>
                <p:spPr>
                  <a:xfrm>
                    <a:off x="4134322" y="3673555"/>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51" name="Oval 50">
                    <a:extLst>
                      <a:ext uri="{FF2B5EF4-FFF2-40B4-BE49-F238E27FC236}">
                        <a16:creationId xmlns:a16="http://schemas.microsoft.com/office/drawing/2014/main" id="{54D23D07-5D2E-4CCE-B637-6EF4879F772C}"/>
                      </a:ext>
                    </a:extLst>
                  </p:cNvPr>
                  <p:cNvSpPr/>
                  <p:nvPr/>
                </p:nvSpPr>
                <p:spPr>
                  <a:xfrm>
                    <a:off x="4365476" y="3838393"/>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52" name="Group 51">
                  <a:extLst>
                    <a:ext uri="{FF2B5EF4-FFF2-40B4-BE49-F238E27FC236}">
                      <a16:creationId xmlns:a16="http://schemas.microsoft.com/office/drawing/2014/main" id="{7DE98554-1C51-48E2-9325-53200A84D9E6}"/>
                    </a:ext>
                  </a:extLst>
                </p:cNvPr>
                <p:cNvGrpSpPr/>
                <p:nvPr/>
              </p:nvGrpSpPr>
              <p:grpSpPr>
                <a:xfrm>
                  <a:off x="1954937" y="3597195"/>
                  <a:ext cx="381477" cy="573066"/>
                  <a:chOff x="3925209" y="3062074"/>
                  <a:chExt cx="571591" cy="858655"/>
                </a:xfrm>
                <a:solidFill>
                  <a:schemeClr val="bg1"/>
                </a:solidFill>
              </p:grpSpPr>
              <p:sp>
                <p:nvSpPr>
                  <p:cNvPr id="53" name="Oval 52">
                    <a:extLst>
                      <a:ext uri="{FF2B5EF4-FFF2-40B4-BE49-F238E27FC236}">
                        <a16:creationId xmlns:a16="http://schemas.microsoft.com/office/drawing/2014/main" id="{FB6B13F0-90D8-4DE7-9F3D-43F04BE074D9}"/>
                      </a:ext>
                    </a:extLst>
                  </p:cNvPr>
                  <p:cNvSpPr/>
                  <p:nvPr/>
                </p:nvSpPr>
                <p:spPr>
                  <a:xfrm>
                    <a:off x="4414465" y="3062074"/>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54" name="Oval 53">
                    <a:extLst>
                      <a:ext uri="{FF2B5EF4-FFF2-40B4-BE49-F238E27FC236}">
                        <a16:creationId xmlns:a16="http://schemas.microsoft.com/office/drawing/2014/main" id="{1AB6C146-199D-49A0-BD7F-4184FF105BED}"/>
                      </a:ext>
                    </a:extLst>
                  </p:cNvPr>
                  <p:cNvSpPr/>
                  <p:nvPr/>
                </p:nvSpPr>
                <p:spPr>
                  <a:xfrm>
                    <a:off x="3925209" y="3775023"/>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55" name="Oval 54">
                    <a:extLst>
                      <a:ext uri="{FF2B5EF4-FFF2-40B4-BE49-F238E27FC236}">
                        <a16:creationId xmlns:a16="http://schemas.microsoft.com/office/drawing/2014/main" id="{E5BD84D2-367D-420F-89D5-7F23ECAA1E40}"/>
                      </a:ext>
                    </a:extLst>
                  </p:cNvPr>
                  <p:cNvSpPr/>
                  <p:nvPr/>
                </p:nvSpPr>
                <p:spPr>
                  <a:xfrm>
                    <a:off x="4237664" y="3293895"/>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56" name="Oval 55">
                    <a:extLst>
                      <a:ext uri="{FF2B5EF4-FFF2-40B4-BE49-F238E27FC236}">
                        <a16:creationId xmlns:a16="http://schemas.microsoft.com/office/drawing/2014/main" id="{CEBA9085-4527-4D0C-B4EA-55E69BFB74A2}"/>
                      </a:ext>
                    </a:extLst>
                  </p:cNvPr>
                  <p:cNvSpPr/>
                  <p:nvPr/>
                </p:nvSpPr>
                <p:spPr>
                  <a:xfrm>
                    <a:off x="4352864" y="3486844"/>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57" name="Oval 56">
                    <a:extLst>
                      <a:ext uri="{FF2B5EF4-FFF2-40B4-BE49-F238E27FC236}">
                        <a16:creationId xmlns:a16="http://schemas.microsoft.com/office/drawing/2014/main" id="{630E3D8A-FE44-4290-A18D-C353F70BB1EC}"/>
                      </a:ext>
                    </a:extLst>
                  </p:cNvPr>
                  <p:cNvSpPr/>
                  <p:nvPr/>
                </p:nvSpPr>
                <p:spPr>
                  <a:xfrm>
                    <a:off x="4101746" y="3507368"/>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58" name="Oval 57">
                    <a:extLst>
                      <a:ext uri="{FF2B5EF4-FFF2-40B4-BE49-F238E27FC236}">
                        <a16:creationId xmlns:a16="http://schemas.microsoft.com/office/drawing/2014/main" id="{224FA3D8-FA89-4E6E-9B7B-C815087A6063}"/>
                      </a:ext>
                    </a:extLst>
                  </p:cNvPr>
                  <p:cNvSpPr/>
                  <p:nvPr/>
                </p:nvSpPr>
                <p:spPr>
                  <a:xfrm>
                    <a:off x="4365476" y="3838393"/>
                    <a:ext cx="82335" cy="82336"/>
                  </a:xfrm>
                  <a:prstGeom prst="ellipse">
                    <a:avLst/>
                  </a:prstGeom>
                  <a:grpFill/>
                  <a:ln w="9525"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sp>
            <p:nvSpPr>
              <p:cNvPr id="60" name="TextBox 59">
                <a:extLst>
                  <a:ext uri="{FF2B5EF4-FFF2-40B4-BE49-F238E27FC236}">
                    <a16:creationId xmlns:a16="http://schemas.microsoft.com/office/drawing/2014/main" id="{8F585FE6-B5B4-4F6F-8750-0D4BDA9F41D3}"/>
                  </a:ext>
                </a:extLst>
              </p:cNvPr>
              <p:cNvSpPr txBox="1"/>
              <p:nvPr/>
            </p:nvSpPr>
            <p:spPr>
              <a:xfrm rot="21214598">
                <a:off x="2006371" y="5592890"/>
                <a:ext cx="1223454" cy="215444"/>
              </a:xfrm>
              <a:prstGeom prst="rect">
                <a:avLst/>
              </a:prstGeom>
              <a:noFill/>
            </p:spPr>
            <p:txBody>
              <a:bodyPr wrap="square" rtlCol="0">
                <a:prstTxWarp prst="textArchDown">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Proxima Nova Rg"/>
                    <a:ea typeface="+mn-ea"/>
                    <a:cs typeface="+mn-cs"/>
                  </a:rPr>
                  <a:t>©Medscape, LLC</a:t>
                </a:r>
              </a:p>
            </p:txBody>
          </p:sp>
        </p:grpSp>
      </p:grpSp>
      <p:sp>
        <p:nvSpPr>
          <p:cNvPr id="7" name="Text Placeholder 6"/>
          <p:cNvSpPr>
            <a:spLocks noGrp="1"/>
          </p:cNvSpPr>
          <p:nvPr>
            <p:ph type="body" sz="quarter" idx="14"/>
          </p:nvPr>
        </p:nvSpPr>
        <p:spPr>
          <a:xfrm>
            <a:off x="0" y="6272605"/>
            <a:ext cx="12191999" cy="447609"/>
          </a:xfrm>
        </p:spPr>
        <p:txBody>
          <a:bodyPr/>
          <a:lstStyle/>
          <a:p>
            <a:pPr>
              <a:spcBef>
                <a:spcPts val="0"/>
              </a:spcBef>
              <a:buNone/>
            </a:pPr>
            <a:r>
              <a:rPr lang="en-US" sz="1100" dirty="0">
                <a:solidFill>
                  <a:schemeClr val="tx1">
                    <a:lumMod val="50000"/>
                  </a:schemeClr>
                </a:solidFill>
                <a:latin typeface="+mn-lt"/>
                <a:cs typeface="Arial"/>
              </a:rPr>
              <a:t>AE, adverse event.</a:t>
            </a:r>
            <a:br>
              <a:rPr lang="en-US" sz="1100" dirty="0">
                <a:solidFill>
                  <a:schemeClr val="tx1">
                    <a:lumMod val="50000"/>
                  </a:schemeClr>
                </a:solidFill>
                <a:latin typeface="+mn-lt"/>
                <a:cs typeface="Arial"/>
              </a:rPr>
            </a:br>
            <a:r>
              <a:rPr lang="en-US" sz="1100" dirty="0">
                <a:solidFill>
                  <a:schemeClr val="tx1">
                    <a:lumMod val="50000"/>
                  </a:schemeClr>
                </a:solidFill>
                <a:latin typeface="+mn-lt"/>
                <a:cs typeface="Arial"/>
              </a:rPr>
              <a:t>a. </a:t>
            </a:r>
            <a:r>
              <a:rPr lang="pl-PL" sz="1100">
                <a:solidFill>
                  <a:schemeClr val="tx1">
                    <a:lumMod val="50000"/>
                  </a:schemeClr>
                </a:solidFill>
                <a:latin typeface="+mn-lt"/>
                <a:cs typeface="Arial"/>
              </a:rPr>
              <a:t>Eswaran S et al. Am J Gastroenterol. 2013;108:718-727</a:t>
            </a:r>
            <a:r>
              <a:rPr lang="en-US" dirty="0">
                <a:solidFill>
                  <a:schemeClr val="tx1">
                    <a:lumMod val="50000"/>
                  </a:schemeClr>
                </a:solidFill>
                <a:cs typeface="Arial"/>
              </a:rPr>
              <a:t>; </a:t>
            </a:r>
            <a:r>
              <a:rPr lang="en-US" sz="1100" dirty="0">
                <a:solidFill>
                  <a:schemeClr val="tx1">
                    <a:lumMod val="50000"/>
                  </a:schemeClr>
                </a:solidFill>
                <a:latin typeface="+mn-lt"/>
                <a:cs typeface="Arial"/>
              </a:rPr>
              <a:t>b. </a:t>
            </a:r>
            <a:r>
              <a:rPr lang="pl-PL" sz="1100">
                <a:solidFill>
                  <a:schemeClr val="tx1">
                    <a:lumMod val="50000"/>
                  </a:schemeClr>
                </a:solidFill>
                <a:latin typeface="+mn-lt"/>
                <a:cs typeface="Arial"/>
              </a:rPr>
              <a:t>Chey WD et al. JAMA. 2015;313:949-958</a:t>
            </a:r>
            <a:r>
              <a:rPr lang="en-US" sz="1100" dirty="0">
                <a:solidFill>
                  <a:schemeClr val="tx1">
                    <a:lumMod val="50000"/>
                  </a:schemeClr>
                </a:solidFill>
                <a:latin typeface="+mn-lt"/>
                <a:cs typeface="Arial"/>
              </a:rPr>
              <a:t>; c</a:t>
            </a:r>
            <a:r>
              <a:rPr lang="pl-PL" sz="1100">
                <a:solidFill>
                  <a:schemeClr val="tx1">
                    <a:lumMod val="50000"/>
                  </a:schemeClr>
                </a:solidFill>
                <a:latin typeface="+mn-lt"/>
                <a:cs typeface="Arial"/>
              </a:rPr>
              <a:t>. Suares NC, </a:t>
            </a:r>
            <a:r>
              <a:rPr lang="en-GB" sz="1100" dirty="0">
                <a:solidFill>
                  <a:schemeClr val="tx1">
                    <a:lumMod val="50000"/>
                  </a:schemeClr>
                </a:solidFill>
                <a:latin typeface="+mn-lt"/>
                <a:cs typeface="Arial"/>
              </a:rPr>
              <a:t>et al</a:t>
            </a:r>
            <a:r>
              <a:rPr lang="pl-PL" sz="1100">
                <a:solidFill>
                  <a:schemeClr val="tx1">
                    <a:lumMod val="50000"/>
                  </a:schemeClr>
                </a:solidFill>
                <a:latin typeface="+mn-lt"/>
                <a:cs typeface="Arial"/>
              </a:rPr>
              <a:t>. Aliment Pharmacol Ther. 2011;33:895-901. </a:t>
            </a:r>
            <a:endParaRPr lang="pl-PL" sz="1100">
              <a:solidFill>
                <a:schemeClr val="tx1">
                  <a:lumMod val="50000"/>
                </a:schemeClr>
              </a:solidFill>
              <a:latin typeface="+mn-lt"/>
              <a:ea typeface=""/>
              <a:cs typeface="Arial"/>
            </a:endParaRPr>
          </a:p>
        </p:txBody>
      </p:sp>
    </p:spTree>
    <p:extLst>
      <p:ext uri="{BB962C8B-B14F-4D97-AF65-F5344CB8AC3E}">
        <p14:creationId xmlns:p14="http://schemas.microsoft.com/office/powerpoint/2010/main" val="1156045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Polyethylene Glycol in IBS-C: ACG Guidelines 2021</a:t>
            </a:r>
            <a:endParaRPr lang="en-US" dirty="0"/>
          </a:p>
        </p:txBody>
      </p:sp>
      <p:sp>
        <p:nvSpPr>
          <p:cNvPr id="3" name="Text Placeholder 2"/>
          <p:cNvSpPr>
            <a:spLocks noGrp="1"/>
          </p:cNvSpPr>
          <p:nvPr>
            <p:ph type="body" sz="quarter" idx="13"/>
          </p:nvPr>
        </p:nvSpPr>
        <p:spPr>
          <a:xfrm>
            <a:off x="0" y="1122560"/>
            <a:ext cx="12191999" cy="1061551"/>
          </a:xfrm>
        </p:spPr>
        <p:txBody>
          <a:bodyPr>
            <a:noAutofit/>
          </a:bodyPr>
          <a:lstStyle/>
          <a:p>
            <a:pPr marL="342900" lvl="0" indent="-342900" defTabSz="457200">
              <a:lnSpc>
                <a:spcPct val="100000"/>
              </a:lnSpc>
              <a:spcAft>
                <a:spcPts val="0"/>
              </a:spcAft>
              <a:buClr>
                <a:schemeClr val="accent6"/>
              </a:buClr>
              <a:buFont typeface="Wingdings" panose="05000000000000000000" pitchFamily="2" charset="2"/>
              <a:buChar char="§"/>
            </a:pPr>
            <a:r>
              <a:rPr lang="en-US" sz="2000" dirty="0">
                <a:solidFill>
                  <a:schemeClr val="tx1">
                    <a:lumMod val="75000"/>
                  </a:schemeClr>
                </a:solidFill>
              </a:rPr>
              <a:t>Osmotic agent that promotes intestinal water secretion</a:t>
            </a:r>
          </a:p>
          <a:p>
            <a:pPr marL="342900" lvl="0" indent="-342900" defTabSz="457200">
              <a:lnSpc>
                <a:spcPct val="100000"/>
              </a:lnSpc>
              <a:spcAft>
                <a:spcPts val="0"/>
              </a:spcAft>
              <a:buClr>
                <a:schemeClr val="accent6"/>
              </a:buClr>
              <a:buFont typeface="Wingdings" panose="05000000000000000000" pitchFamily="2" charset="2"/>
              <a:buChar char="§"/>
            </a:pPr>
            <a:r>
              <a:rPr lang="en-US" sz="2000" dirty="0">
                <a:solidFill>
                  <a:schemeClr val="tx1">
                    <a:lumMod val="75000"/>
                  </a:schemeClr>
                </a:solidFill>
              </a:rPr>
              <a:t>Improves constipation, but not pain or other symptoms in IBS-C</a:t>
            </a:r>
          </a:p>
          <a:p>
            <a:pPr marL="342900" lvl="0" indent="-342900" defTabSz="457200">
              <a:lnSpc>
                <a:spcPct val="100000"/>
              </a:lnSpc>
              <a:spcAft>
                <a:spcPts val="0"/>
              </a:spcAft>
              <a:buClr>
                <a:schemeClr val="accent6"/>
              </a:buClr>
              <a:buFont typeface="Wingdings" panose="05000000000000000000" pitchFamily="2" charset="2"/>
              <a:buChar char="§"/>
            </a:pPr>
            <a:r>
              <a:rPr lang="en-US" sz="2000" dirty="0">
                <a:solidFill>
                  <a:schemeClr val="tx1">
                    <a:lumMod val="75000"/>
                  </a:schemeClr>
                </a:solidFill>
              </a:rPr>
              <a:t>Primary AEs: abdominal pain, diarrhea, nausea, and flatulence</a:t>
            </a:r>
          </a:p>
        </p:txBody>
      </p:sp>
      <p:sp>
        <p:nvSpPr>
          <p:cNvPr id="4" name="Text Placeholder 3">
            <a:extLst>
              <a:ext uri="{FF2B5EF4-FFF2-40B4-BE49-F238E27FC236}">
                <a16:creationId xmlns:a16="http://schemas.microsoft.com/office/drawing/2014/main" id="{8840A859-A1BB-E747-8DEE-48D42A7D16A7}"/>
              </a:ext>
            </a:extLst>
          </p:cNvPr>
          <p:cNvSpPr>
            <a:spLocks noGrp="1"/>
          </p:cNvSpPr>
          <p:nvPr>
            <p:ph type="body" sz="quarter" idx="14"/>
          </p:nvPr>
        </p:nvSpPr>
        <p:spPr>
          <a:xfrm>
            <a:off x="0" y="6196967"/>
            <a:ext cx="12191999" cy="524553"/>
          </a:xfrm>
        </p:spPr>
        <p:txBody>
          <a:bodyPr/>
          <a:lstStyle/>
          <a:p>
            <a:r>
              <a:rPr lang="en-US" dirty="0"/>
              <a:t>RCT, randomized controlled trial.</a:t>
            </a:r>
          </a:p>
          <a:p>
            <a:r>
              <a:rPr lang="en-US" dirty="0"/>
              <a:t>Lacy BE, et al. Am J Gastroenterol. 2021;116:17-44. </a:t>
            </a:r>
          </a:p>
        </p:txBody>
      </p:sp>
      <p:grpSp>
        <p:nvGrpSpPr>
          <p:cNvPr id="68" name="Group 67">
            <a:extLst>
              <a:ext uri="{FF2B5EF4-FFF2-40B4-BE49-F238E27FC236}">
                <a16:creationId xmlns:a16="http://schemas.microsoft.com/office/drawing/2014/main" id="{3D9A3DDE-6A1E-42F6-8683-DBAFE229ADB9}"/>
              </a:ext>
            </a:extLst>
          </p:cNvPr>
          <p:cNvGrpSpPr/>
          <p:nvPr/>
        </p:nvGrpSpPr>
        <p:grpSpPr>
          <a:xfrm>
            <a:off x="866539" y="2548455"/>
            <a:ext cx="10458923" cy="3599279"/>
            <a:chOff x="872358" y="2628465"/>
            <a:chExt cx="10458923" cy="3599279"/>
          </a:xfrm>
        </p:grpSpPr>
        <p:sp>
          <p:nvSpPr>
            <p:cNvPr id="5" name="Rectangle 4">
              <a:extLst>
                <a:ext uri="{FF2B5EF4-FFF2-40B4-BE49-F238E27FC236}">
                  <a16:creationId xmlns:a16="http://schemas.microsoft.com/office/drawing/2014/main" id="{C59DA8C4-F97D-4980-B891-03F53A13BAF0}"/>
                </a:ext>
              </a:extLst>
            </p:cNvPr>
            <p:cNvSpPr/>
            <p:nvPr/>
          </p:nvSpPr>
          <p:spPr>
            <a:xfrm>
              <a:off x="872358" y="2638090"/>
              <a:ext cx="2963917" cy="3391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7484F"/>
                  </a:solidFill>
                  <a:effectLst/>
                  <a:uLnTx/>
                  <a:uFillTx/>
                  <a:latin typeface="Proxima Nova Rg"/>
                  <a:ea typeface="+mn-ea"/>
                  <a:cs typeface="+mn-cs"/>
                </a:rPr>
                <a:t>RCTs</a:t>
              </a:r>
              <a:endParaRPr kumimoji="0" lang="en-US" sz="2800" b="1" i="0" u="none" strike="noStrike" kern="1200" cap="none" spc="0" normalizeH="0" baseline="0" noProof="0" dirty="0">
                <a:ln>
                  <a:noFill/>
                </a:ln>
                <a:solidFill>
                  <a:srgbClr val="FD8831"/>
                </a:solidFill>
                <a:effectLst/>
                <a:uLnTx/>
                <a:uFillTx/>
                <a:latin typeface="Proxima Nova Rg"/>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D8831"/>
                  </a:solidFill>
                  <a:effectLst/>
                  <a:uLnTx/>
                  <a:uFillTx/>
                  <a:latin typeface="Proxima Nova Rg"/>
                  <a:ea typeface="+mn-ea"/>
                  <a:cs typeface="+mn-cs"/>
                </a:rPr>
                <a:t>2</a:t>
              </a:r>
            </a:p>
          </p:txBody>
        </p:sp>
        <p:sp>
          <p:nvSpPr>
            <p:cNvPr id="31" name="Rectangle 30">
              <a:extLst>
                <a:ext uri="{FF2B5EF4-FFF2-40B4-BE49-F238E27FC236}">
                  <a16:creationId xmlns:a16="http://schemas.microsoft.com/office/drawing/2014/main" id="{EB84CD7E-4541-4CD1-9E02-EFE6C604A7DD}"/>
                </a:ext>
              </a:extLst>
            </p:cNvPr>
            <p:cNvSpPr/>
            <p:nvPr/>
          </p:nvSpPr>
          <p:spPr>
            <a:xfrm>
              <a:off x="4055007" y="2638090"/>
              <a:ext cx="2963917" cy="3391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7484F"/>
                  </a:solidFill>
                  <a:effectLst/>
                  <a:uLnTx/>
                  <a:uFillTx/>
                  <a:latin typeface="Proxima Nova Rg"/>
                  <a:ea typeface="+mn-ea"/>
                  <a:cs typeface="+mn-cs"/>
                </a:rPr>
                <a:t>Patients treated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FD8831"/>
                  </a:solidFill>
                  <a:latin typeface="Proxima Nova Rg"/>
                </a:rPr>
                <a:t>181</a:t>
              </a:r>
              <a:endParaRPr kumimoji="0" lang="en-US" sz="4000" b="1" i="0" u="none" strike="noStrike" kern="1200" cap="none" spc="0" normalizeH="0" baseline="0" noProof="0" dirty="0">
                <a:ln>
                  <a:noFill/>
                </a:ln>
                <a:solidFill>
                  <a:srgbClr val="FD8831"/>
                </a:solidFill>
                <a:effectLst/>
                <a:uLnTx/>
                <a:uFillTx/>
                <a:latin typeface="Proxima Nova Rg"/>
                <a:ea typeface="+mn-ea"/>
                <a:cs typeface="+mn-cs"/>
              </a:endParaRPr>
            </a:p>
          </p:txBody>
        </p:sp>
        <p:sp>
          <p:nvSpPr>
            <p:cNvPr id="32" name="Rectangle 31">
              <a:extLst>
                <a:ext uri="{FF2B5EF4-FFF2-40B4-BE49-F238E27FC236}">
                  <a16:creationId xmlns:a16="http://schemas.microsoft.com/office/drawing/2014/main" id="{C0C58471-8881-4CD8-A80A-616D04864646}"/>
                </a:ext>
              </a:extLst>
            </p:cNvPr>
            <p:cNvSpPr/>
            <p:nvPr/>
          </p:nvSpPr>
          <p:spPr>
            <a:xfrm>
              <a:off x="7206297" y="2628465"/>
              <a:ext cx="4113345" cy="16492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Proxima Nova Rg"/>
                  <a:ea typeface="+mn-ea"/>
                  <a:cs typeface="+mn-cs"/>
                </a:rPr>
                <a:t>There is </a:t>
              </a:r>
              <a:r>
                <a:rPr kumimoji="0" lang="en-US" sz="2400" b="1" i="0" u="none" strike="noStrike" kern="1200" cap="none" spc="0" normalizeH="0" baseline="0" noProof="0" dirty="0">
                  <a:ln>
                    <a:noFill/>
                  </a:ln>
                  <a:solidFill>
                    <a:srgbClr val="FD8831"/>
                  </a:solidFill>
                  <a:effectLst/>
                  <a:uLnTx/>
                  <a:uFillTx/>
                  <a:latin typeface="Proxima Nova Rg"/>
                  <a:ea typeface="+mn-ea"/>
                  <a:cs typeface="+mn-cs"/>
                </a:rPr>
                <a:t>no evidence </a:t>
              </a:r>
              <a:r>
                <a:rPr kumimoji="0" lang="en-US" sz="2400" b="0" i="0" u="none" strike="noStrike" kern="1200" cap="none" spc="0" normalizeH="0" baseline="0" noProof="0" dirty="0">
                  <a:ln>
                    <a:noFill/>
                  </a:ln>
                  <a:solidFill>
                    <a:srgbClr val="47484F"/>
                  </a:solidFill>
                  <a:effectLst/>
                  <a:uLnTx/>
                  <a:uFillTx/>
                  <a:latin typeface="Proxima Nova Rg"/>
                  <a:ea typeface="+mn-ea"/>
                  <a:cs typeface="+mn-cs"/>
                </a:rPr>
                <a:t>that PEG improves overall symptoms and pain in IBS-C</a:t>
              </a:r>
            </a:p>
          </p:txBody>
        </p:sp>
        <p:sp>
          <p:nvSpPr>
            <p:cNvPr id="33" name="Rectangle 32">
              <a:extLst>
                <a:ext uri="{FF2B5EF4-FFF2-40B4-BE49-F238E27FC236}">
                  <a16:creationId xmlns:a16="http://schemas.microsoft.com/office/drawing/2014/main" id="{1DC10EA9-45A4-4C78-B46B-4A32B037813E}"/>
                </a:ext>
              </a:extLst>
            </p:cNvPr>
            <p:cNvSpPr/>
            <p:nvPr/>
          </p:nvSpPr>
          <p:spPr>
            <a:xfrm>
              <a:off x="7206298" y="4380257"/>
              <a:ext cx="1986456" cy="16492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9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8831"/>
                  </a:solidFill>
                  <a:effectLst/>
                  <a:uLnTx/>
                  <a:uFillTx/>
                  <a:latin typeface="Proxima Nova Rg"/>
                  <a:ea typeface="+mn-ea"/>
                  <a:cs typeface="+mn-cs"/>
                </a:rPr>
                <a:t>Conditional</a:t>
              </a:r>
              <a:r>
                <a:rPr kumimoji="0" lang="en-US" sz="1800" b="0" i="0" u="none" strike="noStrike" kern="1200" cap="none" spc="0" normalizeH="0" baseline="0" noProof="0" dirty="0">
                  <a:ln>
                    <a:noFill/>
                  </a:ln>
                  <a:solidFill>
                    <a:srgbClr val="47484F"/>
                  </a:solidFill>
                  <a:effectLst/>
                  <a:uLnTx/>
                  <a:uFillTx/>
                  <a:latin typeface="Proxima Nova Rg"/>
                  <a:ea typeface="+mn-ea"/>
                  <a:cs typeface="+mn-cs"/>
                </a:rPr>
                <a:t> </a:t>
              </a:r>
              <a:br>
                <a:rPr kumimoji="0" lang="en-US" sz="1800" b="0" i="0" u="none" strike="noStrike" kern="1200" cap="none" spc="0" normalizeH="0" baseline="0" noProof="0" dirty="0">
                  <a:ln>
                    <a:noFill/>
                  </a:ln>
                  <a:solidFill>
                    <a:srgbClr val="47484F"/>
                  </a:solidFill>
                  <a:effectLst/>
                  <a:uLnTx/>
                  <a:uFillTx/>
                  <a:latin typeface="Proxima Nova Rg"/>
                  <a:ea typeface="+mn-ea"/>
                  <a:cs typeface="+mn-cs"/>
                </a:rPr>
              </a:br>
              <a:r>
                <a:rPr kumimoji="0" lang="en-US" sz="1800" b="0" i="0" u="none" strike="noStrike" kern="1200" cap="none" spc="0" normalizeH="0" baseline="0" noProof="0" dirty="0">
                  <a:ln>
                    <a:noFill/>
                  </a:ln>
                  <a:solidFill>
                    <a:srgbClr val="47484F"/>
                  </a:solidFill>
                  <a:effectLst/>
                  <a:uLnTx/>
                  <a:uFillTx/>
                  <a:latin typeface="Proxima Nova Rg"/>
                  <a:ea typeface="+mn-ea"/>
                  <a:cs typeface="+mn-cs"/>
                </a:rPr>
                <a:t>recommendation against use</a:t>
              </a:r>
            </a:p>
          </p:txBody>
        </p:sp>
        <p:sp>
          <p:nvSpPr>
            <p:cNvPr id="35" name="Rectangle 34">
              <a:extLst>
                <a:ext uri="{FF2B5EF4-FFF2-40B4-BE49-F238E27FC236}">
                  <a16:creationId xmlns:a16="http://schemas.microsoft.com/office/drawing/2014/main" id="{B0ADF856-0149-47A0-A2FF-38759C6CCBA8}"/>
                </a:ext>
              </a:extLst>
            </p:cNvPr>
            <p:cNvSpPr/>
            <p:nvPr/>
          </p:nvSpPr>
          <p:spPr>
            <a:xfrm>
              <a:off x="9333186" y="4380257"/>
              <a:ext cx="1986456" cy="16492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9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8831"/>
                  </a:solidFill>
                  <a:effectLst/>
                  <a:uLnTx/>
                  <a:uFillTx/>
                  <a:latin typeface="Proxima Nova Rg"/>
                  <a:ea typeface="+mn-ea"/>
                  <a:cs typeface="+mn-cs"/>
                </a:rPr>
                <a:t>Low quality </a:t>
              </a:r>
              <a:br>
                <a:rPr kumimoji="0" lang="en-US" sz="1800" b="1" i="0" u="none" strike="noStrike" kern="1200" cap="none" spc="0" normalizeH="0" baseline="0" noProof="0" dirty="0">
                  <a:ln>
                    <a:noFill/>
                  </a:ln>
                  <a:solidFill>
                    <a:srgbClr val="47484F"/>
                  </a:solidFill>
                  <a:effectLst/>
                  <a:uLnTx/>
                  <a:uFillTx/>
                  <a:latin typeface="Proxima Nova Rg"/>
                  <a:ea typeface="+mn-ea"/>
                  <a:cs typeface="+mn-cs"/>
                </a:rPr>
              </a:br>
              <a:r>
                <a:rPr kumimoji="0" lang="en-US" sz="1800" b="0" i="0" u="none" strike="noStrike" kern="1200" cap="none" spc="0" normalizeH="0" baseline="0" noProof="0" dirty="0">
                  <a:ln>
                    <a:noFill/>
                  </a:ln>
                  <a:solidFill>
                    <a:srgbClr val="47484F"/>
                  </a:solidFill>
                  <a:effectLst/>
                  <a:uLnTx/>
                  <a:uFillTx/>
                  <a:latin typeface="Proxima Nova Rg"/>
                  <a:ea typeface="+mn-ea"/>
                  <a:cs typeface="+mn-cs"/>
                </a:rPr>
                <a:t>of evidence </a:t>
              </a:r>
            </a:p>
          </p:txBody>
        </p:sp>
        <p:grpSp>
          <p:nvGrpSpPr>
            <p:cNvPr id="11" name="Group 10">
              <a:extLst>
                <a:ext uri="{FF2B5EF4-FFF2-40B4-BE49-F238E27FC236}">
                  <a16:creationId xmlns:a16="http://schemas.microsoft.com/office/drawing/2014/main" id="{04F19905-E9D5-4E0F-B9DF-A139470ADAA2}"/>
                </a:ext>
              </a:extLst>
            </p:cNvPr>
            <p:cNvGrpSpPr/>
            <p:nvPr/>
          </p:nvGrpSpPr>
          <p:grpSpPr>
            <a:xfrm>
              <a:off x="1389978" y="3828852"/>
              <a:ext cx="1928676" cy="1952888"/>
              <a:chOff x="1213520" y="3828852"/>
              <a:chExt cx="1928676" cy="1952888"/>
            </a:xfrm>
          </p:grpSpPr>
          <p:pic>
            <p:nvPicPr>
              <p:cNvPr id="67" name="Picture 66" descr="Icon&#10;&#10;Description automatically generated">
                <a:extLst>
                  <a:ext uri="{FF2B5EF4-FFF2-40B4-BE49-F238E27FC236}">
                    <a16:creationId xmlns:a16="http://schemas.microsoft.com/office/drawing/2014/main" id="{F39BD28C-7B67-474F-8647-91358049E5CB}"/>
                  </a:ext>
                </a:extLst>
              </p:cNvPr>
              <p:cNvPicPr>
                <a:picLocks noChangeAspect="1"/>
              </p:cNvPicPr>
              <p:nvPr/>
            </p:nvPicPr>
            <p:blipFill>
              <a:blip r:embed="rId3"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48692" y="4154429"/>
                <a:ext cx="1193504" cy="1627311"/>
              </a:xfrm>
              <a:prstGeom prst="rect">
                <a:avLst/>
              </a:prstGeom>
            </p:spPr>
          </p:pic>
          <p:pic>
            <p:nvPicPr>
              <p:cNvPr id="10" name="Picture 9" descr="Icon&#10;&#10;Description automatically generated">
                <a:extLst>
                  <a:ext uri="{FF2B5EF4-FFF2-40B4-BE49-F238E27FC236}">
                    <a16:creationId xmlns:a16="http://schemas.microsoft.com/office/drawing/2014/main" id="{F192907E-02BC-46A8-B410-FCE8DF0222D3}"/>
                  </a:ext>
                </a:extLst>
              </p:cNvPr>
              <p:cNvPicPr>
                <a:picLocks noChangeAspect="1"/>
              </p:cNvPicPr>
              <p:nvPr/>
            </p:nvPicPr>
            <p:blipFill>
              <a:blip r:embed="rId3"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13520" y="3828852"/>
                <a:ext cx="1193504" cy="1627311"/>
              </a:xfrm>
              <a:prstGeom prst="rect">
                <a:avLst/>
              </a:prstGeom>
            </p:spPr>
          </p:pic>
        </p:grpSp>
        <p:pic>
          <p:nvPicPr>
            <p:cNvPr id="15" name="Picture 14" descr="Icon&#10;&#10;Description automatically generated">
              <a:extLst>
                <a:ext uri="{FF2B5EF4-FFF2-40B4-BE49-F238E27FC236}">
                  <a16:creationId xmlns:a16="http://schemas.microsoft.com/office/drawing/2014/main" id="{2795D84A-DFD8-4CBC-8653-984071B42F68}"/>
                </a:ext>
              </a:extLst>
            </p:cNvPr>
            <p:cNvPicPr>
              <a:picLocks noChangeAspect="1"/>
            </p:cNvPicPr>
            <p:nvPr/>
          </p:nvPicPr>
          <p:blipFill rotWithShape="1">
            <a:blip r:embed="rId4" cstate="hqprint">
              <a:duotone>
                <a:schemeClr val="bg2">
                  <a:shade val="45000"/>
                  <a:satMod val="135000"/>
                </a:schemeClr>
                <a:prstClr val="white"/>
              </a:duotone>
              <a:extLst>
                <a:ext uri="{28A0092B-C50C-407E-A947-70E740481C1C}">
                  <a14:useLocalDpi xmlns:a14="http://schemas.microsoft.com/office/drawing/2010/main" val="0"/>
                </a:ext>
              </a:extLst>
            </a:blip>
            <a:srcRect b="5504"/>
            <a:stretch/>
          </p:blipFill>
          <p:spPr>
            <a:xfrm>
              <a:off x="4138452" y="4174626"/>
              <a:ext cx="2803443" cy="1854877"/>
            </a:xfrm>
            <a:prstGeom prst="rect">
              <a:avLst/>
            </a:prstGeom>
          </p:spPr>
        </p:pic>
        <p:sp>
          <p:nvSpPr>
            <p:cNvPr id="16" name="TextBox 15">
              <a:extLst>
                <a:ext uri="{FF2B5EF4-FFF2-40B4-BE49-F238E27FC236}">
                  <a16:creationId xmlns:a16="http://schemas.microsoft.com/office/drawing/2014/main" id="{BB81FE4F-A402-49C2-ACA3-4C553ED6DFE1}"/>
                </a:ext>
              </a:extLst>
            </p:cNvPr>
            <p:cNvSpPr txBox="1"/>
            <p:nvPr/>
          </p:nvSpPr>
          <p:spPr>
            <a:xfrm>
              <a:off x="9971111" y="6012300"/>
              <a:ext cx="136017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Proxima Nova Rg"/>
                  <a:ea typeface="+mn-ea"/>
                  <a:cs typeface="+mn-cs"/>
                </a:rPr>
                <a:t>©Medscape, LLC</a:t>
              </a:r>
            </a:p>
          </p:txBody>
        </p:sp>
      </p:grpSp>
    </p:spTree>
    <p:extLst>
      <p:ext uri="{BB962C8B-B14F-4D97-AF65-F5344CB8AC3E}">
        <p14:creationId xmlns:p14="http://schemas.microsoft.com/office/powerpoint/2010/main" val="4219598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634-19FD-B647-B71D-37AD5AA7389F}"/>
              </a:ext>
            </a:extLst>
          </p:cNvPr>
          <p:cNvSpPr>
            <a:spLocks noGrp="1"/>
          </p:cNvSpPr>
          <p:nvPr>
            <p:ph type="title"/>
          </p:nvPr>
        </p:nvSpPr>
        <p:spPr/>
        <p:txBody>
          <a:bodyPr>
            <a:normAutofit fontScale="90000"/>
          </a:bodyPr>
          <a:lstStyle/>
          <a:p>
            <a:r>
              <a:rPr lang="en-US" dirty="0"/>
              <a:t>FDA-Approved Prescription Medications for IBS-C and Chronic Idiopathic Constipation</a:t>
            </a:r>
            <a:endParaRPr lang="en-US" i="1" dirty="0"/>
          </a:p>
        </p:txBody>
      </p:sp>
      <p:sp>
        <p:nvSpPr>
          <p:cNvPr id="7" name="Text Placeholder 6"/>
          <p:cNvSpPr>
            <a:spLocks noGrp="1"/>
          </p:cNvSpPr>
          <p:nvPr>
            <p:ph type="body" sz="quarter" idx="14"/>
          </p:nvPr>
        </p:nvSpPr>
        <p:spPr>
          <a:xfrm>
            <a:off x="0" y="6103328"/>
            <a:ext cx="12191999" cy="616886"/>
          </a:xfrm>
        </p:spPr>
        <p:txBody>
          <a:bodyPr/>
          <a:lstStyle/>
          <a:p>
            <a:pPr>
              <a:spcBef>
                <a:spcPts val="0"/>
              </a:spcBef>
              <a:buNone/>
            </a:pPr>
            <a:r>
              <a:rPr lang="en-US" b="0" i="0" u="none" strike="noStrike" dirty="0">
                <a:solidFill>
                  <a:srgbClr val="47484F"/>
                </a:solidFill>
                <a:effectLst/>
                <a:latin typeface="Proxima Nova Rg" panose="02000506030000020004" charset="0"/>
              </a:rPr>
              <a:t>CIC, chronic idiopathic constipation; OIC, opioid-induced constipation.</a:t>
            </a:r>
            <a:br>
              <a:rPr lang="en-US" dirty="0">
                <a:solidFill>
                  <a:srgbClr val="47484F"/>
                </a:solidFill>
                <a:latin typeface="Proxima Nova Rg" panose="02000506030000020004" charset="0"/>
              </a:rPr>
            </a:br>
            <a:r>
              <a:rPr lang="en-US" b="0" i="0" u="none" strike="noStrike" dirty="0">
                <a:solidFill>
                  <a:srgbClr val="47484F"/>
                </a:solidFill>
                <a:effectLst/>
                <a:latin typeface="Proxima Nova Rg" panose="02000506030000020004" charset="0"/>
              </a:rPr>
              <a:t>Sharma A, et al. Aliment Pharmacol </a:t>
            </a:r>
            <a:r>
              <a:rPr lang="en-US" dirty="0">
                <a:solidFill>
                  <a:srgbClr val="47484F"/>
                </a:solidFill>
                <a:latin typeface="Proxima Nova Rg" panose="02000506030000020004" charset="0"/>
              </a:rPr>
              <a:t>Ther. 2021;53:1250-1267; L</a:t>
            </a:r>
            <a:r>
              <a:rPr lang="en-US" b="0" i="0" u="none" strike="noStrike" dirty="0">
                <a:solidFill>
                  <a:srgbClr val="47484F"/>
                </a:solidFill>
                <a:effectLst/>
                <a:latin typeface="Proxima Nova Rg" panose="02000506030000020004" charset="0"/>
              </a:rPr>
              <a:t>ubiprostone [PI]. Approved 2006. Revised April 2018; </a:t>
            </a:r>
            <a:r>
              <a:rPr lang="en-US" dirty="0">
                <a:solidFill>
                  <a:srgbClr val="47484F"/>
                </a:solidFill>
                <a:latin typeface="Proxima Nova Rg" panose="02000506030000020004" charset="0"/>
              </a:rPr>
              <a:t>L</a:t>
            </a:r>
            <a:r>
              <a:rPr lang="en-US" b="0" i="0" u="none" strike="noStrike" dirty="0">
                <a:solidFill>
                  <a:srgbClr val="47484F"/>
                </a:solidFill>
                <a:effectLst/>
                <a:latin typeface="Proxima Nova Rg" panose="02000506030000020004" charset="0"/>
              </a:rPr>
              <a:t>inaclotide [PI]. Approved 2012. Revised August 2021; </a:t>
            </a:r>
            <a:r>
              <a:rPr lang="en-US" dirty="0">
                <a:solidFill>
                  <a:srgbClr val="47484F"/>
                </a:solidFill>
                <a:latin typeface="Proxima Nova Rg" panose="02000506030000020004" charset="0"/>
              </a:rPr>
              <a:t>P</a:t>
            </a:r>
            <a:r>
              <a:rPr lang="en-US" b="0" i="0" u="none" strike="noStrike" dirty="0">
                <a:solidFill>
                  <a:srgbClr val="47484F"/>
                </a:solidFill>
                <a:effectLst/>
                <a:latin typeface="Proxima Nova Rg" panose="02000506030000020004" charset="0"/>
              </a:rPr>
              <a:t>lecanatide [PI]. Approved 2017. Revised February 2021; </a:t>
            </a:r>
            <a:r>
              <a:rPr lang="en-US" dirty="0">
                <a:solidFill>
                  <a:srgbClr val="47484F"/>
                </a:solidFill>
                <a:latin typeface="Proxima Nova Rg" panose="02000506030000020004" charset="0"/>
              </a:rPr>
              <a:t>P</a:t>
            </a:r>
            <a:r>
              <a:rPr lang="en-US" b="0" i="0" u="none" strike="noStrike" dirty="0">
                <a:solidFill>
                  <a:srgbClr val="47484F"/>
                </a:solidFill>
                <a:effectLst/>
                <a:latin typeface="Proxima Nova Rg" panose="02000506030000020004" charset="0"/>
              </a:rPr>
              <a:t>rucalopride [PI]. Approved 2018. Revised November 2020; Tenapanor [PI]. Approved 2019. Revised April 2022.</a:t>
            </a:r>
            <a:endParaRPr lang="pl-PL" sz="1100" dirty="0">
              <a:solidFill>
                <a:schemeClr val="tx1">
                  <a:lumMod val="50000"/>
                </a:schemeClr>
              </a:solidFill>
              <a:latin typeface="+mn-lt"/>
              <a:ea typeface=""/>
              <a:cs typeface="Arial"/>
            </a:endParaRPr>
          </a:p>
        </p:txBody>
      </p:sp>
      <p:graphicFrame>
        <p:nvGraphicFramePr>
          <p:cNvPr id="5" name="Table 4">
            <a:extLst>
              <a:ext uri="{FF2B5EF4-FFF2-40B4-BE49-F238E27FC236}">
                <a16:creationId xmlns:a16="http://schemas.microsoft.com/office/drawing/2014/main" id="{98F7FD4C-C410-3210-8D07-8AA04F890DE7}"/>
              </a:ext>
            </a:extLst>
          </p:cNvPr>
          <p:cNvGraphicFramePr>
            <a:graphicFrameLocks noGrp="1"/>
          </p:cNvGraphicFramePr>
          <p:nvPr>
            <p:extLst>
              <p:ext uri="{D42A27DB-BD31-4B8C-83A1-F6EECF244321}">
                <p14:modId xmlns:p14="http://schemas.microsoft.com/office/powerpoint/2010/main" val="3797186968"/>
              </p:ext>
            </p:extLst>
          </p:nvPr>
        </p:nvGraphicFramePr>
        <p:xfrm>
          <a:off x="719667" y="1235387"/>
          <a:ext cx="10752667" cy="4942128"/>
        </p:xfrm>
        <a:graphic>
          <a:graphicData uri="http://schemas.openxmlformats.org/drawingml/2006/table">
            <a:tbl>
              <a:tblPr firstRow="1" bandRow="1">
                <a:tableStyleId>{0E3FDE45-AF77-4B5C-9715-49D594BDF05E}</a:tableStyleId>
              </a:tblPr>
              <a:tblGrid>
                <a:gridCol w="2474644">
                  <a:extLst>
                    <a:ext uri="{9D8B030D-6E8A-4147-A177-3AD203B41FA5}">
                      <a16:colId xmlns:a16="http://schemas.microsoft.com/office/drawing/2014/main" val="1611737459"/>
                    </a:ext>
                  </a:extLst>
                </a:gridCol>
                <a:gridCol w="3168506">
                  <a:extLst>
                    <a:ext uri="{9D8B030D-6E8A-4147-A177-3AD203B41FA5}">
                      <a16:colId xmlns:a16="http://schemas.microsoft.com/office/drawing/2014/main" val="2947047345"/>
                    </a:ext>
                  </a:extLst>
                </a:gridCol>
                <a:gridCol w="1867391">
                  <a:extLst>
                    <a:ext uri="{9D8B030D-6E8A-4147-A177-3AD203B41FA5}">
                      <a16:colId xmlns:a16="http://schemas.microsoft.com/office/drawing/2014/main" val="4138935870"/>
                    </a:ext>
                  </a:extLst>
                </a:gridCol>
                <a:gridCol w="3242126">
                  <a:extLst>
                    <a:ext uri="{9D8B030D-6E8A-4147-A177-3AD203B41FA5}">
                      <a16:colId xmlns:a16="http://schemas.microsoft.com/office/drawing/2014/main" val="2770932673"/>
                    </a:ext>
                  </a:extLst>
                </a:gridCol>
              </a:tblGrid>
              <a:tr h="653986">
                <a:tc>
                  <a:txBody>
                    <a:bodyPr/>
                    <a:lstStyle/>
                    <a:p>
                      <a:pPr algn="l">
                        <a:lnSpc>
                          <a:spcPts val="1400"/>
                        </a:lnSpc>
                      </a:pPr>
                      <a:r>
                        <a:rPr lang="en-US" sz="2000" b="0" dirty="0">
                          <a:ln>
                            <a:noFill/>
                          </a:ln>
                          <a:solidFill>
                            <a:schemeClr val="bg1"/>
                          </a:solidFill>
                          <a:latin typeface="+mj-lt"/>
                        </a:rPr>
                        <a:t>Agent </a:t>
                      </a: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ts val="1400"/>
                        </a:lnSpc>
                      </a:pPr>
                      <a:r>
                        <a:rPr lang="en-US" sz="2000" b="0" dirty="0">
                          <a:ln>
                            <a:noFill/>
                          </a:ln>
                          <a:solidFill>
                            <a:schemeClr val="bg1"/>
                          </a:solidFill>
                          <a:latin typeface="+mj-lt"/>
                        </a:rPr>
                        <a:t>Mechanism of Action</a:t>
                      </a: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100000"/>
                        </a:lnSpc>
                      </a:pPr>
                      <a:r>
                        <a:rPr lang="en-US" sz="2000" b="0" dirty="0">
                          <a:ln>
                            <a:noFill/>
                          </a:ln>
                          <a:solidFill>
                            <a:schemeClr val="bg1"/>
                          </a:solidFill>
                          <a:latin typeface="+mj-lt"/>
                        </a:rPr>
                        <a:t>Approved</a:t>
                      </a:r>
                    </a:p>
                    <a:p>
                      <a:pPr algn="ctr">
                        <a:lnSpc>
                          <a:spcPct val="100000"/>
                        </a:lnSpc>
                      </a:pPr>
                      <a:r>
                        <a:rPr lang="en-US" sz="2000" b="0" dirty="0">
                          <a:ln>
                            <a:noFill/>
                          </a:ln>
                          <a:solidFill>
                            <a:schemeClr val="bg1"/>
                          </a:solidFill>
                          <a:latin typeface="+mj-lt"/>
                        </a:rPr>
                        <a:t>Indications</a:t>
                      </a: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ts val="1400"/>
                        </a:lnSpc>
                      </a:pPr>
                      <a:r>
                        <a:rPr lang="en-US" sz="2000" b="0" dirty="0">
                          <a:ln>
                            <a:noFill/>
                          </a:ln>
                          <a:solidFill>
                            <a:schemeClr val="bg1"/>
                          </a:solidFill>
                          <a:latin typeface="+mj-lt"/>
                        </a:rPr>
                        <a:t>Common AEs</a:t>
                      </a: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3959156672"/>
                  </a:ext>
                </a:extLst>
              </a:tr>
              <a:tr h="746967">
                <a:tc>
                  <a:txBody>
                    <a:bodyPr/>
                    <a:lstStyle/>
                    <a:p>
                      <a:r>
                        <a:rPr lang="en-US" sz="1800" b="0" dirty="0">
                          <a:ln>
                            <a:noFill/>
                          </a:ln>
                          <a:solidFill>
                            <a:schemeClr val="tx1">
                              <a:lumMod val="75000"/>
                            </a:schemeClr>
                          </a:solidFill>
                        </a:rPr>
                        <a:t>Lubiprostone</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dirty="0">
                          <a:ln>
                            <a:noFill/>
                          </a:ln>
                          <a:solidFill>
                            <a:schemeClr val="tx1">
                              <a:lumMod val="75000"/>
                            </a:schemeClr>
                          </a:solidFill>
                        </a:rPr>
                        <a:t>Type 2 chloride channel activator</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dirty="0">
                          <a:ln>
                            <a:noFill/>
                          </a:ln>
                          <a:solidFill>
                            <a:schemeClr val="tx1">
                              <a:lumMod val="75000"/>
                            </a:schemeClr>
                          </a:solidFill>
                        </a:rPr>
                        <a:t>IBS-C, CIC, OIC</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dirty="0">
                          <a:ln>
                            <a:noFill/>
                          </a:ln>
                          <a:solidFill>
                            <a:schemeClr val="tx1">
                              <a:lumMod val="75000"/>
                            </a:schemeClr>
                          </a:solidFill>
                        </a:rPr>
                        <a:t>Nausea, diarrhea, abdominal pain</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4977541"/>
                  </a:ext>
                </a:extLst>
              </a:tr>
              <a:tr h="859734">
                <a:tc>
                  <a:txBody>
                    <a:bodyPr/>
                    <a:lstStyle/>
                    <a:p>
                      <a:r>
                        <a:rPr lang="en-US" sz="1800" b="0" dirty="0">
                          <a:ln>
                            <a:noFill/>
                          </a:ln>
                          <a:solidFill>
                            <a:schemeClr val="tx1">
                              <a:lumMod val="75000"/>
                            </a:schemeClr>
                          </a:solidFill>
                        </a:rPr>
                        <a:t>Linaclotide</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baseline="0" dirty="0">
                          <a:ln>
                            <a:noFill/>
                          </a:ln>
                          <a:solidFill>
                            <a:schemeClr val="tx1">
                              <a:lumMod val="75000"/>
                            </a:schemeClr>
                          </a:solidFill>
                        </a:rPr>
                        <a:t>Guanylate cyclase-C receptor agonist</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dirty="0">
                          <a:ln>
                            <a:noFill/>
                          </a:ln>
                          <a:solidFill>
                            <a:schemeClr val="tx1">
                              <a:lumMod val="75000"/>
                            </a:schemeClr>
                          </a:solidFill>
                        </a:rPr>
                        <a:t>IBS-C,</a:t>
                      </a:r>
                      <a:r>
                        <a:rPr lang="en-US" sz="1800" b="0" baseline="0" dirty="0">
                          <a:ln>
                            <a:noFill/>
                          </a:ln>
                          <a:solidFill>
                            <a:schemeClr val="tx1">
                              <a:lumMod val="75000"/>
                            </a:schemeClr>
                          </a:solidFill>
                        </a:rPr>
                        <a:t> CIC</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dirty="0">
                          <a:ln>
                            <a:noFill/>
                          </a:ln>
                          <a:solidFill>
                            <a:schemeClr val="tx1">
                              <a:lumMod val="75000"/>
                            </a:schemeClr>
                          </a:solidFill>
                        </a:rPr>
                        <a:t>Diarrhea, abdominal pain, flatulence, abdominal distention</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46281992"/>
                  </a:ext>
                </a:extLst>
              </a:tr>
              <a:tr h="842361">
                <a:tc>
                  <a:txBody>
                    <a:bodyPr/>
                    <a:lstStyle/>
                    <a:p>
                      <a:r>
                        <a:rPr lang="en-US" sz="1800" b="0" dirty="0">
                          <a:ln>
                            <a:noFill/>
                          </a:ln>
                          <a:solidFill>
                            <a:schemeClr val="tx1">
                              <a:lumMod val="75000"/>
                            </a:schemeClr>
                          </a:solidFill>
                        </a:rPr>
                        <a:t>Plecanatide</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baseline="0" dirty="0">
                          <a:ln>
                            <a:noFill/>
                          </a:ln>
                          <a:solidFill>
                            <a:schemeClr val="tx1">
                              <a:lumMod val="75000"/>
                            </a:schemeClr>
                          </a:solidFill>
                        </a:rPr>
                        <a:t>Guanylate cyclase-C receptor agonist</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dirty="0">
                          <a:ln>
                            <a:noFill/>
                          </a:ln>
                          <a:solidFill>
                            <a:schemeClr val="tx1">
                              <a:lumMod val="75000"/>
                            </a:schemeClr>
                          </a:solidFill>
                        </a:rPr>
                        <a:t>IBS-C, CIC</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n>
                            <a:noFill/>
                          </a:ln>
                          <a:solidFill>
                            <a:schemeClr val="tx1">
                              <a:lumMod val="75000"/>
                            </a:schemeClr>
                          </a:solidFill>
                        </a:rPr>
                        <a:t>Diarrhea</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31384733"/>
                  </a:ext>
                </a:extLst>
              </a:tr>
              <a:tr h="859734">
                <a:tc>
                  <a:txBody>
                    <a:bodyPr/>
                    <a:lstStyle/>
                    <a:p>
                      <a:r>
                        <a:rPr lang="en-US" sz="1800" b="0" baseline="0" dirty="0">
                          <a:ln>
                            <a:noFill/>
                          </a:ln>
                          <a:solidFill>
                            <a:schemeClr val="tx1">
                              <a:lumMod val="75000"/>
                            </a:schemeClr>
                          </a:solidFill>
                        </a:rPr>
                        <a:t>Prucalopride</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dirty="0">
                          <a:ln>
                            <a:noFill/>
                          </a:ln>
                          <a:solidFill>
                            <a:schemeClr val="tx1">
                              <a:lumMod val="75000"/>
                            </a:schemeClr>
                          </a:solidFill>
                        </a:rPr>
                        <a:t>Highly selective</a:t>
                      </a:r>
                      <a:r>
                        <a:rPr lang="en-US" sz="1800" b="0" baseline="0" dirty="0">
                          <a:ln>
                            <a:noFill/>
                          </a:ln>
                          <a:solidFill>
                            <a:schemeClr val="tx1">
                              <a:lumMod val="75000"/>
                            </a:schemeClr>
                          </a:solidFill>
                        </a:rPr>
                        <a:t> 5-HT</a:t>
                      </a:r>
                      <a:r>
                        <a:rPr lang="en-US" sz="1800" b="0" baseline="-25000" dirty="0">
                          <a:ln>
                            <a:noFill/>
                          </a:ln>
                          <a:solidFill>
                            <a:schemeClr val="tx1">
                              <a:lumMod val="75000"/>
                            </a:schemeClr>
                          </a:solidFill>
                        </a:rPr>
                        <a:t>4</a:t>
                      </a:r>
                      <a:r>
                        <a:rPr lang="en-US" sz="1800" b="0" baseline="0" dirty="0">
                          <a:ln>
                            <a:noFill/>
                          </a:ln>
                          <a:solidFill>
                            <a:schemeClr val="tx1">
                              <a:lumMod val="75000"/>
                            </a:schemeClr>
                          </a:solidFill>
                        </a:rPr>
                        <a:t> receptor agonist</a:t>
                      </a:r>
                      <a:endParaRPr lang="en-US" sz="1800" b="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dirty="0">
                          <a:ln>
                            <a:noFill/>
                          </a:ln>
                          <a:solidFill>
                            <a:schemeClr val="tx1">
                              <a:lumMod val="75000"/>
                            </a:schemeClr>
                          </a:solidFill>
                        </a:rPr>
                        <a:t>CIC</a:t>
                      </a:r>
                      <a:endParaRPr lang="en-US" sz="1800" b="0" baseline="3000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baseline="0" dirty="0">
                          <a:ln>
                            <a:noFill/>
                          </a:ln>
                          <a:solidFill>
                            <a:schemeClr val="tx1">
                              <a:lumMod val="75000"/>
                            </a:schemeClr>
                          </a:solidFill>
                        </a:rPr>
                        <a:t>Abdominal pain, diarrhea, headache, flatulence, fatigue, dizziness, vomiting</a:t>
                      </a:r>
                      <a:endParaRPr lang="en-US" sz="1800" b="0" baseline="0" dirty="0">
                        <a:ln>
                          <a:noFill/>
                        </a:ln>
                        <a:solidFill>
                          <a:schemeClr val="tx1">
                            <a:lumMod val="75000"/>
                          </a:schemeClr>
                        </a:solidFill>
                        <a:latin typeface="+mn-lt"/>
                      </a:endParaRP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07447105"/>
                  </a:ext>
                </a:extLst>
              </a:tr>
              <a:tr h="859734">
                <a:tc>
                  <a:txBody>
                    <a:bodyPr/>
                    <a:lstStyle/>
                    <a:p>
                      <a:r>
                        <a:rPr lang="en-US" sz="1800" b="0" dirty="0">
                          <a:ln>
                            <a:noFill/>
                          </a:ln>
                          <a:solidFill>
                            <a:schemeClr val="tx1">
                              <a:lumMod val="75000"/>
                            </a:schemeClr>
                          </a:solidFill>
                          <a:latin typeface="+mn-lt"/>
                        </a:rPr>
                        <a:t>Tenapanor</a:t>
                      </a: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baseline="0" dirty="0">
                          <a:ln>
                            <a:noFill/>
                          </a:ln>
                          <a:solidFill>
                            <a:schemeClr val="tx1">
                              <a:lumMod val="75000"/>
                            </a:schemeClr>
                          </a:solidFill>
                          <a:latin typeface="+mn-lt"/>
                        </a:rPr>
                        <a:t>Inhibitor of NHE3</a:t>
                      </a: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baseline="0" dirty="0">
                          <a:ln>
                            <a:noFill/>
                          </a:ln>
                          <a:solidFill>
                            <a:schemeClr val="tx1">
                              <a:lumMod val="75000"/>
                            </a:schemeClr>
                          </a:solidFill>
                          <a:latin typeface="+mn-lt"/>
                        </a:rPr>
                        <a:t>IBS-C</a:t>
                      </a: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800" b="0" baseline="0" dirty="0">
                          <a:ln>
                            <a:noFill/>
                          </a:ln>
                          <a:solidFill>
                            <a:schemeClr val="tx1">
                              <a:lumMod val="75000"/>
                            </a:schemeClr>
                          </a:solidFill>
                          <a:latin typeface="+mn-lt"/>
                        </a:rPr>
                        <a:t>Diarrhea, abdominal distention, flatulence, dizziness</a:t>
                      </a:r>
                    </a:p>
                  </a:txBody>
                  <a:tcPr marL="63872" marR="63872"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51689148"/>
                  </a:ext>
                </a:extLst>
              </a:tr>
            </a:tbl>
          </a:graphicData>
        </a:graphic>
      </p:graphicFrame>
    </p:spTree>
    <p:extLst>
      <p:ext uri="{BB962C8B-B14F-4D97-AF65-F5344CB8AC3E}">
        <p14:creationId xmlns:p14="http://schemas.microsoft.com/office/powerpoint/2010/main" val="3624581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AB46928B-2191-4FD0-A130-551380843CB2}"/>
              </a:ext>
            </a:extLst>
          </p:cNvPr>
          <p:cNvSpPr>
            <a:spLocks noGrp="1"/>
          </p:cNvSpPr>
          <p:nvPr>
            <p:ph type="title"/>
          </p:nvPr>
        </p:nvSpPr>
        <p:spPr/>
        <p:txBody>
          <a:bodyPr>
            <a:normAutofit/>
          </a:bodyPr>
          <a:lstStyle/>
          <a:p>
            <a:r>
              <a:rPr lang="en-US" dirty="0"/>
              <a:t>FDA-Approved Constipation Medications: Drug Targets</a:t>
            </a:r>
            <a:endParaRPr lang="en-US" baseline="30000" dirty="0">
              <a:solidFill>
                <a:schemeClr val="accent5"/>
              </a:solidFill>
            </a:endParaRPr>
          </a:p>
        </p:txBody>
      </p:sp>
      <p:sp>
        <p:nvSpPr>
          <p:cNvPr id="2" name="Text Placeholder 1"/>
          <p:cNvSpPr>
            <a:spLocks noGrp="1"/>
          </p:cNvSpPr>
          <p:nvPr>
            <p:ph type="body" sz="quarter" idx="14"/>
          </p:nvPr>
        </p:nvSpPr>
        <p:spPr>
          <a:xfrm>
            <a:off x="0" y="6273911"/>
            <a:ext cx="12191999" cy="447609"/>
          </a:xfrm>
        </p:spPr>
        <p:txBody>
          <a:bodyPr/>
          <a:lstStyle/>
          <a:p>
            <a:r>
              <a:rPr lang="en-US" dirty="0"/>
              <a:t>CFTR, cystic fibrosis transmembrane conductance regulator; CG-C, guanylate cyclase-C; cGMP, cyclic guanosine monophosphate; GTP, guanosine triphosphate.</a:t>
            </a:r>
            <a:br>
              <a:rPr lang="en-US" dirty="0"/>
            </a:br>
            <a:r>
              <a:rPr lang="en-US" dirty="0"/>
              <a:t>Sharma A, et al. Aliment Pharmacol Ther. 2021;53:1250-1267.</a:t>
            </a:r>
          </a:p>
        </p:txBody>
      </p:sp>
      <p:sp>
        <p:nvSpPr>
          <p:cNvPr id="235" name="Rectangle 234">
            <a:extLst>
              <a:ext uri="{FF2B5EF4-FFF2-40B4-BE49-F238E27FC236}">
                <a16:creationId xmlns:a16="http://schemas.microsoft.com/office/drawing/2014/main" id="{12F06AB7-9426-6F0F-16D1-288E346E0B16}"/>
              </a:ext>
            </a:extLst>
          </p:cNvPr>
          <p:cNvSpPr/>
          <p:nvPr/>
        </p:nvSpPr>
        <p:spPr>
          <a:xfrm>
            <a:off x="1437532" y="3692275"/>
            <a:ext cx="9379531" cy="2460647"/>
          </a:xfrm>
          <a:prstGeom prst="rect">
            <a:avLst/>
          </a:prstGeom>
          <a:gradFill>
            <a:gsLst>
              <a:gs pos="99000">
                <a:srgbClr val="CA4D4A">
                  <a:lumMod val="0"/>
                  <a:lumOff val="100000"/>
                  <a:alpha val="0"/>
                </a:srgbClr>
              </a:gs>
              <a:gs pos="0">
                <a:srgbClr val="EE7372">
                  <a:lumMod val="58499"/>
                  <a:lumOff val="41501"/>
                  <a:alpha val="4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nvGrpSpPr>
          <p:cNvPr id="236" name="Group 235">
            <a:extLst>
              <a:ext uri="{FF2B5EF4-FFF2-40B4-BE49-F238E27FC236}">
                <a16:creationId xmlns:a16="http://schemas.microsoft.com/office/drawing/2014/main" id="{1A827771-8FDF-3C64-08FA-F6D1DFE75AB1}"/>
              </a:ext>
            </a:extLst>
          </p:cNvPr>
          <p:cNvGrpSpPr/>
          <p:nvPr/>
        </p:nvGrpSpPr>
        <p:grpSpPr>
          <a:xfrm>
            <a:off x="1441115" y="2649464"/>
            <a:ext cx="9375954" cy="1168264"/>
            <a:chOff x="1296312" y="3094716"/>
            <a:chExt cx="6112166" cy="761589"/>
          </a:xfrm>
        </p:grpSpPr>
        <p:grpSp>
          <p:nvGrpSpPr>
            <p:cNvPr id="432" name="Group 431">
              <a:extLst>
                <a:ext uri="{FF2B5EF4-FFF2-40B4-BE49-F238E27FC236}">
                  <a16:creationId xmlns:a16="http://schemas.microsoft.com/office/drawing/2014/main" id="{854918E8-02AF-C4C2-A578-42EFC2AC296E}"/>
                </a:ext>
              </a:extLst>
            </p:cNvPr>
            <p:cNvGrpSpPr/>
            <p:nvPr/>
          </p:nvGrpSpPr>
          <p:grpSpPr>
            <a:xfrm>
              <a:off x="1296312" y="3094716"/>
              <a:ext cx="611534" cy="761589"/>
              <a:chOff x="496042" y="7045581"/>
              <a:chExt cx="503118" cy="626570"/>
            </a:xfrm>
          </p:grpSpPr>
          <p:sp>
            <p:nvSpPr>
              <p:cNvPr id="460" name="Rounded Rectangle 4">
                <a:extLst>
                  <a:ext uri="{FF2B5EF4-FFF2-40B4-BE49-F238E27FC236}">
                    <a16:creationId xmlns:a16="http://schemas.microsoft.com/office/drawing/2014/main" id="{E49E2640-0501-5637-B0FB-7AC7ADB947D0}"/>
                  </a:ext>
                </a:extLst>
              </p:cNvPr>
              <p:cNvSpPr/>
              <p:nvPr/>
            </p:nvSpPr>
            <p:spPr bwMode="auto">
              <a:xfrm>
                <a:off x="496042"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rgbClr val="F4A9A7"/>
              </a:solidFill>
              <a:ln w="12700"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61" name="Oval 18">
                <a:extLst>
                  <a:ext uri="{FF2B5EF4-FFF2-40B4-BE49-F238E27FC236}">
                    <a16:creationId xmlns:a16="http://schemas.microsoft.com/office/drawing/2014/main" id="{69662D21-158F-1D8B-9CAD-AB04251F1F8C}"/>
                  </a:ext>
                </a:extLst>
              </p:cNvPr>
              <p:cNvSpPr/>
              <p:nvPr/>
            </p:nvSpPr>
            <p:spPr bwMode="auto">
              <a:xfrm>
                <a:off x="648195" y="7331017"/>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433" name="Group 432">
              <a:extLst>
                <a:ext uri="{FF2B5EF4-FFF2-40B4-BE49-F238E27FC236}">
                  <a16:creationId xmlns:a16="http://schemas.microsoft.com/office/drawing/2014/main" id="{C2BA59AE-9AE3-2128-7DE0-FB0E3E09CEFD}"/>
                </a:ext>
              </a:extLst>
            </p:cNvPr>
            <p:cNvGrpSpPr/>
            <p:nvPr/>
          </p:nvGrpSpPr>
          <p:grpSpPr>
            <a:xfrm>
              <a:off x="1907494" y="3094716"/>
              <a:ext cx="611534" cy="761589"/>
              <a:chOff x="998871" y="7045581"/>
              <a:chExt cx="503118" cy="626570"/>
            </a:xfrm>
          </p:grpSpPr>
          <p:sp>
            <p:nvSpPr>
              <p:cNvPr id="458" name="Rounded Rectangle 4">
                <a:extLst>
                  <a:ext uri="{FF2B5EF4-FFF2-40B4-BE49-F238E27FC236}">
                    <a16:creationId xmlns:a16="http://schemas.microsoft.com/office/drawing/2014/main" id="{CFA02DC4-298C-BC30-D0F6-E6FCF89A3003}"/>
                  </a:ext>
                </a:extLst>
              </p:cNvPr>
              <p:cNvSpPr/>
              <p:nvPr/>
            </p:nvSpPr>
            <p:spPr bwMode="auto">
              <a:xfrm>
                <a:off x="998871"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rgbClr val="F4A9A7"/>
              </a:solidFill>
              <a:ln w="12700"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59" name="Oval 18">
                <a:extLst>
                  <a:ext uri="{FF2B5EF4-FFF2-40B4-BE49-F238E27FC236}">
                    <a16:creationId xmlns:a16="http://schemas.microsoft.com/office/drawing/2014/main" id="{AFC8F66B-8FC1-5C3E-8A23-038CB49CDD49}"/>
                  </a:ext>
                </a:extLst>
              </p:cNvPr>
              <p:cNvSpPr/>
              <p:nvPr/>
            </p:nvSpPr>
            <p:spPr bwMode="auto">
              <a:xfrm>
                <a:off x="1107628" y="7364289"/>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434" name="Group 433">
              <a:extLst>
                <a:ext uri="{FF2B5EF4-FFF2-40B4-BE49-F238E27FC236}">
                  <a16:creationId xmlns:a16="http://schemas.microsoft.com/office/drawing/2014/main" id="{20381605-975E-4DBF-39F2-2B70D54FF173}"/>
                </a:ext>
              </a:extLst>
            </p:cNvPr>
            <p:cNvGrpSpPr/>
            <p:nvPr/>
          </p:nvGrpSpPr>
          <p:grpSpPr>
            <a:xfrm>
              <a:off x="2518675" y="3094716"/>
              <a:ext cx="611534" cy="761589"/>
              <a:chOff x="1501699" y="7045581"/>
              <a:chExt cx="503118" cy="626570"/>
            </a:xfrm>
          </p:grpSpPr>
          <p:sp>
            <p:nvSpPr>
              <p:cNvPr id="456" name="Rounded Rectangle 4">
                <a:extLst>
                  <a:ext uri="{FF2B5EF4-FFF2-40B4-BE49-F238E27FC236}">
                    <a16:creationId xmlns:a16="http://schemas.microsoft.com/office/drawing/2014/main" id="{D01FA411-E3F8-E634-2ECE-712E93C7A5AA}"/>
                  </a:ext>
                </a:extLst>
              </p:cNvPr>
              <p:cNvSpPr/>
              <p:nvPr/>
            </p:nvSpPr>
            <p:spPr bwMode="auto">
              <a:xfrm>
                <a:off x="1501699"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rgbClr val="F4A9A7"/>
              </a:solidFill>
              <a:ln w="12700"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57" name="Oval 18">
                <a:extLst>
                  <a:ext uri="{FF2B5EF4-FFF2-40B4-BE49-F238E27FC236}">
                    <a16:creationId xmlns:a16="http://schemas.microsoft.com/office/drawing/2014/main" id="{63BD2034-D1C1-5FCB-9124-BCD68F7BB28D}"/>
                  </a:ext>
                </a:extLst>
              </p:cNvPr>
              <p:cNvSpPr/>
              <p:nvPr/>
            </p:nvSpPr>
            <p:spPr bwMode="auto">
              <a:xfrm>
                <a:off x="1625333" y="7311599"/>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435" name="Group 434">
              <a:extLst>
                <a:ext uri="{FF2B5EF4-FFF2-40B4-BE49-F238E27FC236}">
                  <a16:creationId xmlns:a16="http://schemas.microsoft.com/office/drawing/2014/main" id="{B1D2B967-105A-78E0-2AC2-2B5A854E4EF5}"/>
                </a:ext>
              </a:extLst>
            </p:cNvPr>
            <p:cNvGrpSpPr/>
            <p:nvPr/>
          </p:nvGrpSpPr>
          <p:grpSpPr>
            <a:xfrm>
              <a:off x="3129855" y="3094716"/>
              <a:ext cx="611534" cy="761589"/>
              <a:chOff x="2004526" y="7045581"/>
              <a:chExt cx="503118" cy="626570"/>
            </a:xfrm>
          </p:grpSpPr>
          <p:sp>
            <p:nvSpPr>
              <p:cNvPr id="454" name="Rounded Rectangle 4">
                <a:extLst>
                  <a:ext uri="{FF2B5EF4-FFF2-40B4-BE49-F238E27FC236}">
                    <a16:creationId xmlns:a16="http://schemas.microsoft.com/office/drawing/2014/main" id="{3FF3B058-196A-AE12-F2A8-5472743D942A}"/>
                  </a:ext>
                </a:extLst>
              </p:cNvPr>
              <p:cNvSpPr/>
              <p:nvPr/>
            </p:nvSpPr>
            <p:spPr bwMode="auto">
              <a:xfrm>
                <a:off x="2004526"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rgbClr val="F4A9A7"/>
              </a:solidFill>
              <a:ln w="12700"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55" name="Oval 18">
                <a:extLst>
                  <a:ext uri="{FF2B5EF4-FFF2-40B4-BE49-F238E27FC236}">
                    <a16:creationId xmlns:a16="http://schemas.microsoft.com/office/drawing/2014/main" id="{83A0F2C9-8492-A5B7-15FA-A02E7DA36AF7}"/>
                  </a:ext>
                </a:extLst>
              </p:cNvPr>
              <p:cNvSpPr/>
              <p:nvPr/>
            </p:nvSpPr>
            <p:spPr bwMode="auto">
              <a:xfrm>
                <a:off x="2156679" y="7331017"/>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436" name="Group 435">
              <a:extLst>
                <a:ext uri="{FF2B5EF4-FFF2-40B4-BE49-F238E27FC236}">
                  <a16:creationId xmlns:a16="http://schemas.microsoft.com/office/drawing/2014/main" id="{EF34843D-A1E1-2325-C492-7CBBA63EFF3B}"/>
                </a:ext>
              </a:extLst>
            </p:cNvPr>
            <p:cNvGrpSpPr/>
            <p:nvPr/>
          </p:nvGrpSpPr>
          <p:grpSpPr>
            <a:xfrm>
              <a:off x="3741037" y="3094716"/>
              <a:ext cx="611534" cy="761589"/>
              <a:chOff x="2507355" y="7045581"/>
              <a:chExt cx="503118" cy="626570"/>
            </a:xfrm>
          </p:grpSpPr>
          <p:sp>
            <p:nvSpPr>
              <p:cNvPr id="452" name="Rounded Rectangle 4">
                <a:extLst>
                  <a:ext uri="{FF2B5EF4-FFF2-40B4-BE49-F238E27FC236}">
                    <a16:creationId xmlns:a16="http://schemas.microsoft.com/office/drawing/2014/main" id="{4B42173E-A834-8356-2682-7DDAA2EC8183}"/>
                  </a:ext>
                </a:extLst>
              </p:cNvPr>
              <p:cNvSpPr/>
              <p:nvPr/>
            </p:nvSpPr>
            <p:spPr bwMode="auto">
              <a:xfrm>
                <a:off x="2507355"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chemeClr val="accent2">
                  <a:lumMod val="20000"/>
                  <a:lumOff val="80000"/>
                </a:schemeClr>
              </a:solidFill>
              <a:ln w="127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53" name="Oval 18">
                <a:extLst>
                  <a:ext uri="{FF2B5EF4-FFF2-40B4-BE49-F238E27FC236}">
                    <a16:creationId xmlns:a16="http://schemas.microsoft.com/office/drawing/2014/main" id="{BC168B50-A508-4155-8F7D-97CBF99F8742}"/>
                  </a:ext>
                </a:extLst>
              </p:cNvPr>
              <p:cNvSpPr/>
              <p:nvPr/>
            </p:nvSpPr>
            <p:spPr bwMode="auto">
              <a:xfrm>
                <a:off x="2625110" y="7341794"/>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437" name="Group 436">
              <a:extLst>
                <a:ext uri="{FF2B5EF4-FFF2-40B4-BE49-F238E27FC236}">
                  <a16:creationId xmlns:a16="http://schemas.microsoft.com/office/drawing/2014/main" id="{BD80E8F7-7068-20C3-E470-DBAD4C563A51}"/>
                </a:ext>
              </a:extLst>
            </p:cNvPr>
            <p:cNvGrpSpPr/>
            <p:nvPr/>
          </p:nvGrpSpPr>
          <p:grpSpPr>
            <a:xfrm>
              <a:off x="4352218" y="3094716"/>
              <a:ext cx="611534" cy="761589"/>
              <a:chOff x="3010183" y="7045581"/>
              <a:chExt cx="503118" cy="626570"/>
            </a:xfrm>
          </p:grpSpPr>
          <p:sp>
            <p:nvSpPr>
              <p:cNvPr id="450" name="Rounded Rectangle 4">
                <a:extLst>
                  <a:ext uri="{FF2B5EF4-FFF2-40B4-BE49-F238E27FC236}">
                    <a16:creationId xmlns:a16="http://schemas.microsoft.com/office/drawing/2014/main" id="{9A8B6EAD-39F5-DCCB-EE62-3F5FC88AF7F3}"/>
                  </a:ext>
                </a:extLst>
              </p:cNvPr>
              <p:cNvSpPr/>
              <p:nvPr/>
            </p:nvSpPr>
            <p:spPr bwMode="auto">
              <a:xfrm>
                <a:off x="3010183"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rgbClr val="F4A9A7"/>
              </a:solidFill>
              <a:ln w="12700"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51" name="Oval 18">
                <a:extLst>
                  <a:ext uri="{FF2B5EF4-FFF2-40B4-BE49-F238E27FC236}">
                    <a16:creationId xmlns:a16="http://schemas.microsoft.com/office/drawing/2014/main" id="{78AE1EF0-5071-6AE4-AE86-0D921C03FF6D}"/>
                  </a:ext>
                </a:extLst>
              </p:cNvPr>
              <p:cNvSpPr/>
              <p:nvPr/>
            </p:nvSpPr>
            <p:spPr bwMode="auto">
              <a:xfrm>
                <a:off x="3133817" y="7311599"/>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438" name="Group 437">
              <a:extLst>
                <a:ext uri="{FF2B5EF4-FFF2-40B4-BE49-F238E27FC236}">
                  <a16:creationId xmlns:a16="http://schemas.microsoft.com/office/drawing/2014/main" id="{911CBAC0-5A62-34A2-E91B-553DD9E610C7}"/>
                </a:ext>
              </a:extLst>
            </p:cNvPr>
            <p:cNvGrpSpPr/>
            <p:nvPr/>
          </p:nvGrpSpPr>
          <p:grpSpPr>
            <a:xfrm>
              <a:off x="4963400" y="3094716"/>
              <a:ext cx="611535" cy="761589"/>
              <a:chOff x="3513011" y="7045581"/>
              <a:chExt cx="503119" cy="626570"/>
            </a:xfrm>
          </p:grpSpPr>
          <p:sp>
            <p:nvSpPr>
              <p:cNvPr id="448" name="Rounded Rectangle 4">
                <a:extLst>
                  <a:ext uri="{FF2B5EF4-FFF2-40B4-BE49-F238E27FC236}">
                    <a16:creationId xmlns:a16="http://schemas.microsoft.com/office/drawing/2014/main" id="{D5C693AE-2CE7-A551-0A27-664C69860193}"/>
                  </a:ext>
                </a:extLst>
              </p:cNvPr>
              <p:cNvSpPr/>
              <p:nvPr/>
            </p:nvSpPr>
            <p:spPr bwMode="auto">
              <a:xfrm>
                <a:off x="3513012"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rgbClr val="F4A9A7"/>
              </a:solidFill>
              <a:ln w="12700"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49" name="Oval 18">
                <a:extLst>
                  <a:ext uri="{FF2B5EF4-FFF2-40B4-BE49-F238E27FC236}">
                    <a16:creationId xmlns:a16="http://schemas.microsoft.com/office/drawing/2014/main" id="{3B08DB10-EE7A-DB68-1DF8-B560F1DA2591}"/>
                  </a:ext>
                </a:extLst>
              </p:cNvPr>
              <p:cNvSpPr/>
              <p:nvPr/>
            </p:nvSpPr>
            <p:spPr bwMode="auto">
              <a:xfrm>
                <a:off x="3665165" y="7331017"/>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439" name="Group 438">
              <a:extLst>
                <a:ext uri="{FF2B5EF4-FFF2-40B4-BE49-F238E27FC236}">
                  <a16:creationId xmlns:a16="http://schemas.microsoft.com/office/drawing/2014/main" id="{4768AE9B-B176-7F0D-7CA6-E9F7BD5A66CF}"/>
                </a:ext>
              </a:extLst>
            </p:cNvPr>
            <p:cNvGrpSpPr/>
            <p:nvPr/>
          </p:nvGrpSpPr>
          <p:grpSpPr>
            <a:xfrm>
              <a:off x="5574581" y="3094716"/>
              <a:ext cx="611534" cy="761589"/>
              <a:chOff x="4015839" y="7045581"/>
              <a:chExt cx="503118" cy="626570"/>
            </a:xfrm>
          </p:grpSpPr>
          <p:sp>
            <p:nvSpPr>
              <p:cNvPr id="446" name="Rounded Rectangle 4">
                <a:extLst>
                  <a:ext uri="{FF2B5EF4-FFF2-40B4-BE49-F238E27FC236}">
                    <a16:creationId xmlns:a16="http://schemas.microsoft.com/office/drawing/2014/main" id="{A3919944-12E4-3BC5-71B6-8BCD929E960C}"/>
                  </a:ext>
                </a:extLst>
              </p:cNvPr>
              <p:cNvSpPr/>
              <p:nvPr/>
            </p:nvSpPr>
            <p:spPr bwMode="auto">
              <a:xfrm>
                <a:off x="4015839"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rgbClr val="F4A9A7"/>
              </a:solidFill>
              <a:ln w="12700"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47" name="Oval 18">
                <a:extLst>
                  <a:ext uri="{FF2B5EF4-FFF2-40B4-BE49-F238E27FC236}">
                    <a16:creationId xmlns:a16="http://schemas.microsoft.com/office/drawing/2014/main" id="{A17DDBEA-404B-E986-BBC3-C6AF39D76A1C}"/>
                  </a:ext>
                </a:extLst>
              </p:cNvPr>
              <p:cNvSpPr/>
              <p:nvPr/>
            </p:nvSpPr>
            <p:spPr bwMode="auto">
              <a:xfrm>
                <a:off x="4124596" y="7364289"/>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440" name="Group 439">
              <a:extLst>
                <a:ext uri="{FF2B5EF4-FFF2-40B4-BE49-F238E27FC236}">
                  <a16:creationId xmlns:a16="http://schemas.microsoft.com/office/drawing/2014/main" id="{4713D420-29AE-9518-4209-12EEAA004968}"/>
                </a:ext>
              </a:extLst>
            </p:cNvPr>
            <p:cNvGrpSpPr/>
            <p:nvPr/>
          </p:nvGrpSpPr>
          <p:grpSpPr>
            <a:xfrm>
              <a:off x="6185763" y="3094716"/>
              <a:ext cx="611534" cy="761589"/>
              <a:chOff x="4518668" y="7045581"/>
              <a:chExt cx="503118" cy="626570"/>
            </a:xfrm>
          </p:grpSpPr>
          <p:sp>
            <p:nvSpPr>
              <p:cNvPr id="444" name="Rounded Rectangle 4">
                <a:extLst>
                  <a:ext uri="{FF2B5EF4-FFF2-40B4-BE49-F238E27FC236}">
                    <a16:creationId xmlns:a16="http://schemas.microsoft.com/office/drawing/2014/main" id="{81D1A990-3667-5B55-6CF3-8AE4FE05A0B1}"/>
                  </a:ext>
                </a:extLst>
              </p:cNvPr>
              <p:cNvSpPr/>
              <p:nvPr/>
            </p:nvSpPr>
            <p:spPr bwMode="auto">
              <a:xfrm>
                <a:off x="4518668"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rgbClr val="F4A9A7"/>
              </a:solidFill>
              <a:ln w="12700"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45" name="Oval 18">
                <a:extLst>
                  <a:ext uri="{FF2B5EF4-FFF2-40B4-BE49-F238E27FC236}">
                    <a16:creationId xmlns:a16="http://schemas.microsoft.com/office/drawing/2014/main" id="{DE68A5E6-96AB-833E-B92A-9E37A7DE4B63}"/>
                  </a:ext>
                </a:extLst>
              </p:cNvPr>
              <p:cNvSpPr/>
              <p:nvPr/>
            </p:nvSpPr>
            <p:spPr bwMode="auto">
              <a:xfrm>
                <a:off x="4642302" y="7311599"/>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441" name="Group 440">
              <a:extLst>
                <a:ext uri="{FF2B5EF4-FFF2-40B4-BE49-F238E27FC236}">
                  <a16:creationId xmlns:a16="http://schemas.microsoft.com/office/drawing/2014/main" id="{F9835761-8B6B-8285-42D6-3396D95FCF22}"/>
                </a:ext>
              </a:extLst>
            </p:cNvPr>
            <p:cNvGrpSpPr/>
            <p:nvPr/>
          </p:nvGrpSpPr>
          <p:grpSpPr>
            <a:xfrm>
              <a:off x="6796944" y="3094716"/>
              <a:ext cx="611534" cy="761589"/>
              <a:chOff x="5021496" y="7045581"/>
              <a:chExt cx="503118" cy="626570"/>
            </a:xfrm>
          </p:grpSpPr>
          <p:sp>
            <p:nvSpPr>
              <p:cNvPr id="442" name="Rounded Rectangle 4">
                <a:extLst>
                  <a:ext uri="{FF2B5EF4-FFF2-40B4-BE49-F238E27FC236}">
                    <a16:creationId xmlns:a16="http://schemas.microsoft.com/office/drawing/2014/main" id="{90AF6150-C167-4A27-FC21-0983C4EA55AE}"/>
                  </a:ext>
                </a:extLst>
              </p:cNvPr>
              <p:cNvSpPr/>
              <p:nvPr/>
            </p:nvSpPr>
            <p:spPr bwMode="auto">
              <a:xfrm>
                <a:off x="5021496"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rgbClr val="F4A9A7"/>
              </a:solidFill>
              <a:ln w="12700"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443" name="Oval 18">
                <a:extLst>
                  <a:ext uri="{FF2B5EF4-FFF2-40B4-BE49-F238E27FC236}">
                    <a16:creationId xmlns:a16="http://schemas.microsoft.com/office/drawing/2014/main" id="{0D9CA735-33D1-5CE7-536C-6A222E1CDE07}"/>
                  </a:ext>
                </a:extLst>
              </p:cNvPr>
              <p:cNvSpPr/>
              <p:nvPr/>
            </p:nvSpPr>
            <p:spPr bwMode="auto">
              <a:xfrm>
                <a:off x="5173649" y="7331017"/>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sp>
        <p:nvSpPr>
          <p:cNvPr id="237" name="Freeform: Shape 1943">
            <a:extLst>
              <a:ext uri="{FF2B5EF4-FFF2-40B4-BE49-F238E27FC236}">
                <a16:creationId xmlns:a16="http://schemas.microsoft.com/office/drawing/2014/main" id="{41108AE7-4DAC-9CB4-42AA-CB93E2F8AEC7}"/>
              </a:ext>
            </a:extLst>
          </p:cNvPr>
          <p:cNvSpPr/>
          <p:nvPr/>
        </p:nvSpPr>
        <p:spPr>
          <a:xfrm>
            <a:off x="9168966" y="2344486"/>
            <a:ext cx="327479" cy="680710"/>
          </a:xfrm>
          <a:custGeom>
            <a:avLst/>
            <a:gdLst>
              <a:gd name="connsiteX0" fmla="*/ 618642 w 640916"/>
              <a:gd name="connsiteY0" fmla="*/ 0 h 1405412"/>
              <a:gd name="connsiteX1" fmla="*/ 498257 w 640916"/>
              <a:gd name="connsiteY1" fmla="*/ 345348 h 1405412"/>
              <a:gd name="connsiteX2" fmla="*/ 412641 w 640916"/>
              <a:gd name="connsiteY2" fmla="*/ 381625 h 1405412"/>
              <a:gd name="connsiteX3" fmla="*/ 387306 w 640916"/>
              <a:gd name="connsiteY3" fmla="*/ 384987 h 1405412"/>
              <a:gd name="connsiteX4" fmla="*/ 387306 w 640916"/>
              <a:gd name="connsiteY4" fmla="*/ 1383129 h 1405412"/>
              <a:gd name="connsiteX5" fmla="*/ 365023 w 640916"/>
              <a:gd name="connsiteY5" fmla="*/ 1405412 h 1405412"/>
              <a:gd name="connsiteX6" fmla="*/ 275893 w 640916"/>
              <a:gd name="connsiteY6" fmla="*/ 1405412 h 1405412"/>
              <a:gd name="connsiteX7" fmla="*/ 253610 w 640916"/>
              <a:gd name="connsiteY7" fmla="*/ 1383129 h 1405412"/>
              <a:gd name="connsiteX8" fmla="*/ 253610 w 640916"/>
              <a:gd name="connsiteY8" fmla="*/ 385042 h 1405412"/>
              <a:gd name="connsiteX9" fmla="*/ 229148 w 640916"/>
              <a:gd name="connsiteY9" fmla="*/ 381859 h 1405412"/>
              <a:gd name="connsiteX10" fmla="*/ 143418 w 640916"/>
              <a:gd name="connsiteY10" fmla="*/ 345802 h 1405412"/>
              <a:gd name="connsiteX11" fmla="*/ 21902 w 640916"/>
              <a:gd name="connsiteY11" fmla="*/ 857 h 1405412"/>
              <a:gd name="connsiteX12" fmla="*/ 133858 w 640916"/>
              <a:gd name="connsiteY12" fmla="*/ 40108 h 1405412"/>
              <a:gd name="connsiteX13" fmla="*/ 213974 w 640916"/>
              <a:gd name="connsiteY13" fmla="*/ 250045 h 1405412"/>
              <a:gd name="connsiteX14" fmla="*/ 427416 w 640916"/>
              <a:gd name="connsiteY14" fmla="*/ 249797 h 1405412"/>
              <a:gd name="connsiteX15" fmla="*/ 506796 w 640916"/>
              <a:gd name="connsiteY15" fmla="*/ 39583 h 140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916" h="1405412">
                <a:moveTo>
                  <a:pt x="618642" y="0"/>
                </a:moveTo>
                <a:cubicBezTo>
                  <a:pt x="673851" y="126259"/>
                  <a:pt x="623722" y="270063"/>
                  <a:pt x="498257" y="345348"/>
                </a:cubicBezTo>
                <a:cubicBezTo>
                  <a:pt x="471412" y="361457"/>
                  <a:pt x="442536" y="373549"/>
                  <a:pt x="412641" y="381625"/>
                </a:cubicBezTo>
                <a:lnTo>
                  <a:pt x="387306" y="384987"/>
                </a:lnTo>
                <a:lnTo>
                  <a:pt x="387306" y="1383129"/>
                </a:lnTo>
                <a:cubicBezTo>
                  <a:pt x="387306" y="1395436"/>
                  <a:pt x="377330" y="1405412"/>
                  <a:pt x="365023" y="1405412"/>
                </a:cubicBezTo>
                <a:lnTo>
                  <a:pt x="275893" y="1405412"/>
                </a:lnTo>
                <a:cubicBezTo>
                  <a:pt x="263586" y="1405412"/>
                  <a:pt x="253610" y="1395436"/>
                  <a:pt x="253610" y="1383129"/>
                </a:cubicBezTo>
                <a:lnTo>
                  <a:pt x="253610" y="385042"/>
                </a:lnTo>
                <a:lnTo>
                  <a:pt x="229148" y="381859"/>
                </a:lnTo>
                <a:cubicBezTo>
                  <a:pt x="199228" y="373861"/>
                  <a:pt x="170314" y="361842"/>
                  <a:pt x="143418" y="345802"/>
                </a:cubicBezTo>
                <a:cubicBezTo>
                  <a:pt x="17751" y="270859"/>
                  <a:pt x="-32844" y="127239"/>
                  <a:pt x="21902" y="857"/>
                </a:cubicBezTo>
                <a:lnTo>
                  <a:pt x="133858" y="40108"/>
                </a:lnTo>
                <a:cubicBezTo>
                  <a:pt x="95669" y="117138"/>
                  <a:pt x="129614" y="206088"/>
                  <a:pt x="213974" y="250045"/>
                </a:cubicBezTo>
                <a:cubicBezTo>
                  <a:pt x="279381" y="284126"/>
                  <a:pt x="362122" y="284030"/>
                  <a:pt x="427416" y="249797"/>
                </a:cubicBezTo>
                <a:cubicBezTo>
                  <a:pt x="511669" y="205624"/>
                  <a:pt x="545309" y="116540"/>
                  <a:pt x="506796" y="39583"/>
                </a:cubicBezTo>
                <a:close/>
              </a:path>
            </a:pathLst>
          </a:custGeom>
          <a:solidFill>
            <a:srgbClr val="17A384"/>
          </a:solidFill>
          <a:ln w="12700" cap="flat" cmpd="sng" algn="ctr">
            <a:solidFill>
              <a:schemeClr val="tx2"/>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47484F"/>
              </a:solidFill>
              <a:effectLst/>
              <a:uLnTx/>
              <a:uFillTx/>
              <a:latin typeface="Proxima Nova Rg"/>
              <a:ea typeface="+mn-ea"/>
              <a:cs typeface="+mn-cs"/>
            </a:endParaRPr>
          </a:p>
        </p:txBody>
      </p:sp>
      <p:grpSp>
        <p:nvGrpSpPr>
          <p:cNvPr id="238" name="Group 237">
            <a:extLst>
              <a:ext uri="{FF2B5EF4-FFF2-40B4-BE49-F238E27FC236}">
                <a16:creationId xmlns:a16="http://schemas.microsoft.com/office/drawing/2014/main" id="{59035DBB-A057-6075-71C5-5C493949CF89}"/>
              </a:ext>
            </a:extLst>
          </p:cNvPr>
          <p:cNvGrpSpPr/>
          <p:nvPr/>
        </p:nvGrpSpPr>
        <p:grpSpPr>
          <a:xfrm>
            <a:off x="7486686" y="2695729"/>
            <a:ext cx="479729" cy="433141"/>
            <a:chOff x="5605620" y="2150922"/>
            <a:chExt cx="817521" cy="738128"/>
          </a:xfrm>
        </p:grpSpPr>
        <p:sp>
          <p:nvSpPr>
            <p:cNvPr id="429" name="Freeform 428">
              <a:extLst>
                <a:ext uri="{FF2B5EF4-FFF2-40B4-BE49-F238E27FC236}">
                  <a16:creationId xmlns:a16="http://schemas.microsoft.com/office/drawing/2014/main" id="{88900D60-C895-7160-0B85-C26D9A07A3EA}"/>
                </a:ext>
              </a:extLst>
            </p:cNvPr>
            <p:cNvSpPr/>
            <p:nvPr/>
          </p:nvSpPr>
          <p:spPr>
            <a:xfrm>
              <a:off x="5766918" y="2205914"/>
              <a:ext cx="528389" cy="624335"/>
            </a:xfrm>
            <a:custGeom>
              <a:avLst/>
              <a:gdLst>
                <a:gd name="connsiteX0" fmla="*/ 169125 w 626997"/>
                <a:gd name="connsiteY0" fmla="*/ 221 h 649972"/>
                <a:gd name="connsiteX1" fmla="*/ 288394 w 626997"/>
                <a:gd name="connsiteY1" fmla="*/ 89673 h 649972"/>
                <a:gd name="connsiteX2" fmla="*/ 477238 w 626997"/>
                <a:gd name="connsiteY2" fmla="*/ 10160 h 649972"/>
                <a:gd name="connsiteX3" fmla="*/ 626325 w 626997"/>
                <a:gd name="connsiteY3" fmla="*/ 367969 h 649972"/>
                <a:gd name="connsiteX4" fmla="*/ 417603 w 626997"/>
                <a:gd name="connsiteY4" fmla="*/ 606508 h 649972"/>
                <a:gd name="connsiteX5" fmla="*/ 308272 w 626997"/>
                <a:gd name="connsiteY5" fmla="*/ 566751 h 649972"/>
                <a:gd name="connsiteX6" fmla="*/ 159185 w 626997"/>
                <a:gd name="connsiteY6" fmla="*/ 626386 h 649972"/>
                <a:gd name="connsiteX7" fmla="*/ 159 w 626997"/>
                <a:gd name="connsiteY7" fmla="*/ 109551 h 649972"/>
                <a:gd name="connsiteX8" fmla="*/ 169125 w 626997"/>
                <a:gd name="connsiteY8" fmla="*/ 221 h 649972"/>
                <a:gd name="connsiteX0" fmla="*/ 248573 w 706445"/>
                <a:gd name="connsiteY0" fmla="*/ 5286 h 655037"/>
                <a:gd name="connsiteX1" fmla="*/ 367842 w 706445"/>
                <a:gd name="connsiteY1" fmla="*/ 94738 h 655037"/>
                <a:gd name="connsiteX2" fmla="*/ 556686 w 706445"/>
                <a:gd name="connsiteY2" fmla="*/ 15225 h 655037"/>
                <a:gd name="connsiteX3" fmla="*/ 705773 w 706445"/>
                <a:gd name="connsiteY3" fmla="*/ 373034 h 655037"/>
                <a:gd name="connsiteX4" fmla="*/ 497051 w 706445"/>
                <a:gd name="connsiteY4" fmla="*/ 611573 h 655037"/>
                <a:gd name="connsiteX5" fmla="*/ 387720 w 706445"/>
                <a:gd name="connsiteY5" fmla="*/ 571816 h 655037"/>
                <a:gd name="connsiteX6" fmla="*/ 238633 w 706445"/>
                <a:gd name="connsiteY6" fmla="*/ 631451 h 655037"/>
                <a:gd name="connsiteX7" fmla="*/ 94 w 706445"/>
                <a:gd name="connsiteY7" fmla="*/ 283581 h 655037"/>
                <a:gd name="connsiteX8" fmla="*/ 248573 w 706445"/>
                <a:gd name="connsiteY8" fmla="*/ 5286 h 655037"/>
                <a:gd name="connsiteX0" fmla="*/ 248573 w 705773"/>
                <a:gd name="connsiteY0" fmla="*/ 5286 h 654847"/>
                <a:gd name="connsiteX1" fmla="*/ 367842 w 705773"/>
                <a:gd name="connsiteY1" fmla="*/ 94738 h 654847"/>
                <a:gd name="connsiteX2" fmla="*/ 556686 w 705773"/>
                <a:gd name="connsiteY2" fmla="*/ 15225 h 654847"/>
                <a:gd name="connsiteX3" fmla="*/ 705773 w 705773"/>
                <a:gd name="connsiteY3" fmla="*/ 373034 h 654847"/>
                <a:gd name="connsiteX4" fmla="*/ 556686 w 705773"/>
                <a:gd name="connsiteY4" fmla="*/ 621512 h 654847"/>
                <a:gd name="connsiteX5" fmla="*/ 387720 w 705773"/>
                <a:gd name="connsiteY5" fmla="*/ 571816 h 654847"/>
                <a:gd name="connsiteX6" fmla="*/ 238633 w 705773"/>
                <a:gd name="connsiteY6" fmla="*/ 631451 h 654847"/>
                <a:gd name="connsiteX7" fmla="*/ 94 w 705773"/>
                <a:gd name="connsiteY7" fmla="*/ 283581 h 654847"/>
                <a:gd name="connsiteX8" fmla="*/ 248573 w 705773"/>
                <a:gd name="connsiteY8" fmla="*/ 5286 h 654847"/>
                <a:gd name="connsiteX0" fmla="*/ 160115 w 706767"/>
                <a:gd name="connsiteY0" fmla="*/ 10262 h 649884"/>
                <a:gd name="connsiteX1" fmla="*/ 368836 w 706767"/>
                <a:gd name="connsiteY1" fmla="*/ 89775 h 649884"/>
                <a:gd name="connsiteX2" fmla="*/ 557680 w 706767"/>
                <a:gd name="connsiteY2" fmla="*/ 10262 h 649884"/>
                <a:gd name="connsiteX3" fmla="*/ 706767 w 706767"/>
                <a:gd name="connsiteY3" fmla="*/ 368071 h 649884"/>
                <a:gd name="connsiteX4" fmla="*/ 557680 w 706767"/>
                <a:gd name="connsiteY4" fmla="*/ 616549 h 649884"/>
                <a:gd name="connsiteX5" fmla="*/ 388714 w 706767"/>
                <a:gd name="connsiteY5" fmla="*/ 566853 h 649884"/>
                <a:gd name="connsiteX6" fmla="*/ 239627 w 706767"/>
                <a:gd name="connsiteY6" fmla="*/ 626488 h 649884"/>
                <a:gd name="connsiteX7" fmla="*/ 1088 w 706767"/>
                <a:gd name="connsiteY7" fmla="*/ 278618 h 649884"/>
                <a:gd name="connsiteX8" fmla="*/ 160115 w 706767"/>
                <a:gd name="connsiteY8" fmla="*/ 10262 h 649884"/>
                <a:gd name="connsiteX0" fmla="*/ 162201 w 708853"/>
                <a:gd name="connsiteY0" fmla="*/ 10262 h 649884"/>
                <a:gd name="connsiteX1" fmla="*/ 370922 w 708853"/>
                <a:gd name="connsiteY1" fmla="*/ 89775 h 649884"/>
                <a:gd name="connsiteX2" fmla="*/ 559766 w 708853"/>
                <a:gd name="connsiteY2" fmla="*/ 10262 h 649884"/>
                <a:gd name="connsiteX3" fmla="*/ 708853 w 708853"/>
                <a:gd name="connsiteY3" fmla="*/ 368071 h 649884"/>
                <a:gd name="connsiteX4" fmla="*/ 559766 w 708853"/>
                <a:gd name="connsiteY4" fmla="*/ 616549 h 649884"/>
                <a:gd name="connsiteX5" fmla="*/ 390800 w 708853"/>
                <a:gd name="connsiteY5" fmla="*/ 566853 h 649884"/>
                <a:gd name="connsiteX6" fmla="*/ 76165 w 708853"/>
                <a:gd name="connsiteY6" fmla="*/ 626488 h 649884"/>
                <a:gd name="connsiteX7" fmla="*/ 3174 w 708853"/>
                <a:gd name="connsiteY7" fmla="*/ 278618 h 649884"/>
                <a:gd name="connsiteX8" fmla="*/ 162201 w 708853"/>
                <a:gd name="connsiteY8" fmla="*/ 10262 h 649884"/>
                <a:gd name="connsiteX0" fmla="*/ 162201 w 578138"/>
                <a:gd name="connsiteY0" fmla="*/ 10971 h 650593"/>
                <a:gd name="connsiteX1" fmla="*/ 370922 w 578138"/>
                <a:gd name="connsiteY1" fmla="*/ 90484 h 650593"/>
                <a:gd name="connsiteX2" fmla="*/ 559766 w 578138"/>
                <a:gd name="connsiteY2" fmla="*/ 10971 h 650593"/>
                <a:gd name="connsiteX3" fmla="*/ 570896 w 578138"/>
                <a:gd name="connsiteY3" fmla="*/ 381480 h 650593"/>
                <a:gd name="connsiteX4" fmla="*/ 559766 w 578138"/>
                <a:gd name="connsiteY4" fmla="*/ 617258 h 650593"/>
                <a:gd name="connsiteX5" fmla="*/ 390800 w 578138"/>
                <a:gd name="connsiteY5" fmla="*/ 567562 h 650593"/>
                <a:gd name="connsiteX6" fmla="*/ 76165 w 578138"/>
                <a:gd name="connsiteY6" fmla="*/ 627197 h 650593"/>
                <a:gd name="connsiteX7" fmla="*/ 3174 w 578138"/>
                <a:gd name="connsiteY7" fmla="*/ 279327 h 650593"/>
                <a:gd name="connsiteX8" fmla="*/ 162201 w 578138"/>
                <a:gd name="connsiteY8" fmla="*/ 10971 h 650593"/>
                <a:gd name="connsiteX0" fmla="*/ 162201 w 626649"/>
                <a:gd name="connsiteY0" fmla="*/ 5621 h 645243"/>
                <a:gd name="connsiteX1" fmla="*/ 370922 w 626649"/>
                <a:gd name="connsiteY1" fmla="*/ 85134 h 645243"/>
                <a:gd name="connsiteX2" fmla="*/ 559766 w 626649"/>
                <a:gd name="connsiteY2" fmla="*/ 5621 h 645243"/>
                <a:gd name="connsiteX3" fmla="*/ 570896 w 626649"/>
                <a:gd name="connsiteY3" fmla="*/ 376130 h 645243"/>
                <a:gd name="connsiteX4" fmla="*/ 559766 w 626649"/>
                <a:gd name="connsiteY4" fmla="*/ 611908 h 645243"/>
                <a:gd name="connsiteX5" fmla="*/ 390800 w 626649"/>
                <a:gd name="connsiteY5" fmla="*/ 562212 h 645243"/>
                <a:gd name="connsiteX6" fmla="*/ 76165 w 626649"/>
                <a:gd name="connsiteY6" fmla="*/ 621847 h 645243"/>
                <a:gd name="connsiteX7" fmla="*/ 3174 w 626649"/>
                <a:gd name="connsiteY7" fmla="*/ 273977 h 645243"/>
                <a:gd name="connsiteX8" fmla="*/ 162201 w 626649"/>
                <a:gd name="connsiteY8" fmla="*/ 5621 h 645243"/>
                <a:gd name="connsiteX0" fmla="*/ 162201 w 626649"/>
                <a:gd name="connsiteY0" fmla="*/ 572 h 640194"/>
                <a:gd name="connsiteX1" fmla="*/ 370922 w 626649"/>
                <a:gd name="connsiteY1" fmla="*/ 80085 h 640194"/>
                <a:gd name="connsiteX2" fmla="*/ 559766 w 626649"/>
                <a:gd name="connsiteY2" fmla="*/ 572 h 640194"/>
                <a:gd name="connsiteX3" fmla="*/ 570896 w 626649"/>
                <a:gd name="connsiteY3" fmla="*/ 371081 h 640194"/>
                <a:gd name="connsiteX4" fmla="*/ 559766 w 626649"/>
                <a:gd name="connsiteY4" fmla="*/ 606859 h 640194"/>
                <a:gd name="connsiteX5" fmla="*/ 390800 w 626649"/>
                <a:gd name="connsiteY5" fmla="*/ 557163 h 640194"/>
                <a:gd name="connsiteX6" fmla="*/ 76165 w 626649"/>
                <a:gd name="connsiteY6" fmla="*/ 616798 h 640194"/>
                <a:gd name="connsiteX7" fmla="*/ 3174 w 626649"/>
                <a:gd name="connsiteY7" fmla="*/ 268928 h 640194"/>
                <a:gd name="connsiteX8" fmla="*/ 162201 w 626649"/>
                <a:gd name="connsiteY8" fmla="*/ 572 h 640194"/>
                <a:gd name="connsiteX0" fmla="*/ 80747 w 641765"/>
                <a:gd name="connsiteY0" fmla="*/ 13272 h 640194"/>
                <a:gd name="connsiteX1" fmla="*/ 386038 w 641765"/>
                <a:gd name="connsiteY1" fmla="*/ 80085 h 640194"/>
                <a:gd name="connsiteX2" fmla="*/ 574882 w 641765"/>
                <a:gd name="connsiteY2" fmla="*/ 572 h 640194"/>
                <a:gd name="connsiteX3" fmla="*/ 586012 w 641765"/>
                <a:gd name="connsiteY3" fmla="*/ 371081 h 640194"/>
                <a:gd name="connsiteX4" fmla="*/ 574882 w 641765"/>
                <a:gd name="connsiteY4" fmla="*/ 606859 h 640194"/>
                <a:gd name="connsiteX5" fmla="*/ 405916 w 641765"/>
                <a:gd name="connsiteY5" fmla="*/ 557163 h 640194"/>
                <a:gd name="connsiteX6" fmla="*/ 91281 w 641765"/>
                <a:gd name="connsiteY6" fmla="*/ 616798 h 640194"/>
                <a:gd name="connsiteX7" fmla="*/ 18290 w 641765"/>
                <a:gd name="connsiteY7" fmla="*/ 268928 h 640194"/>
                <a:gd name="connsiteX8" fmla="*/ 80747 w 641765"/>
                <a:gd name="connsiteY8" fmla="*/ 13272 h 640194"/>
                <a:gd name="connsiteX0" fmla="*/ 80747 w 641765"/>
                <a:gd name="connsiteY0" fmla="*/ 13272 h 641724"/>
                <a:gd name="connsiteX1" fmla="*/ 386038 w 641765"/>
                <a:gd name="connsiteY1" fmla="*/ 80085 h 641724"/>
                <a:gd name="connsiteX2" fmla="*/ 574882 w 641765"/>
                <a:gd name="connsiteY2" fmla="*/ 572 h 641724"/>
                <a:gd name="connsiteX3" fmla="*/ 586012 w 641765"/>
                <a:gd name="connsiteY3" fmla="*/ 371081 h 641724"/>
                <a:gd name="connsiteX4" fmla="*/ 574882 w 641765"/>
                <a:gd name="connsiteY4" fmla="*/ 606859 h 641724"/>
                <a:gd name="connsiteX5" fmla="*/ 405916 w 641765"/>
                <a:gd name="connsiteY5" fmla="*/ 557163 h 641724"/>
                <a:gd name="connsiteX6" fmla="*/ 91281 w 641765"/>
                <a:gd name="connsiteY6" fmla="*/ 616798 h 641724"/>
                <a:gd name="connsiteX7" fmla="*/ 18290 w 641765"/>
                <a:gd name="connsiteY7" fmla="*/ 268928 h 641724"/>
                <a:gd name="connsiteX8" fmla="*/ 80747 w 641765"/>
                <a:gd name="connsiteY8" fmla="*/ 13272 h 641724"/>
                <a:gd name="connsiteX0" fmla="*/ 80747 w 641765"/>
                <a:gd name="connsiteY0" fmla="*/ 13272 h 640059"/>
                <a:gd name="connsiteX1" fmla="*/ 386038 w 641765"/>
                <a:gd name="connsiteY1" fmla="*/ 80085 h 640059"/>
                <a:gd name="connsiteX2" fmla="*/ 574882 w 641765"/>
                <a:gd name="connsiteY2" fmla="*/ 572 h 640059"/>
                <a:gd name="connsiteX3" fmla="*/ 586012 w 641765"/>
                <a:gd name="connsiteY3" fmla="*/ 371081 h 640059"/>
                <a:gd name="connsiteX4" fmla="*/ 574882 w 641765"/>
                <a:gd name="connsiteY4" fmla="*/ 606859 h 640059"/>
                <a:gd name="connsiteX5" fmla="*/ 323141 w 641765"/>
                <a:gd name="connsiteY5" fmla="*/ 544463 h 640059"/>
                <a:gd name="connsiteX6" fmla="*/ 91281 w 641765"/>
                <a:gd name="connsiteY6" fmla="*/ 616798 h 640059"/>
                <a:gd name="connsiteX7" fmla="*/ 18290 w 641765"/>
                <a:gd name="connsiteY7" fmla="*/ 268928 h 640059"/>
                <a:gd name="connsiteX8" fmla="*/ 80747 w 641765"/>
                <a:gd name="connsiteY8" fmla="*/ 13272 h 640059"/>
                <a:gd name="connsiteX0" fmla="*/ 85649 w 646667"/>
                <a:gd name="connsiteY0" fmla="*/ 13272 h 624335"/>
                <a:gd name="connsiteX1" fmla="*/ 390940 w 646667"/>
                <a:gd name="connsiteY1" fmla="*/ 80085 h 624335"/>
                <a:gd name="connsiteX2" fmla="*/ 579784 w 646667"/>
                <a:gd name="connsiteY2" fmla="*/ 572 h 624335"/>
                <a:gd name="connsiteX3" fmla="*/ 590914 w 646667"/>
                <a:gd name="connsiteY3" fmla="*/ 371081 h 624335"/>
                <a:gd name="connsiteX4" fmla="*/ 579784 w 646667"/>
                <a:gd name="connsiteY4" fmla="*/ 606859 h 624335"/>
                <a:gd name="connsiteX5" fmla="*/ 328043 w 646667"/>
                <a:gd name="connsiteY5" fmla="*/ 544463 h 624335"/>
                <a:gd name="connsiteX6" fmla="*/ 96183 w 646667"/>
                <a:gd name="connsiteY6" fmla="*/ 616798 h 624335"/>
                <a:gd name="connsiteX7" fmla="*/ 173857 w 646667"/>
                <a:gd name="connsiteY7" fmla="*/ 326883 h 624335"/>
                <a:gd name="connsiteX8" fmla="*/ 23192 w 646667"/>
                <a:gd name="connsiteY8" fmla="*/ 268928 h 624335"/>
                <a:gd name="connsiteX9" fmla="*/ 85649 w 646667"/>
                <a:gd name="connsiteY9" fmla="*/ 13272 h 624335"/>
                <a:gd name="connsiteX0" fmla="*/ 12959 w 573977"/>
                <a:gd name="connsiteY0" fmla="*/ 13272 h 624335"/>
                <a:gd name="connsiteX1" fmla="*/ 318250 w 573977"/>
                <a:gd name="connsiteY1" fmla="*/ 80085 h 624335"/>
                <a:gd name="connsiteX2" fmla="*/ 507094 w 573977"/>
                <a:gd name="connsiteY2" fmla="*/ 572 h 624335"/>
                <a:gd name="connsiteX3" fmla="*/ 518224 w 573977"/>
                <a:gd name="connsiteY3" fmla="*/ 371081 h 624335"/>
                <a:gd name="connsiteX4" fmla="*/ 507094 w 573977"/>
                <a:gd name="connsiteY4" fmla="*/ 606859 h 624335"/>
                <a:gd name="connsiteX5" fmla="*/ 255353 w 573977"/>
                <a:gd name="connsiteY5" fmla="*/ 544463 h 624335"/>
                <a:gd name="connsiteX6" fmla="*/ 23493 w 573977"/>
                <a:gd name="connsiteY6" fmla="*/ 616798 h 624335"/>
                <a:gd name="connsiteX7" fmla="*/ 101167 w 573977"/>
                <a:gd name="connsiteY7" fmla="*/ 326883 h 624335"/>
                <a:gd name="connsiteX8" fmla="*/ 60868 w 573977"/>
                <a:gd name="connsiteY8" fmla="*/ 243528 h 624335"/>
                <a:gd name="connsiteX9" fmla="*/ 12959 w 573977"/>
                <a:gd name="connsiteY9" fmla="*/ 13272 h 624335"/>
                <a:gd name="connsiteX0" fmla="*/ 12959 w 573977"/>
                <a:gd name="connsiteY0" fmla="*/ 38672 h 624335"/>
                <a:gd name="connsiteX1" fmla="*/ 318250 w 573977"/>
                <a:gd name="connsiteY1" fmla="*/ 80085 h 624335"/>
                <a:gd name="connsiteX2" fmla="*/ 507094 w 573977"/>
                <a:gd name="connsiteY2" fmla="*/ 572 h 624335"/>
                <a:gd name="connsiteX3" fmla="*/ 518224 w 573977"/>
                <a:gd name="connsiteY3" fmla="*/ 371081 h 624335"/>
                <a:gd name="connsiteX4" fmla="*/ 507094 w 573977"/>
                <a:gd name="connsiteY4" fmla="*/ 606859 h 624335"/>
                <a:gd name="connsiteX5" fmla="*/ 255353 w 573977"/>
                <a:gd name="connsiteY5" fmla="*/ 544463 h 624335"/>
                <a:gd name="connsiteX6" fmla="*/ 23493 w 573977"/>
                <a:gd name="connsiteY6" fmla="*/ 616798 h 624335"/>
                <a:gd name="connsiteX7" fmla="*/ 101167 w 573977"/>
                <a:gd name="connsiteY7" fmla="*/ 326883 h 624335"/>
                <a:gd name="connsiteX8" fmla="*/ 60868 w 573977"/>
                <a:gd name="connsiteY8" fmla="*/ 243528 h 624335"/>
                <a:gd name="connsiteX9" fmla="*/ 12959 w 573977"/>
                <a:gd name="connsiteY9" fmla="*/ 38672 h 624335"/>
                <a:gd name="connsiteX0" fmla="*/ 12959 w 573977"/>
                <a:gd name="connsiteY0" fmla="*/ 38672 h 624335"/>
                <a:gd name="connsiteX1" fmla="*/ 318250 w 573977"/>
                <a:gd name="connsiteY1" fmla="*/ 80085 h 624335"/>
                <a:gd name="connsiteX2" fmla="*/ 507094 w 573977"/>
                <a:gd name="connsiteY2" fmla="*/ 572 h 624335"/>
                <a:gd name="connsiteX3" fmla="*/ 518224 w 573977"/>
                <a:gd name="connsiteY3" fmla="*/ 371081 h 624335"/>
                <a:gd name="connsiteX4" fmla="*/ 507094 w 573977"/>
                <a:gd name="connsiteY4" fmla="*/ 606859 h 624335"/>
                <a:gd name="connsiteX5" fmla="*/ 255353 w 573977"/>
                <a:gd name="connsiteY5" fmla="*/ 544463 h 624335"/>
                <a:gd name="connsiteX6" fmla="*/ 23493 w 573977"/>
                <a:gd name="connsiteY6" fmla="*/ 616798 h 624335"/>
                <a:gd name="connsiteX7" fmla="*/ 101167 w 573977"/>
                <a:gd name="connsiteY7" fmla="*/ 326883 h 624335"/>
                <a:gd name="connsiteX8" fmla="*/ 60868 w 573977"/>
                <a:gd name="connsiteY8" fmla="*/ 243528 h 624335"/>
                <a:gd name="connsiteX9" fmla="*/ 12959 w 573977"/>
                <a:gd name="connsiteY9" fmla="*/ 38672 h 62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977" h="624335">
                  <a:moveTo>
                    <a:pt x="12959" y="38672"/>
                  </a:moveTo>
                  <a:cubicBezTo>
                    <a:pt x="55856" y="11432"/>
                    <a:pt x="166915" y="99135"/>
                    <a:pt x="318250" y="80085"/>
                  </a:cubicBezTo>
                  <a:cubicBezTo>
                    <a:pt x="469585" y="61035"/>
                    <a:pt x="363399" y="15573"/>
                    <a:pt x="507094" y="572"/>
                  </a:cubicBezTo>
                  <a:cubicBezTo>
                    <a:pt x="650789" y="-14429"/>
                    <a:pt x="518224" y="270033"/>
                    <a:pt x="518224" y="371081"/>
                  </a:cubicBezTo>
                  <a:cubicBezTo>
                    <a:pt x="518224" y="472129"/>
                    <a:pt x="550906" y="577962"/>
                    <a:pt x="507094" y="606859"/>
                  </a:cubicBezTo>
                  <a:cubicBezTo>
                    <a:pt x="463282" y="635756"/>
                    <a:pt x="432523" y="530107"/>
                    <a:pt x="255353" y="544463"/>
                  </a:cubicBezTo>
                  <a:cubicBezTo>
                    <a:pt x="78183" y="558819"/>
                    <a:pt x="72184" y="650945"/>
                    <a:pt x="23493" y="616798"/>
                  </a:cubicBezTo>
                  <a:cubicBezTo>
                    <a:pt x="-25197" y="582651"/>
                    <a:pt x="113332" y="384861"/>
                    <a:pt x="101167" y="326883"/>
                  </a:cubicBezTo>
                  <a:cubicBezTo>
                    <a:pt x="89002" y="268905"/>
                    <a:pt x="75569" y="291563"/>
                    <a:pt x="60868" y="243528"/>
                  </a:cubicBezTo>
                  <a:cubicBezTo>
                    <a:pt x="46167" y="195493"/>
                    <a:pt x="-29938" y="65912"/>
                    <a:pt x="12959" y="38672"/>
                  </a:cubicBez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430" name="Freeform 429">
              <a:extLst>
                <a:ext uri="{FF2B5EF4-FFF2-40B4-BE49-F238E27FC236}">
                  <a16:creationId xmlns:a16="http://schemas.microsoft.com/office/drawing/2014/main" id="{624966AD-12FB-004F-4486-39B888E831F2}"/>
                </a:ext>
              </a:extLst>
            </p:cNvPr>
            <p:cNvSpPr/>
            <p:nvPr/>
          </p:nvSpPr>
          <p:spPr>
            <a:xfrm rot="10800000">
              <a:off x="5605620" y="2150922"/>
              <a:ext cx="315191" cy="738128"/>
            </a:xfrm>
            <a:custGeom>
              <a:avLst/>
              <a:gdLst>
                <a:gd name="connsiteX0" fmla="*/ 286963 w 416848"/>
                <a:gd name="connsiteY0" fmla="*/ 8685 h 728359"/>
                <a:gd name="connsiteX1" fmla="*/ 78241 w 416848"/>
                <a:gd name="connsiteY1" fmla="*/ 48442 h 728359"/>
                <a:gd name="connsiteX2" fmla="*/ 8667 w 416848"/>
                <a:gd name="connsiteY2" fmla="*/ 376433 h 728359"/>
                <a:gd name="connsiteX3" fmla="*/ 257146 w 416848"/>
                <a:gd name="connsiteY3" fmla="*/ 724303 h 728359"/>
                <a:gd name="connsiteX4" fmla="*/ 416172 w 416848"/>
                <a:gd name="connsiteY4" fmla="*/ 555338 h 728359"/>
                <a:gd name="connsiteX5" fmla="*/ 316780 w 416848"/>
                <a:gd name="connsiteY5" fmla="*/ 386372 h 728359"/>
                <a:gd name="connsiteX6" fmla="*/ 376415 w 416848"/>
                <a:gd name="connsiteY6" fmla="*/ 118016 h 728359"/>
                <a:gd name="connsiteX7" fmla="*/ 286963 w 416848"/>
                <a:gd name="connsiteY7" fmla="*/ 8685 h 728359"/>
                <a:gd name="connsiteX0" fmla="*/ 286963 w 456424"/>
                <a:gd name="connsiteY0" fmla="*/ 8685 h 733920"/>
                <a:gd name="connsiteX1" fmla="*/ 78241 w 456424"/>
                <a:gd name="connsiteY1" fmla="*/ 48442 h 733920"/>
                <a:gd name="connsiteX2" fmla="*/ 8667 w 456424"/>
                <a:gd name="connsiteY2" fmla="*/ 376433 h 733920"/>
                <a:gd name="connsiteX3" fmla="*/ 257146 w 456424"/>
                <a:gd name="connsiteY3" fmla="*/ 724303 h 733920"/>
                <a:gd name="connsiteX4" fmla="*/ 455928 w 456424"/>
                <a:gd name="connsiteY4" fmla="*/ 614972 h 733920"/>
                <a:gd name="connsiteX5" fmla="*/ 316780 w 456424"/>
                <a:gd name="connsiteY5" fmla="*/ 386372 h 733920"/>
                <a:gd name="connsiteX6" fmla="*/ 376415 w 456424"/>
                <a:gd name="connsiteY6" fmla="*/ 118016 h 733920"/>
                <a:gd name="connsiteX7" fmla="*/ 286963 w 456424"/>
                <a:gd name="connsiteY7" fmla="*/ 8685 h 733920"/>
                <a:gd name="connsiteX0" fmla="*/ 286963 w 456450"/>
                <a:gd name="connsiteY0" fmla="*/ 8685 h 738902"/>
                <a:gd name="connsiteX1" fmla="*/ 78241 w 456450"/>
                <a:gd name="connsiteY1" fmla="*/ 48442 h 738902"/>
                <a:gd name="connsiteX2" fmla="*/ 8667 w 456450"/>
                <a:gd name="connsiteY2" fmla="*/ 376433 h 738902"/>
                <a:gd name="connsiteX3" fmla="*/ 257146 w 456450"/>
                <a:gd name="connsiteY3" fmla="*/ 724303 h 738902"/>
                <a:gd name="connsiteX4" fmla="*/ 455928 w 456450"/>
                <a:gd name="connsiteY4" fmla="*/ 614972 h 738902"/>
                <a:gd name="connsiteX5" fmla="*/ 316780 w 456450"/>
                <a:gd name="connsiteY5" fmla="*/ 386372 h 738902"/>
                <a:gd name="connsiteX6" fmla="*/ 376415 w 456450"/>
                <a:gd name="connsiteY6" fmla="*/ 118016 h 738902"/>
                <a:gd name="connsiteX7" fmla="*/ 286963 w 456450"/>
                <a:gd name="connsiteY7" fmla="*/ 8685 h 738902"/>
                <a:gd name="connsiteX0" fmla="*/ 286963 w 460618"/>
                <a:gd name="connsiteY0" fmla="*/ 8685 h 734767"/>
                <a:gd name="connsiteX1" fmla="*/ 78241 w 460618"/>
                <a:gd name="connsiteY1" fmla="*/ 48442 h 734767"/>
                <a:gd name="connsiteX2" fmla="*/ 8667 w 460618"/>
                <a:gd name="connsiteY2" fmla="*/ 376433 h 734767"/>
                <a:gd name="connsiteX3" fmla="*/ 257146 w 460618"/>
                <a:gd name="connsiteY3" fmla="*/ 724303 h 734767"/>
                <a:gd name="connsiteX4" fmla="*/ 455928 w 460618"/>
                <a:gd name="connsiteY4" fmla="*/ 614972 h 734767"/>
                <a:gd name="connsiteX5" fmla="*/ 316780 w 460618"/>
                <a:gd name="connsiteY5" fmla="*/ 386372 h 734767"/>
                <a:gd name="connsiteX6" fmla="*/ 376415 w 460618"/>
                <a:gd name="connsiteY6" fmla="*/ 118016 h 734767"/>
                <a:gd name="connsiteX7" fmla="*/ 286963 w 460618"/>
                <a:gd name="connsiteY7" fmla="*/ 8685 h 734767"/>
                <a:gd name="connsiteX0" fmla="*/ 286963 w 456586"/>
                <a:gd name="connsiteY0" fmla="*/ 8685 h 734767"/>
                <a:gd name="connsiteX1" fmla="*/ 78241 w 456586"/>
                <a:gd name="connsiteY1" fmla="*/ 48442 h 734767"/>
                <a:gd name="connsiteX2" fmla="*/ 8667 w 456586"/>
                <a:gd name="connsiteY2" fmla="*/ 376433 h 734767"/>
                <a:gd name="connsiteX3" fmla="*/ 257146 w 456586"/>
                <a:gd name="connsiteY3" fmla="*/ 724303 h 734767"/>
                <a:gd name="connsiteX4" fmla="*/ 455928 w 456586"/>
                <a:gd name="connsiteY4" fmla="*/ 614972 h 734767"/>
                <a:gd name="connsiteX5" fmla="*/ 316780 w 456586"/>
                <a:gd name="connsiteY5" fmla="*/ 386372 h 734767"/>
                <a:gd name="connsiteX6" fmla="*/ 376415 w 456586"/>
                <a:gd name="connsiteY6" fmla="*/ 118016 h 734767"/>
                <a:gd name="connsiteX7" fmla="*/ 286963 w 456586"/>
                <a:gd name="connsiteY7" fmla="*/ 8685 h 734767"/>
                <a:gd name="connsiteX0" fmla="*/ 282126 w 453444"/>
                <a:gd name="connsiteY0" fmla="*/ 8685 h 730592"/>
                <a:gd name="connsiteX1" fmla="*/ 73404 w 453444"/>
                <a:gd name="connsiteY1" fmla="*/ 48442 h 730592"/>
                <a:gd name="connsiteX2" fmla="*/ 3830 w 453444"/>
                <a:gd name="connsiteY2" fmla="*/ 376433 h 730592"/>
                <a:gd name="connsiteX3" fmla="*/ 172796 w 453444"/>
                <a:gd name="connsiteY3" fmla="*/ 724303 h 730592"/>
                <a:gd name="connsiteX4" fmla="*/ 451091 w 453444"/>
                <a:gd name="connsiteY4" fmla="*/ 614972 h 730592"/>
                <a:gd name="connsiteX5" fmla="*/ 311943 w 453444"/>
                <a:gd name="connsiteY5" fmla="*/ 386372 h 730592"/>
                <a:gd name="connsiteX6" fmla="*/ 371578 w 453444"/>
                <a:gd name="connsiteY6" fmla="*/ 118016 h 730592"/>
                <a:gd name="connsiteX7" fmla="*/ 282126 w 453444"/>
                <a:gd name="connsiteY7" fmla="*/ 8685 h 730592"/>
                <a:gd name="connsiteX0" fmla="*/ 282126 w 453444"/>
                <a:gd name="connsiteY0" fmla="*/ 8685 h 745105"/>
                <a:gd name="connsiteX1" fmla="*/ 73404 w 453444"/>
                <a:gd name="connsiteY1" fmla="*/ 48442 h 745105"/>
                <a:gd name="connsiteX2" fmla="*/ 3830 w 453444"/>
                <a:gd name="connsiteY2" fmla="*/ 376433 h 745105"/>
                <a:gd name="connsiteX3" fmla="*/ 172796 w 453444"/>
                <a:gd name="connsiteY3" fmla="*/ 724303 h 745105"/>
                <a:gd name="connsiteX4" fmla="*/ 451091 w 453444"/>
                <a:gd name="connsiteY4" fmla="*/ 614972 h 745105"/>
                <a:gd name="connsiteX5" fmla="*/ 311943 w 453444"/>
                <a:gd name="connsiteY5" fmla="*/ 386372 h 745105"/>
                <a:gd name="connsiteX6" fmla="*/ 371578 w 453444"/>
                <a:gd name="connsiteY6" fmla="*/ 118016 h 745105"/>
                <a:gd name="connsiteX7" fmla="*/ 282126 w 453444"/>
                <a:gd name="connsiteY7" fmla="*/ 8685 h 745105"/>
                <a:gd name="connsiteX0" fmla="*/ 282126 w 451332"/>
                <a:gd name="connsiteY0" fmla="*/ 8685 h 757142"/>
                <a:gd name="connsiteX1" fmla="*/ 73404 w 451332"/>
                <a:gd name="connsiteY1" fmla="*/ 48442 h 757142"/>
                <a:gd name="connsiteX2" fmla="*/ 3830 w 451332"/>
                <a:gd name="connsiteY2" fmla="*/ 376433 h 757142"/>
                <a:gd name="connsiteX3" fmla="*/ 172796 w 451332"/>
                <a:gd name="connsiteY3" fmla="*/ 724303 h 757142"/>
                <a:gd name="connsiteX4" fmla="*/ 451091 w 451332"/>
                <a:gd name="connsiteY4" fmla="*/ 614972 h 757142"/>
                <a:gd name="connsiteX5" fmla="*/ 311943 w 451332"/>
                <a:gd name="connsiteY5" fmla="*/ 386372 h 757142"/>
                <a:gd name="connsiteX6" fmla="*/ 371578 w 451332"/>
                <a:gd name="connsiteY6" fmla="*/ 118016 h 757142"/>
                <a:gd name="connsiteX7" fmla="*/ 282126 w 451332"/>
                <a:gd name="connsiteY7" fmla="*/ 8685 h 757142"/>
                <a:gd name="connsiteX0" fmla="*/ 282126 w 401585"/>
                <a:gd name="connsiteY0" fmla="*/ 8685 h 738596"/>
                <a:gd name="connsiteX1" fmla="*/ 73404 w 401585"/>
                <a:gd name="connsiteY1" fmla="*/ 48442 h 738596"/>
                <a:gd name="connsiteX2" fmla="*/ 3830 w 401585"/>
                <a:gd name="connsiteY2" fmla="*/ 376433 h 738596"/>
                <a:gd name="connsiteX3" fmla="*/ 172796 w 401585"/>
                <a:gd name="connsiteY3" fmla="*/ 724303 h 738596"/>
                <a:gd name="connsiteX4" fmla="*/ 401396 w 401585"/>
                <a:gd name="connsiteY4" fmla="*/ 595093 h 738596"/>
                <a:gd name="connsiteX5" fmla="*/ 311943 w 401585"/>
                <a:gd name="connsiteY5" fmla="*/ 386372 h 738596"/>
                <a:gd name="connsiteX6" fmla="*/ 371578 w 401585"/>
                <a:gd name="connsiteY6" fmla="*/ 118016 h 738596"/>
                <a:gd name="connsiteX7" fmla="*/ 282126 w 401585"/>
                <a:gd name="connsiteY7" fmla="*/ 8685 h 738596"/>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596"/>
                <a:gd name="connsiteY0" fmla="*/ 8685 h 734409"/>
                <a:gd name="connsiteX1" fmla="*/ 73404 w 401596"/>
                <a:gd name="connsiteY1" fmla="*/ 48442 h 734409"/>
                <a:gd name="connsiteX2" fmla="*/ 3830 w 401596"/>
                <a:gd name="connsiteY2" fmla="*/ 376433 h 734409"/>
                <a:gd name="connsiteX3" fmla="*/ 172796 w 401596"/>
                <a:gd name="connsiteY3" fmla="*/ 724303 h 734409"/>
                <a:gd name="connsiteX4" fmla="*/ 401396 w 401596"/>
                <a:gd name="connsiteY4" fmla="*/ 595093 h 734409"/>
                <a:gd name="connsiteX5" fmla="*/ 311943 w 401596"/>
                <a:gd name="connsiteY5" fmla="*/ 386372 h 734409"/>
                <a:gd name="connsiteX6" fmla="*/ 371578 w 401596"/>
                <a:gd name="connsiteY6" fmla="*/ 118016 h 734409"/>
                <a:gd name="connsiteX7" fmla="*/ 282126 w 401596"/>
                <a:gd name="connsiteY7" fmla="*/ 8685 h 734409"/>
                <a:gd name="connsiteX0" fmla="*/ 339943 w 459413"/>
                <a:gd name="connsiteY0" fmla="*/ 9146 h 738355"/>
                <a:gd name="connsiteX1" fmla="*/ 131221 w 459413"/>
                <a:gd name="connsiteY1" fmla="*/ 48903 h 738355"/>
                <a:gd name="connsiteX2" fmla="*/ 2013 w 459413"/>
                <a:gd name="connsiteY2" fmla="*/ 386833 h 738355"/>
                <a:gd name="connsiteX3" fmla="*/ 230613 w 459413"/>
                <a:gd name="connsiteY3" fmla="*/ 724764 h 738355"/>
                <a:gd name="connsiteX4" fmla="*/ 459213 w 459413"/>
                <a:gd name="connsiteY4" fmla="*/ 595554 h 738355"/>
                <a:gd name="connsiteX5" fmla="*/ 369760 w 459413"/>
                <a:gd name="connsiteY5" fmla="*/ 386833 h 738355"/>
                <a:gd name="connsiteX6" fmla="*/ 429395 w 459413"/>
                <a:gd name="connsiteY6" fmla="*/ 118477 h 738355"/>
                <a:gd name="connsiteX7" fmla="*/ 339943 w 459413"/>
                <a:gd name="connsiteY7" fmla="*/ 9146 h 738355"/>
                <a:gd name="connsiteX0" fmla="*/ 337983 w 457453"/>
                <a:gd name="connsiteY0" fmla="*/ 9146 h 738355"/>
                <a:gd name="connsiteX1" fmla="*/ 129261 w 457453"/>
                <a:gd name="connsiteY1" fmla="*/ 48903 h 738355"/>
                <a:gd name="connsiteX2" fmla="*/ 53 w 457453"/>
                <a:gd name="connsiteY2" fmla="*/ 386833 h 738355"/>
                <a:gd name="connsiteX3" fmla="*/ 228653 w 457453"/>
                <a:gd name="connsiteY3" fmla="*/ 724764 h 738355"/>
                <a:gd name="connsiteX4" fmla="*/ 457253 w 457453"/>
                <a:gd name="connsiteY4" fmla="*/ 595554 h 738355"/>
                <a:gd name="connsiteX5" fmla="*/ 367800 w 457453"/>
                <a:gd name="connsiteY5" fmla="*/ 386833 h 738355"/>
                <a:gd name="connsiteX6" fmla="*/ 427435 w 457453"/>
                <a:gd name="connsiteY6" fmla="*/ 118477 h 738355"/>
                <a:gd name="connsiteX7" fmla="*/ 337983 w 457453"/>
                <a:gd name="connsiteY7" fmla="*/ 9146 h 738355"/>
                <a:gd name="connsiteX0" fmla="*/ 288306 w 407767"/>
                <a:gd name="connsiteY0" fmla="*/ 9621 h 738128"/>
                <a:gd name="connsiteX1" fmla="*/ 79584 w 407767"/>
                <a:gd name="connsiteY1" fmla="*/ 49378 h 738128"/>
                <a:gd name="connsiteX2" fmla="*/ 71 w 407767"/>
                <a:gd name="connsiteY2" fmla="*/ 397247 h 738128"/>
                <a:gd name="connsiteX3" fmla="*/ 178976 w 407767"/>
                <a:gd name="connsiteY3" fmla="*/ 725239 h 738128"/>
                <a:gd name="connsiteX4" fmla="*/ 407576 w 407767"/>
                <a:gd name="connsiteY4" fmla="*/ 596029 h 738128"/>
                <a:gd name="connsiteX5" fmla="*/ 318123 w 407767"/>
                <a:gd name="connsiteY5" fmla="*/ 387308 h 738128"/>
                <a:gd name="connsiteX6" fmla="*/ 377758 w 407767"/>
                <a:gd name="connsiteY6" fmla="*/ 118952 h 738128"/>
                <a:gd name="connsiteX7" fmla="*/ 288306 w 407767"/>
                <a:gd name="connsiteY7" fmla="*/ 9621 h 73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67" h="738128">
                  <a:moveTo>
                    <a:pt x="288306" y="9621"/>
                  </a:moveTo>
                  <a:cubicBezTo>
                    <a:pt x="238610" y="-1975"/>
                    <a:pt x="127623" y="-15226"/>
                    <a:pt x="79584" y="49378"/>
                  </a:cubicBezTo>
                  <a:cubicBezTo>
                    <a:pt x="31545" y="113982"/>
                    <a:pt x="3385" y="284604"/>
                    <a:pt x="71" y="397247"/>
                  </a:cubicBezTo>
                  <a:cubicBezTo>
                    <a:pt x="-3243" y="509890"/>
                    <a:pt x="111059" y="692109"/>
                    <a:pt x="178976" y="725239"/>
                  </a:cubicBezTo>
                  <a:cubicBezTo>
                    <a:pt x="246893" y="758369"/>
                    <a:pt x="414203" y="731864"/>
                    <a:pt x="407576" y="596029"/>
                  </a:cubicBezTo>
                  <a:cubicBezTo>
                    <a:pt x="400949" y="460194"/>
                    <a:pt x="324749" y="460195"/>
                    <a:pt x="318123" y="387308"/>
                  </a:cubicBezTo>
                  <a:cubicBezTo>
                    <a:pt x="311497" y="314421"/>
                    <a:pt x="386040" y="180243"/>
                    <a:pt x="377758" y="118952"/>
                  </a:cubicBezTo>
                  <a:cubicBezTo>
                    <a:pt x="369476" y="57661"/>
                    <a:pt x="338002" y="21217"/>
                    <a:pt x="288306" y="9621"/>
                  </a:cubicBezTo>
                  <a:close/>
                </a:path>
              </a:pathLst>
            </a:custGeom>
            <a:solidFill>
              <a:srgbClr val="A0C6D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431" name="Freeform 430">
              <a:extLst>
                <a:ext uri="{FF2B5EF4-FFF2-40B4-BE49-F238E27FC236}">
                  <a16:creationId xmlns:a16="http://schemas.microsoft.com/office/drawing/2014/main" id="{17D25F66-A098-4CBA-B01D-635338DF9473}"/>
                </a:ext>
              </a:extLst>
            </p:cNvPr>
            <p:cNvSpPr/>
            <p:nvPr/>
          </p:nvSpPr>
          <p:spPr>
            <a:xfrm rot="10502176" flipH="1">
              <a:off x="6107950" y="2150922"/>
              <a:ext cx="315191" cy="738128"/>
            </a:xfrm>
            <a:custGeom>
              <a:avLst/>
              <a:gdLst>
                <a:gd name="connsiteX0" fmla="*/ 286963 w 416848"/>
                <a:gd name="connsiteY0" fmla="*/ 8685 h 728359"/>
                <a:gd name="connsiteX1" fmla="*/ 78241 w 416848"/>
                <a:gd name="connsiteY1" fmla="*/ 48442 h 728359"/>
                <a:gd name="connsiteX2" fmla="*/ 8667 w 416848"/>
                <a:gd name="connsiteY2" fmla="*/ 376433 h 728359"/>
                <a:gd name="connsiteX3" fmla="*/ 257146 w 416848"/>
                <a:gd name="connsiteY3" fmla="*/ 724303 h 728359"/>
                <a:gd name="connsiteX4" fmla="*/ 416172 w 416848"/>
                <a:gd name="connsiteY4" fmla="*/ 555338 h 728359"/>
                <a:gd name="connsiteX5" fmla="*/ 316780 w 416848"/>
                <a:gd name="connsiteY5" fmla="*/ 386372 h 728359"/>
                <a:gd name="connsiteX6" fmla="*/ 376415 w 416848"/>
                <a:gd name="connsiteY6" fmla="*/ 118016 h 728359"/>
                <a:gd name="connsiteX7" fmla="*/ 286963 w 416848"/>
                <a:gd name="connsiteY7" fmla="*/ 8685 h 728359"/>
                <a:gd name="connsiteX0" fmla="*/ 286963 w 456424"/>
                <a:gd name="connsiteY0" fmla="*/ 8685 h 733920"/>
                <a:gd name="connsiteX1" fmla="*/ 78241 w 456424"/>
                <a:gd name="connsiteY1" fmla="*/ 48442 h 733920"/>
                <a:gd name="connsiteX2" fmla="*/ 8667 w 456424"/>
                <a:gd name="connsiteY2" fmla="*/ 376433 h 733920"/>
                <a:gd name="connsiteX3" fmla="*/ 257146 w 456424"/>
                <a:gd name="connsiteY3" fmla="*/ 724303 h 733920"/>
                <a:gd name="connsiteX4" fmla="*/ 455928 w 456424"/>
                <a:gd name="connsiteY4" fmla="*/ 614972 h 733920"/>
                <a:gd name="connsiteX5" fmla="*/ 316780 w 456424"/>
                <a:gd name="connsiteY5" fmla="*/ 386372 h 733920"/>
                <a:gd name="connsiteX6" fmla="*/ 376415 w 456424"/>
                <a:gd name="connsiteY6" fmla="*/ 118016 h 733920"/>
                <a:gd name="connsiteX7" fmla="*/ 286963 w 456424"/>
                <a:gd name="connsiteY7" fmla="*/ 8685 h 733920"/>
                <a:gd name="connsiteX0" fmla="*/ 286963 w 456450"/>
                <a:gd name="connsiteY0" fmla="*/ 8685 h 738902"/>
                <a:gd name="connsiteX1" fmla="*/ 78241 w 456450"/>
                <a:gd name="connsiteY1" fmla="*/ 48442 h 738902"/>
                <a:gd name="connsiteX2" fmla="*/ 8667 w 456450"/>
                <a:gd name="connsiteY2" fmla="*/ 376433 h 738902"/>
                <a:gd name="connsiteX3" fmla="*/ 257146 w 456450"/>
                <a:gd name="connsiteY3" fmla="*/ 724303 h 738902"/>
                <a:gd name="connsiteX4" fmla="*/ 455928 w 456450"/>
                <a:gd name="connsiteY4" fmla="*/ 614972 h 738902"/>
                <a:gd name="connsiteX5" fmla="*/ 316780 w 456450"/>
                <a:gd name="connsiteY5" fmla="*/ 386372 h 738902"/>
                <a:gd name="connsiteX6" fmla="*/ 376415 w 456450"/>
                <a:gd name="connsiteY6" fmla="*/ 118016 h 738902"/>
                <a:gd name="connsiteX7" fmla="*/ 286963 w 456450"/>
                <a:gd name="connsiteY7" fmla="*/ 8685 h 738902"/>
                <a:gd name="connsiteX0" fmla="*/ 286963 w 460618"/>
                <a:gd name="connsiteY0" fmla="*/ 8685 h 734767"/>
                <a:gd name="connsiteX1" fmla="*/ 78241 w 460618"/>
                <a:gd name="connsiteY1" fmla="*/ 48442 h 734767"/>
                <a:gd name="connsiteX2" fmla="*/ 8667 w 460618"/>
                <a:gd name="connsiteY2" fmla="*/ 376433 h 734767"/>
                <a:gd name="connsiteX3" fmla="*/ 257146 w 460618"/>
                <a:gd name="connsiteY3" fmla="*/ 724303 h 734767"/>
                <a:gd name="connsiteX4" fmla="*/ 455928 w 460618"/>
                <a:gd name="connsiteY4" fmla="*/ 614972 h 734767"/>
                <a:gd name="connsiteX5" fmla="*/ 316780 w 460618"/>
                <a:gd name="connsiteY5" fmla="*/ 386372 h 734767"/>
                <a:gd name="connsiteX6" fmla="*/ 376415 w 460618"/>
                <a:gd name="connsiteY6" fmla="*/ 118016 h 734767"/>
                <a:gd name="connsiteX7" fmla="*/ 286963 w 460618"/>
                <a:gd name="connsiteY7" fmla="*/ 8685 h 734767"/>
                <a:gd name="connsiteX0" fmla="*/ 286963 w 456586"/>
                <a:gd name="connsiteY0" fmla="*/ 8685 h 734767"/>
                <a:gd name="connsiteX1" fmla="*/ 78241 w 456586"/>
                <a:gd name="connsiteY1" fmla="*/ 48442 h 734767"/>
                <a:gd name="connsiteX2" fmla="*/ 8667 w 456586"/>
                <a:gd name="connsiteY2" fmla="*/ 376433 h 734767"/>
                <a:gd name="connsiteX3" fmla="*/ 257146 w 456586"/>
                <a:gd name="connsiteY3" fmla="*/ 724303 h 734767"/>
                <a:gd name="connsiteX4" fmla="*/ 455928 w 456586"/>
                <a:gd name="connsiteY4" fmla="*/ 614972 h 734767"/>
                <a:gd name="connsiteX5" fmla="*/ 316780 w 456586"/>
                <a:gd name="connsiteY5" fmla="*/ 386372 h 734767"/>
                <a:gd name="connsiteX6" fmla="*/ 376415 w 456586"/>
                <a:gd name="connsiteY6" fmla="*/ 118016 h 734767"/>
                <a:gd name="connsiteX7" fmla="*/ 286963 w 456586"/>
                <a:gd name="connsiteY7" fmla="*/ 8685 h 734767"/>
                <a:gd name="connsiteX0" fmla="*/ 282126 w 453444"/>
                <a:gd name="connsiteY0" fmla="*/ 8685 h 730592"/>
                <a:gd name="connsiteX1" fmla="*/ 73404 w 453444"/>
                <a:gd name="connsiteY1" fmla="*/ 48442 h 730592"/>
                <a:gd name="connsiteX2" fmla="*/ 3830 w 453444"/>
                <a:gd name="connsiteY2" fmla="*/ 376433 h 730592"/>
                <a:gd name="connsiteX3" fmla="*/ 172796 w 453444"/>
                <a:gd name="connsiteY3" fmla="*/ 724303 h 730592"/>
                <a:gd name="connsiteX4" fmla="*/ 451091 w 453444"/>
                <a:gd name="connsiteY4" fmla="*/ 614972 h 730592"/>
                <a:gd name="connsiteX5" fmla="*/ 311943 w 453444"/>
                <a:gd name="connsiteY5" fmla="*/ 386372 h 730592"/>
                <a:gd name="connsiteX6" fmla="*/ 371578 w 453444"/>
                <a:gd name="connsiteY6" fmla="*/ 118016 h 730592"/>
                <a:gd name="connsiteX7" fmla="*/ 282126 w 453444"/>
                <a:gd name="connsiteY7" fmla="*/ 8685 h 730592"/>
                <a:gd name="connsiteX0" fmla="*/ 282126 w 453444"/>
                <a:gd name="connsiteY0" fmla="*/ 8685 h 745105"/>
                <a:gd name="connsiteX1" fmla="*/ 73404 w 453444"/>
                <a:gd name="connsiteY1" fmla="*/ 48442 h 745105"/>
                <a:gd name="connsiteX2" fmla="*/ 3830 w 453444"/>
                <a:gd name="connsiteY2" fmla="*/ 376433 h 745105"/>
                <a:gd name="connsiteX3" fmla="*/ 172796 w 453444"/>
                <a:gd name="connsiteY3" fmla="*/ 724303 h 745105"/>
                <a:gd name="connsiteX4" fmla="*/ 451091 w 453444"/>
                <a:gd name="connsiteY4" fmla="*/ 614972 h 745105"/>
                <a:gd name="connsiteX5" fmla="*/ 311943 w 453444"/>
                <a:gd name="connsiteY5" fmla="*/ 386372 h 745105"/>
                <a:gd name="connsiteX6" fmla="*/ 371578 w 453444"/>
                <a:gd name="connsiteY6" fmla="*/ 118016 h 745105"/>
                <a:gd name="connsiteX7" fmla="*/ 282126 w 453444"/>
                <a:gd name="connsiteY7" fmla="*/ 8685 h 745105"/>
                <a:gd name="connsiteX0" fmla="*/ 282126 w 451332"/>
                <a:gd name="connsiteY0" fmla="*/ 8685 h 757142"/>
                <a:gd name="connsiteX1" fmla="*/ 73404 w 451332"/>
                <a:gd name="connsiteY1" fmla="*/ 48442 h 757142"/>
                <a:gd name="connsiteX2" fmla="*/ 3830 w 451332"/>
                <a:gd name="connsiteY2" fmla="*/ 376433 h 757142"/>
                <a:gd name="connsiteX3" fmla="*/ 172796 w 451332"/>
                <a:gd name="connsiteY3" fmla="*/ 724303 h 757142"/>
                <a:gd name="connsiteX4" fmla="*/ 451091 w 451332"/>
                <a:gd name="connsiteY4" fmla="*/ 614972 h 757142"/>
                <a:gd name="connsiteX5" fmla="*/ 311943 w 451332"/>
                <a:gd name="connsiteY5" fmla="*/ 386372 h 757142"/>
                <a:gd name="connsiteX6" fmla="*/ 371578 w 451332"/>
                <a:gd name="connsiteY6" fmla="*/ 118016 h 757142"/>
                <a:gd name="connsiteX7" fmla="*/ 282126 w 451332"/>
                <a:gd name="connsiteY7" fmla="*/ 8685 h 757142"/>
                <a:gd name="connsiteX0" fmla="*/ 282126 w 401585"/>
                <a:gd name="connsiteY0" fmla="*/ 8685 h 738596"/>
                <a:gd name="connsiteX1" fmla="*/ 73404 w 401585"/>
                <a:gd name="connsiteY1" fmla="*/ 48442 h 738596"/>
                <a:gd name="connsiteX2" fmla="*/ 3830 w 401585"/>
                <a:gd name="connsiteY2" fmla="*/ 376433 h 738596"/>
                <a:gd name="connsiteX3" fmla="*/ 172796 w 401585"/>
                <a:gd name="connsiteY3" fmla="*/ 724303 h 738596"/>
                <a:gd name="connsiteX4" fmla="*/ 401396 w 401585"/>
                <a:gd name="connsiteY4" fmla="*/ 595093 h 738596"/>
                <a:gd name="connsiteX5" fmla="*/ 311943 w 401585"/>
                <a:gd name="connsiteY5" fmla="*/ 386372 h 738596"/>
                <a:gd name="connsiteX6" fmla="*/ 371578 w 401585"/>
                <a:gd name="connsiteY6" fmla="*/ 118016 h 738596"/>
                <a:gd name="connsiteX7" fmla="*/ 282126 w 401585"/>
                <a:gd name="connsiteY7" fmla="*/ 8685 h 738596"/>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596"/>
                <a:gd name="connsiteY0" fmla="*/ 8685 h 734409"/>
                <a:gd name="connsiteX1" fmla="*/ 73404 w 401596"/>
                <a:gd name="connsiteY1" fmla="*/ 48442 h 734409"/>
                <a:gd name="connsiteX2" fmla="*/ 3830 w 401596"/>
                <a:gd name="connsiteY2" fmla="*/ 376433 h 734409"/>
                <a:gd name="connsiteX3" fmla="*/ 172796 w 401596"/>
                <a:gd name="connsiteY3" fmla="*/ 724303 h 734409"/>
                <a:gd name="connsiteX4" fmla="*/ 401396 w 401596"/>
                <a:gd name="connsiteY4" fmla="*/ 595093 h 734409"/>
                <a:gd name="connsiteX5" fmla="*/ 311943 w 401596"/>
                <a:gd name="connsiteY5" fmla="*/ 386372 h 734409"/>
                <a:gd name="connsiteX6" fmla="*/ 371578 w 401596"/>
                <a:gd name="connsiteY6" fmla="*/ 118016 h 734409"/>
                <a:gd name="connsiteX7" fmla="*/ 282126 w 401596"/>
                <a:gd name="connsiteY7" fmla="*/ 8685 h 734409"/>
                <a:gd name="connsiteX0" fmla="*/ 339943 w 459413"/>
                <a:gd name="connsiteY0" fmla="*/ 9146 h 738355"/>
                <a:gd name="connsiteX1" fmla="*/ 131221 w 459413"/>
                <a:gd name="connsiteY1" fmla="*/ 48903 h 738355"/>
                <a:gd name="connsiteX2" fmla="*/ 2013 w 459413"/>
                <a:gd name="connsiteY2" fmla="*/ 386833 h 738355"/>
                <a:gd name="connsiteX3" fmla="*/ 230613 w 459413"/>
                <a:gd name="connsiteY3" fmla="*/ 724764 h 738355"/>
                <a:gd name="connsiteX4" fmla="*/ 459213 w 459413"/>
                <a:gd name="connsiteY4" fmla="*/ 595554 h 738355"/>
                <a:gd name="connsiteX5" fmla="*/ 369760 w 459413"/>
                <a:gd name="connsiteY5" fmla="*/ 386833 h 738355"/>
                <a:gd name="connsiteX6" fmla="*/ 429395 w 459413"/>
                <a:gd name="connsiteY6" fmla="*/ 118477 h 738355"/>
                <a:gd name="connsiteX7" fmla="*/ 339943 w 459413"/>
                <a:gd name="connsiteY7" fmla="*/ 9146 h 738355"/>
                <a:gd name="connsiteX0" fmla="*/ 337983 w 457453"/>
                <a:gd name="connsiteY0" fmla="*/ 9146 h 738355"/>
                <a:gd name="connsiteX1" fmla="*/ 129261 w 457453"/>
                <a:gd name="connsiteY1" fmla="*/ 48903 h 738355"/>
                <a:gd name="connsiteX2" fmla="*/ 53 w 457453"/>
                <a:gd name="connsiteY2" fmla="*/ 386833 h 738355"/>
                <a:gd name="connsiteX3" fmla="*/ 228653 w 457453"/>
                <a:gd name="connsiteY3" fmla="*/ 724764 h 738355"/>
                <a:gd name="connsiteX4" fmla="*/ 457253 w 457453"/>
                <a:gd name="connsiteY4" fmla="*/ 595554 h 738355"/>
                <a:gd name="connsiteX5" fmla="*/ 367800 w 457453"/>
                <a:gd name="connsiteY5" fmla="*/ 386833 h 738355"/>
                <a:gd name="connsiteX6" fmla="*/ 427435 w 457453"/>
                <a:gd name="connsiteY6" fmla="*/ 118477 h 738355"/>
                <a:gd name="connsiteX7" fmla="*/ 337983 w 457453"/>
                <a:gd name="connsiteY7" fmla="*/ 9146 h 738355"/>
                <a:gd name="connsiteX0" fmla="*/ 288306 w 407767"/>
                <a:gd name="connsiteY0" fmla="*/ 9621 h 738128"/>
                <a:gd name="connsiteX1" fmla="*/ 79584 w 407767"/>
                <a:gd name="connsiteY1" fmla="*/ 49378 h 738128"/>
                <a:gd name="connsiteX2" fmla="*/ 71 w 407767"/>
                <a:gd name="connsiteY2" fmla="*/ 397247 h 738128"/>
                <a:gd name="connsiteX3" fmla="*/ 178976 w 407767"/>
                <a:gd name="connsiteY3" fmla="*/ 725239 h 738128"/>
                <a:gd name="connsiteX4" fmla="*/ 407576 w 407767"/>
                <a:gd name="connsiteY4" fmla="*/ 596029 h 738128"/>
                <a:gd name="connsiteX5" fmla="*/ 318123 w 407767"/>
                <a:gd name="connsiteY5" fmla="*/ 387308 h 738128"/>
                <a:gd name="connsiteX6" fmla="*/ 377758 w 407767"/>
                <a:gd name="connsiteY6" fmla="*/ 118952 h 738128"/>
                <a:gd name="connsiteX7" fmla="*/ 288306 w 407767"/>
                <a:gd name="connsiteY7" fmla="*/ 9621 h 73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67" h="738128">
                  <a:moveTo>
                    <a:pt x="288306" y="9621"/>
                  </a:moveTo>
                  <a:cubicBezTo>
                    <a:pt x="238610" y="-1975"/>
                    <a:pt x="127623" y="-15226"/>
                    <a:pt x="79584" y="49378"/>
                  </a:cubicBezTo>
                  <a:cubicBezTo>
                    <a:pt x="31545" y="113982"/>
                    <a:pt x="3385" y="284604"/>
                    <a:pt x="71" y="397247"/>
                  </a:cubicBezTo>
                  <a:cubicBezTo>
                    <a:pt x="-3243" y="509890"/>
                    <a:pt x="111059" y="692109"/>
                    <a:pt x="178976" y="725239"/>
                  </a:cubicBezTo>
                  <a:cubicBezTo>
                    <a:pt x="246893" y="758369"/>
                    <a:pt x="414203" y="731864"/>
                    <a:pt x="407576" y="596029"/>
                  </a:cubicBezTo>
                  <a:cubicBezTo>
                    <a:pt x="400949" y="460194"/>
                    <a:pt x="324749" y="460195"/>
                    <a:pt x="318123" y="387308"/>
                  </a:cubicBezTo>
                  <a:cubicBezTo>
                    <a:pt x="311497" y="314421"/>
                    <a:pt x="386040" y="180243"/>
                    <a:pt x="377758" y="118952"/>
                  </a:cubicBezTo>
                  <a:cubicBezTo>
                    <a:pt x="369476" y="57661"/>
                    <a:pt x="338002" y="21217"/>
                    <a:pt x="288306" y="9621"/>
                  </a:cubicBezTo>
                  <a:close/>
                </a:path>
              </a:pathLst>
            </a:custGeom>
            <a:solidFill>
              <a:srgbClr val="A0C6D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nvGrpSpPr>
          <p:cNvPr id="239" name="Group 238">
            <a:extLst>
              <a:ext uri="{FF2B5EF4-FFF2-40B4-BE49-F238E27FC236}">
                <a16:creationId xmlns:a16="http://schemas.microsoft.com/office/drawing/2014/main" id="{809B0E18-9BFF-B7D5-2525-DD93EC9DD16F}"/>
              </a:ext>
            </a:extLst>
          </p:cNvPr>
          <p:cNvGrpSpPr/>
          <p:nvPr/>
        </p:nvGrpSpPr>
        <p:grpSpPr>
          <a:xfrm>
            <a:off x="6318444" y="2707141"/>
            <a:ext cx="479729" cy="433141"/>
            <a:chOff x="5605620" y="2150922"/>
            <a:chExt cx="817521" cy="738128"/>
          </a:xfrm>
        </p:grpSpPr>
        <p:sp>
          <p:nvSpPr>
            <p:cNvPr id="426" name="Freeform 425">
              <a:extLst>
                <a:ext uri="{FF2B5EF4-FFF2-40B4-BE49-F238E27FC236}">
                  <a16:creationId xmlns:a16="http://schemas.microsoft.com/office/drawing/2014/main" id="{7C9A22CE-AFD0-E3D9-D78A-9C4A87967B2C}"/>
                </a:ext>
              </a:extLst>
            </p:cNvPr>
            <p:cNvSpPr/>
            <p:nvPr/>
          </p:nvSpPr>
          <p:spPr>
            <a:xfrm>
              <a:off x="5766918" y="2205914"/>
              <a:ext cx="528389" cy="624335"/>
            </a:xfrm>
            <a:custGeom>
              <a:avLst/>
              <a:gdLst>
                <a:gd name="connsiteX0" fmla="*/ 169125 w 626997"/>
                <a:gd name="connsiteY0" fmla="*/ 221 h 649972"/>
                <a:gd name="connsiteX1" fmla="*/ 288394 w 626997"/>
                <a:gd name="connsiteY1" fmla="*/ 89673 h 649972"/>
                <a:gd name="connsiteX2" fmla="*/ 477238 w 626997"/>
                <a:gd name="connsiteY2" fmla="*/ 10160 h 649972"/>
                <a:gd name="connsiteX3" fmla="*/ 626325 w 626997"/>
                <a:gd name="connsiteY3" fmla="*/ 367969 h 649972"/>
                <a:gd name="connsiteX4" fmla="*/ 417603 w 626997"/>
                <a:gd name="connsiteY4" fmla="*/ 606508 h 649972"/>
                <a:gd name="connsiteX5" fmla="*/ 308272 w 626997"/>
                <a:gd name="connsiteY5" fmla="*/ 566751 h 649972"/>
                <a:gd name="connsiteX6" fmla="*/ 159185 w 626997"/>
                <a:gd name="connsiteY6" fmla="*/ 626386 h 649972"/>
                <a:gd name="connsiteX7" fmla="*/ 159 w 626997"/>
                <a:gd name="connsiteY7" fmla="*/ 109551 h 649972"/>
                <a:gd name="connsiteX8" fmla="*/ 169125 w 626997"/>
                <a:gd name="connsiteY8" fmla="*/ 221 h 649972"/>
                <a:gd name="connsiteX0" fmla="*/ 248573 w 706445"/>
                <a:gd name="connsiteY0" fmla="*/ 5286 h 655037"/>
                <a:gd name="connsiteX1" fmla="*/ 367842 w 706445"/>
                <a:gd name="connsiteY1" fmla="*/ 94738 h 655037"/>
                <a:gd name="connsiteX2" fmla="*/ 556686 w 706445"/>
                <a:gd name="connsiteY2" fmla="*/ 15225 h 655037"/>
                <a:gd name="connsiteX3" fmla="*/ 705773 w 706445"/>
                <a:gd name="connsiteY3" fmla="*/ 373034 h 655037"/>
                <a:gd name="connsiteX4" fmla="*/ 497051 w 706445"/>
                <a:gd name="connsiteY4" fmla="*/ 611573 h 655037"/>
                <a:gd name="connsiteX5" fmla="*/ 387720 w 706445"/>
                <a:gd name="connsiteY5" fmla="*/ 571816 h 655037"/>
                <a:gd name="connsiteX6" fmla="*/ 238633 w 706445"/>
                <a:gd name="connsiteY6" fmla="*/ 631451 h 655037"/>
                <a:gd name="connsiteX7" fmla="*/ 94 w 706445"/>
                <a:gd name="connsiteY7" fmla="*/ 283581 h 655037"/>
                <a:gd name="connsiteX8" fmla="*/ 248573 w 706445"/>
                <a:gd name="connsiteY8" fmla="*/ 5286 h 655037"/>
                <a:gd name="connsiteX0" fmla="*/ 248573 w 705773"/>
                <a:gd name="connsiteY0" fmla="*/ 5286 h 654847"/>
                <a:gd name="connsiteX1" fmla="*/ 367842 w 705773"/>
                <a:gd name="connsiteY1" fmla="*/ 94738 h 654847"/>
                <a:gd name="connsiteX2" fmla="*/ 556686 w 705773"/>
                <a:gd name="connsiteY2" fmla="*/ 15225 h 654847"/>
                <a:gd name="connsiteX3" fmla="*/ 705773 w 705773"/>
                <a:gd name="connsiteY3" fmla="*/ 373034 h 654847"/>
                <a:gd name="connsiteX4" fmla="*/ 556686 w 705773"/>
                <a:gd name="connsiteY4" fmla="*/ 621512 h 654847"/>
                <a:gd name="connsiteX5" fmla="*/ 387720 w 705773"/>
                <a:gd name="connsiteY5" fmla="*/ 571816 h 654847"/>
                <a:gd name="connsiteX6" fmla="*/ 238633 w 705773"/>
                <a:gd name="connsiteY6" fmla="*/ 631451 h 654847"/>
                <a:gd name="connsiteX7" fmla="*/ 94 w 705773"/>
                <a:gd name="connsiteY7" fmla="*/ 283581 h 654847"/>
                <a:gd name="connsiteX8" fmla="*/ 248573 w 705773"/>
                <a:gd name="connsiteY8" fmla="*/ 5286 h 654847"/>
                <a:gd name="connsiteX0" fmla="*/ 160115 w 706767"/>
                <a:gd name="connsiteY0" fmla="*/ 10262 h 649884"/>
                <a:gd name="connsiteX1" fmla="*/ 368836 w 706767"/>
                <a:gd name="connsiteY1" fmla="*/ 89775 h 649884"/>
                <a:gd name="connsiteX2" fmla="*/ 557680 w 706767"/>
                <a:gd name="connsiteY2" fmla="*/ 10262 h 649884"/>
                <a:gd name="connsiteX3" fmla="*/ 706767 w 706767"/>
                <a:gd name="connsiteY3" fmla="*/ 368071 h 649884"/>
                <a:gd name="connsiteX4" fmla="*/ 557680 w 706767"/>
                <a:gd name="connsiteY4" fmla="*/ 616549 h 649884"/>
                <a:gd name="connsiteX5" fmla="*/ 388714 w 706767"/>
                <a:gd name="connsiteY5" fmla="*/ 566853 h 649884"/>
                <a:gd name="connsiteX6" fmla="*/ 239627 w 706767"/>
                <a:gd name="connsiteY6" fmla="*/ 626488 h 649884"/>
                <a:gd name="connsiteX7" fmla="*/ 1088 w 706767"/>
                <a:gd name="connsiteY7" fmla="*/ 278618 h 649884"/>
                <a:gd name="connsiteX8" fmla="*/ 160115 w 706767"/>
                <a:gd name="connsiteY8" fmla="*/ 10262 h 649884"/>
                <a:gd name="connsiteX0" fmla="*/ 162201 w 708853"/>
                <a:gd name="connsiteY0" fmla="*/ 10262 h 649884"/>
                <a:gd name="connsiteX1" fmla="*/ 370922 w 708853"/>
                <a:gd name="connsiteY1" fmla="*/ 89775 h 649884"/>
                <a:gd name="connsiteX2" fmla="*/ 559766 w 708853"/>
                <a:gd name="connsiteY2" fmla="*/ 10262 h 649884"/>
                <a:gd name="connsiteX3" fmla="*/ 708853 w 708853"/>
                <a:gd name="connsiteY3" fmla="*/ 368071 h 649884"/>
                <a:gd name="connsiteX4" fmla="*/ 559766 w 708853"/>
                <a:gd name="connsiteY4" fmla="*/ 616549 h 649884"/>
                <a:gd name="connsiteX5" fmla="*/ 390800 w 708853"/>
                <a:gd name="connsiteY5" fmla="*/ 566853 h 649884"/>
                <a:gd name="connsiteX6" fmla="*/ 76165 w 708853"/>
                <a:gd name="connsiteY6" fmla="*/ 626488 h 649884"/>
                <a:gd name="connsiteX7" fmla="*/ 3174 w 708853"/>
                <a:gd name="connsiteY7" fmla="*/ 278618 h 649884"/>
                <a:gd name="connsiteX8" fmla="*/ 162201 w 708853"/>
                <a:gd name="connsiteY8" fmla="*/ 10262 h 649884"/>
                <a:gd name="connsiteX0" fmla="*/ 162201 w 578138"/>
                <a:gd name="connsiteY0" fmla="*/ 10971 h 650593"/>
                <a:gd name="connsiteX1" fmla="*/ 370922 w 578138"/>
                <a:gd name="connsiteY1" fmla="*/ 90484 h 650593"/>
                <a:gd name="connsiteX2" fmla="*/ 559766 w 578138"/>
                <a:gd name="connsiteY2" fmla="*/ 10971 h 650593"/>
                <a:gd name="connsiteX3" fmla="*/ 570896 w 578138"/>
                <a:gd name="connsiteY3" fmla="*/ 381480 h 650593"/>
                <a:gd name="connsiteX4" fmla="*/ 559766 w 578138"/>
                <a:gd name="connsiteY4" fmla="*/ 617258 h 650593"/>
                <a:gd name="connsiteX5" fmla="*/ 390800 w 578138"/>
                <a:gd name="connsiteY5" fmla="*/ 567562 h 650593"/>
                <a:gd name="connsiteX6" fmla="*/ 76165 w 578138"/>
                <a:gd name="connsiteY6" fmla="*/ 627197 h 650593"/>
                <a:gd name="connsiteX7" fmla="*/ 3174 w 578138"/>
                <a:gd name="connsiteY7" fmla="*/ 279327 h 650593"/>
                <a:gd name="connsiteX8" fmla="*/ 162201 w 578138"/>
                <a:gd name="connsiteY8" fmla="*/ 10971 h 650593"/>
                <a:gd name="connsiteX0" fmla="*/ 162201 w 626649"/>
                <a:gd name="connsiteY0" fmla="*/ 5621 h 645243"/>
                <a:gd name="connsiteX1" fmla="*/ 370922 w 626649"/>
                <a:gd name="connsiteY1" fmla="*/ 85134 h 645243"/>
                <a:gd name="connsiteX2" fmla="*/ 559766 w 626649"/>
                <a:gd name="connsiteY2" fmla="*/ 5621 h 645243"/>
                <a:gd name="connsiteX3" fmla="*/ 570896 w 626649"/>
                <a:gd name="connsiteY3" fmla="*/ 376130 h 645243"/>
                <a:gd name="connsiteX4" fmla="*/ 559766 w 626649"/>
                <a:gd name="connsiteY4" fmla="*/ 611908 h 645243"/>
                <a:gd name="connsiteX5" fmla="*/ 390800 w 626649"/>
                <a:gd name="connsiteY5" fmla="*/ 562212 h 645243"/>
                <a:gd name="connsiteX6" fmla="*/ 76165 w 626649"/>
                <a:gd name="connsiteY6" fmla="*/ 621847 h 645243"/>
                <a:gd name="connsiteX7" fmla="*/ 3174 w 626649"/>
                <a:gd name="connsiteY7" fmla="*/ 273977 h 645243"/>
                <a:gd name="connsiteX8" fmla="*/ 162201 w 626649"/>
                <a:gd name="connsiteY8" fmla="*/ 5621 h 645243"/>
                <a:gd name="connsiteX0" fmla="*/ 162201 w 626649"/>
                <a:gd name="connsiteY0" fmla="*/ 572 h 640194"/>
                <a:gd name="connsiteX1" fmla="*/ 370922 w 626649"/>
                <a:gd name="connsiteY1" fmla="*/ 80085 h 640194"/>
                <a:gd name="connsiteX2" fmla="*/ 559766 w 626649"/>
                <a:gd name="connsiteY2" fmla="*/ 572 h 640194"/>
                <a:gd name="connsiteX3" fmla="*/ 570896 w 626649"/>
                <a:gd name="connsiteY3" fmla="*/ 371081 h 640194"/>
                <a:gd name="connsiteX4" fmla="*/ 559766 w 626649"/>
                <a:gd name="connsiteY4" fmla="*/ 606859 h 640194"/>
                <a:gd name="connsiteX5" fmla="*/ 390800 w 626649"/>
                <a:gd name="connsiteY5" fmla="*/ 557163 h 640194"/>
                <a:gd name="connsiteX6" fmla="*/ 76165 w 626649"/>
                <a:gd name="connsiteY6" fmla="*/ 616798 h 640194"/>
                <a:gd name="connsiteX7" fmla="*/ 3174 w 626649"/>
                <a:gd name="connsiteY7" fmla="*/ 268928 h 640194"/>
                <a:gd name="connsiteX8" fmla="*/ 162201 w 626649"/>
                <a:gd name="connsiteY8" fmla="*/ 572 h 640194"/>
                <a:gd name="connsiteX0" fmla="*/ 80747 w 641765"/>
                <a:gd name="connsiteY0" fmla="*/ 13272 h 640194"/>
                <a:gd name="connsiteX1" fmla="*/ 386038 w 641765"/>
                <a:gd name="connsiteY1" fmla="*/ 80085 h 640194"/>
                <a:gd name="connsiteX2" fmla="*/ 574882 w 641765"/>
                <a:gd name="connsiteY2" fmla="*/ 572 h 640194"/>
                <a:gd name="connsiteX3" fmla="*/ 586012 w 641765"/>
                <a:gd name="connsiteY3" fmla="*/ 371081 h 640194"/>
                <a:gd name="connsiteX4" fmla="*/ 574882 w 641765"/>
                <a:gd name="connsiteY4" fmla="*/ 606859 h 640194"/>
                <a:gd name="connsiteX5" fmla="*/ 405916 w 641765"/>
                <a:gd name="connsiteY5" fmla="*/ 557163 h 640194"/>
                <a:gd name="connsiteX6" fmla="*/ 91281 w 641765"/>
                <a:gd name="connsiteY6" fmla="*/ 616798 h 640194"/>
                <a:gd name="connsiteX7" fmla="*/ 18290 w 641765"/>
                <a:gd name="connsiteY7" fmla="*/ 268928 h 640194"/>
                <a:gd name="connsiteX8" fmla="*/ 80747 w 641765"/>
                <a:gd name="connsiteY8" fmla="*/ 13272 h 640194"/>
                <a:gd name="connsiteX0" fmla="*/ 80747 w 641765"/>
                <a:gd name="connsiteY0" fmla="*/ 13272 h 641724"/>
                <a:gd name="connsiteX1" fmla="*/ 386038 w 641765"/>
                <a:gd name="connsiteY1" fmla="*/ 80085 h 641724"/>
                <a:gd name="connsiteX2" fmla="*/ 574882 w 641765"/>
                <a:gd name="connsiteY2" fmla="*/ 572 h 641724"/>
                <a:gd name="connsiteX3" fmla="*/ 586012 w 641765"/>
                <a:gd name="connsiteY3" fmla="*/ 371081 h 641724"/>
                <a:gd name="connsiteX4" fmla="*/ 574882 w 641765"/>
                <a:gd name="connsiteY4" fmla="*/ 606859 h 641724"/>
                <a:gd name="connsiteX5" fmla="*/ 405916 w 641765"/>
                <a:gd name="connsiteY5" fmla="*/ 557163 h 641724"/>
                <a:gd name="connsiteX6" fmla="*/ 91281 w 641765"/>
                <a:gd name="connsiteY6" fmla="*/ 616798 h 641724"/>
                <a:gd name="connsiteX7" fmla="*/ 18290 w 641765"/>
                <a:gd name="connsiteY7" fmla="*/ 268928 h 641724"/>
                <a:gd name="connsiteX8" fmla="*/ 80747 w 641765"/>
                <a:gd name="connsiteY8" fmla="*/ 13272 h 641724"/>
                <a:gd name="connsiteX0" fmla="*/ 80747 w 641765"/>
                <a:gd name="connsiteY0" fmla="*/ 13272 h 640059"/>
                <a:gd name="connsiteX1" fmla="*/ 386038 w 641765"/>
                <a:gd name="connsiteY1" fmla="*/ 80085 h 640059"/>
                <a:gd name="connsiteX2" fmla="*/ 574882 w 641765"/>
                <a:gd name="connsiteY2" fmla="*/ 572 h 640059"/>
                <a:gd name="connsiteX3" fmla="*/ 586012 w 641765"/>
                <a:gd name="connsiteY3" fmla="*/ 371081 h 640059"/>
                <a:gd name="connsiteX4" fmla="*/ 574882 w 641765"/>
                <a:gd name="connsiteY4" fmla="*/ 606859 h 640059"/>
                <a:gd name="connsiteX5" fmla="*/ 323141 w 641765"/>
                <a:gd name="connsiteY5" fmla="*/ 544463 h 640059"/>
                <a:gd name="connsiteX6" fmla="*/ 91281 w 641765"/>
                <a:gd name="connsiteY6" fmla="*/ 616798 h 640059"/>
                <a:gd name="connsiteX7" fmla="*/ 18290 w 641765"/>
                <a:gd name="connsiteY7" fmla="*/ 268928 h 640059"/>
                <a:gd name="connsiteX8" fmla="*/ 80747 w 641765"/>
                <a:gd name="connsiteY8" fmla="*/ 13272 h 640059"/>
                <a:gd name="connsiteX0" fmla="*/ 85649 w 646667"/>
                <a:gd name="connsiteY0" fmla="*/ 13272 h 624335"/>
                <a:gd name="connsiteX1" fmla="*/ 390940 w 646667"/>
                <a:gd name="connsiteY1" fmla="*/ 80085 h 624335"/>
                <a:gd name="connsiteX2" fmla="*/ 579784 w 646667"/>
                <a:gd name="connsiteY2" fmla="*/ 572 h 624335"/>
                <a:gd name="connsiteX3" fmla="*/ 590914 w 646667"/>
                <a:gd name="connsiteY3" fmla="*/ 371081 h 624335"/>
                <a:gd name="connsiteX4" fmla="*/ 579784 w 646667"/>
                <a:gd name="connsiteY4" fmla="*/ 606859 h 624335"/>
                <a:gd name="connsiteX5" fmla="*/ 328043 w 646667"/>
                <a:gd name="connsiteY5" fmla="*/ 544463 h 624335"/>
                <a:gd name="connsiteX6" fmla="*/ 96183 w 646667"/>
                <a:gd name="connsiteY6" fmla="*/ 616798 h 624335"/>
                <a:gd name="connsiteX7" fmla="*/ 173857 w 646667"/>
                <a:gd name="connsiteY7" fmla="*/ 326883 h 624335"/>
                <a:gd name="connsiteX8" fmla="*/ 23192 w 646667"/>
                <a:gd name="connsiteY8" fmla="*/ 268928 h 624335"/>
                <a:gd name="connsiteX9" fmla="*/ 85649 w 646667"/>
                <a:gd name="connsiteY9" fmla="*/ 13272 h 624335"/>
                <a:gd name="connsiteX0" fmla="*/ 12959 w 573977"/>
                <a:gd name="connsiteY0" fmla="*/ 13272 h 624335"/>
                <a:gd name="connsiteX1" fmla="*/ 318250 w 573977"/>
                <a:gd name="connsiteY1" fmla="*/ 80085 h 624335"/>
                <a:gd name="connsiteX2" fmla="*/ 507094 w 573977"/>
                <a:gd name="connsiteY2" fmla="*/ 572 h 624335"/>
                <a:gd name="connsiteX3" fmla="*/ 518224 w 573977"/>
                <a:gd name="connsiteY3" fmla="*/ 371081 h 624335"/>
                <a:gd name="connsiteX4" fmla="*/ 507094 w 573977"/>
                <a:gd name="connsiteY4" fmla="*/ 606859 h 624335"/>
                <a:gd name="connsiteX5" fmla="*/ 255353 w 573977"/>
                <a:gd name="connsiteY5" fmla="*/ 544463 h 624335"/>
                <a:gd name="connsiteX6" fmla="*/ 23493 w 573977"/>
                <a:gd name="connsiteY6" fmla="*/ 616798 h 624335"/>
                <a:gd name="connsiteX7" fmla="*/ 101167 w 573977"/>
                <a:gd name="connsiteY7" fmla="*/ 326883 h 624335"/>
                <a:gd name="connsiteX8" fmla="*/ 60868 w 573977"/>
                <a:gd name="connsiteY8" fmla="*/ 243528 h 624335"/>
                <a:gd name="connsiteX9" fmla="*/ 12959 w 573977"/>
                <a:gd name="connsiteY9" fmla="*/ 13272 h 624335"/>
                <a:gd name="connsiteX0" fmla="*/ 12959 w 573977"/>
                <a:gd name="connsiteY0" fmla="*/ 38672 h 624335"/>
                <a:gd name="connsiteX1" fmla="*/ 318250 w 573977"/>
                <a:gd name="connsiteY1" fmla="*/ 80085 h 624335"/>
                <a:gd name="connsiteX2" fmla="*/ 507094 w 573977"/>
                <a:gd name="connsiteY2" fmla="*/ 572 h 624335"/>
                <a:gd name="connsiteX3" fmla="*/ 518224 w 573977"/>
                <a:gd name="connsiteY3" fmla="*/ 371081 h 624335"/>
                <a:gd name="connsiteX4" fmla="*/ 507094 w 573977"/>
                <a:gd name="connsiteY4" fmla="*/ 606859 h 624335"/>
                <a:gd name="connsiteX5" fmla="*/ 255353 w 573977"/>
                <a:gd name="connsiteY5" fmla="*/ 544463 h 624335"/>
                <a:gd name="connsiteX6" fmla="*/ 23493 w 573977"/>
                <a:gd name="connsiteY6" fmla="*/ 616798 h 624335"/>
                <a:gd name="connsiteX7" fmla="*/ 101167 w 573977"/>
                <a:gd name="connsiteY7" fmla="*/ 326883 h 624335"/>
                <a:gd name="connsiteX8" fmla="*/ 60868 w 573977"/>
                <a:gd name="connsiteY8" fmla="*/ 243528 h 624335"/>
                <a:gd name="connsiteX9" fmla="*/ 12959 w 573977"/>
                <a:gd name="connsiteY9" fmla="*/ 38672 h 624335"/>
                <a:gd name="connsiteX0" fmla="*/ 12959 w 573977"/>
                <a:gd name="connsiteY0" fmla="*/ 38672 h 624335"/>
                <a:gd name="connsiteX1" fmla="*/ 318250 w 573977"/>
                <a:gd name="connsiteY1" fmla="*/ 80085 h 624335"/>
                <a:gd name="connsiteX2" fmla="*/ 507094 w 573977"/>
                <a:gd name="connsiteY2" fmla="*/ 572 h 624335"/>
                <a:gd name="connsiteX3" fmla="*/ 518224 w 573977"/>
                <a:gd name="connsiteY3" fmla="*/ 371081 h 624335"/>
                <a:gd name="connsiteX4" fmla="*/ 507094 w 573977"/>
                <a:gd name="connsiteY4" fmla="*/ 606859 h 624335"/>
                <a:gd name="connsiteX5" fmla="*/ 255353 w 573977"/>
                <a:gd name="connsiteY5" fmla="*/ 544463 h 624335"/>
                <a:gd name="connsiteX6" fmla="*/ 23493 w 573977"/>
                <a:gd name="connsiteY6" fmla="*/ 616798 h 624335"/>
                <a:gd name="connsiteX7" fmla="*/ 101167 w 573977"/>
                <a:gd name="connsiteY7" fmla="*/ 326883 h 624335"/>
                <a:gd name="connsiteX8" fmla="*/ 60868 w 573977"/>
                <a:gd name="connsiteY8" fmla="*/ 243528 h 624335"/>
                <a:gd name="connsiteX9" fmla="*/ 12959 w 573977"/>
                <a:gd name="connsiteY9" fmla="*/ 38672 h 62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977" h="624335">
                  <a:moveTo>
                    <a:pt x="12959" y="38672"/>
                  </a:moveTo>
                  <a:cubicBezTo>
                    <a:pt x="55856" y="11432"/>
                    <a:pt x="166915" y="99135"/>
                    <a:pt x="318250" y="80085"/>
                  </a:cubicBezTo>
                  <a:cubicBezTo>
                    <a:pt x="469585" y="61035"/>
                    <a:pt x="363399" y="15573"/>
                    <a:pt x="507094" y="572"/>
                  </a:cubicBezTo>
                  <a:cubicBezTo>
                    <a:pt x="650789" y="-14429"/>
                    <a:pt x="518224" y="270033"/>
                    <a:pt x="518224" y="371081"/>
                  </a:cubicBezTo>
                  <a:cubicBezTo>
                    <a:pt x="518224" y="472129"/>
                    <a:pt x="550906" y="577962"/>
                    <a:pt x="507094" y="606859"/>
                  </a:cubicBezTo>
                  <a:cubicBezTo>
                    <a:pt x="463282" y="635756"/>
                    <a:pt x="432523" y="530107"/>
                    <a:pt x="255353" y="544463"/>
                  </a:cubicBezTo>
                  <a:cubicBezTo>
                    <a:pt x="78183" y="558819"/>
                    <a:pt x="72184" y="650945"/>
                    <a:pt x="23493" y="616798"/>
                  </a:cubicBezTo>
                  <a:cubicBezTo>
                    <a:pt x="-25197" y="582651"/>
                    <a:pt x="113332" y="384861"/>
                    <a:pt x="101167" y="326883"/>
                  </a:cubicBezTo>
                  <a:cubicBezTo>
                    <a:pt x="89002" y="268905"/>
                    <a:pt x="75569" y="291563"/>
                    <a:pt x="60868" y="243528"/>
                  </a:cubicBezTo>
                  <a:cubicBezTo>
                    <a:pt x="46167" y="195493"/>
                    <a:pt x="-29938" y="65912"/>
                    <a:pt x="12959" y="38672"/>
                  </a:cubicBez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427" name="Freeform 426">
              <a:extLst>
                <a:ext uri="{FF2B5EF4-FFF2-40B4-BE49-F238E27FC236}">
                  <a16:creationId xmlns:a16="http://schemas.microsoft.com/office/drawing/2014/main" id="{7A647477-9C36-B321-9A54-1125EE2F9960}"/>
                </a:ext>
              </a:extLst>
            </p:cNvPr>
            <p:cNvSpPr/>
            <p:nvPr/>
          </p:nvSpPr>
          <p:spPr>
            <a:xfrm rot="10800000">
              <a:off x="5605620" y="2150922"/>
              <a:ext cx="315191" cy="738128"/>
            </a:xfrm>
            <a:custGeom>
              <a:avLst/>
              <a:gdLst>
                <a:gd name="connsiteX0" fmla="*/ 286963 w 416848"/>
                <a:gd name="connsiteY0" fmla="*/ 8685 h 728359"/>
                <a:gd name="connsiteX1" fmla="*/ 78241 w 416848"/>
                <a:gd name="connsiteY1" fmla="*/ 48442 h 728359"/>
                <a:gd name="connsiteX2" fmla="*/ 8667 w 416848"/>
                <a:gd name="connsiteY2" fmla="*/ 376433 h 728359"/>
                <a:gd name="connsiteX3" fmla="*/ 257146 w 416848"/>
                <a:gd name="connsiteY3" fmla="*/ 724303 h 728359"/>
                <a:gd name="connsiteX4" fmla="*/ 416172 w 416848"/>
                <a:gd name="connsiteY4" fmla="*/ 555338 h 728359"/>
                <a:gd name="connsiteX5" fmla="*/ 316780 w 416848"/>
                <a:gd name="connsiteY5" fmla="*/ 386372 h 728359"/>
                <a:gd name="connsiteX6" fmla="*/ 376415 w 416848"/>
                <a:gd name="connsiteY6" fmla="*/ 118016 h 728359"/>
                <a:gd name="connsiteX7" fmla="*/ 286963 w 416848"/>
                <a:gd name="connsiteY7" fmla="*/ 8685 h 728359"/>
                <a:gd name="connsiteX0" fmla="*/ 286963 w 456424"/>
                <a:gd name="connsiteY0" fmla="*/ 8685 h 733920"/>
                <a:gd name="connsiteX1" fmla="*/ 78241 w 456424"/>
                <a:gd name="connsiteY1" fmla="*/ 48442 h 733920"/>
                <a:gd name="connsiteX2" fmla="*/ 8667 w 456424"/>
                <a:gd name="connsiteY2" fmla="*/ 376433 h 733920"/>
                <a:gd name="connsiteX3" fmla="*/ 257146 w 456424"/>
                <a:gd name="connsiteY3" fmla="*/ 724303 h 733920"/>
                <a:gd name="connsiteX4" fmla="*/ 455928 w 456424"/>
                <a:gd name="connsiteY4" fmla="*/ 614972 h 733920"/>
                <a:gd name="connsiteX5" fmla="*/ 316780 w 456424"/>
                <a:gd name="connsiteY5" fmla="*/ 386372 h 733920"/>
                <a:gd name="connsiteX6" fmla="*/ 376415 w 456424"/>
                <a:gd name="connsiteY6" fmla="*/ 118016 h 733920"/>
                <a:gd name="connsiteX7" fmla="*/ 286963 w 456424"/>
                <a:gd name="connsiteY7" fmla="*/ 8685 h 733920"/>
                <a:gd name="connsiteX0" fmla="*/ 286963 w 456450"/>
                <a:gd name="connsiteY0" fmla="*/ 8685 h 738902"/>
                <a:gd name="connsiteX1" fmla="*/ 78241 w 456450"/>
                <a:gd name="connsiteY1" fmla="*/ 48442 h 738902"/>
                <a:gd name="connsiteX2" fmla="*/ 8667 w 456450"/>
                <a:gd name="connsiteY2" fmla="*/ 376433 h 738902"/>
                <a:gd name="connsiteX3" fmla="*/ 257146 w 456450"/>
                <a:gd name="connsiteY3" fmla="*/ 724303 h 738902"/>
                <a:gd name="connsiteX4" fmla="*/ 455928 w 456450"/>
                <a:gd name="connsiteY4" fmla="*/ 614972 h 738902"/>
                <a:gd name="connsiteX5" fmla="*/ 316780 w 456450"/>
                <a:gd name="connsiteY5" fmla="*/ 386372 h 738902"/>
                <a:gd name="connsiteX6" fmla="*/ 376415 w 456450"/>
                <a:gd name="connsiteY6" fmla="*/ 118016 h 738902"/>
                <a:gd name="connsiteX7" fmla="*/ 286963 w 456450"/>
                <a:gd name="connsiteY7" fmla="*/ 8685 h 738902"/>
                <a:gd name="connsiteX0" fmla="*/ 286963 w 460618"/>
                <a:gd name="connsiteY0" fmla="*/ 8685 h 734767"/>
                <a:gd name="connsiteX1" fmla="*/ 78241 w 460618"/>
                <a:gd name="connsiteY1" fmla="*/ 48442 h 734767"/>
                <a:gd name="connsiteX2" fmla="*/ 8667 w 460618"/>
                <a:gd name="connsiteY2" fmla="*/ 376433 h 734767"/>
                <a:gd name="connsiteX3" fmla="*/ 257146 w 460618"/>
                <a:gd name="connsiteY3" fmla="*/ 724303 h 734767"/>
                <a:gd name="connsiteX4" fmla="*/ 455928 w 460618"/>
                <a:gd name="connsiteY4" fmla="*/ 614972 h 734767"/>
                <a:gd name="connsiteX5" fmla="*/ 316780 w 460618"/>
                <a:gd name="connsiteY5" fmla="*/ 386372 h 734767"/>
                <a:gd name="connsiteX6" fmla="*/ 376415 w 460618"/>
                <a:gd name="connsiteY6" fmla="*/ 118016 h 734767"/>
                <a:gd name="connsiteX7" fmla="*/ 286963 w 460618"/>
                <a:gd name="connsiteY7" fmla="*/ 8685 h 734767"/>
                <a:gd name="connsiteX0" fmla="*/ 286963 w 456586"/>
                <a:gd name="connsiteY0" fmla="*/ 8685 h 734767"/>
                <a:gd name="connsiteX1" fmla="*/ 78241 w 456586"/>
                <a:gd name="connsiteY1" fmla="*/ 48442 h 734767"/>
                <a:gd name="connsiteX2" fmla="*/ 8667 w 456586"/>
                <a:gd name="connsiteY2" fmla="*/ 376433 h 734767"/>
                <a:gd name="connsiteX3" fmla="*/ 257146 w 456586"/>
                <a:gd name="connsiteY3" fmla="*/ 724303 h 734767"/>
                <a:gd name="connsiteX4" fmla="*/ 455928 w 456586"/>
                <a:gd name="connsiteY4" fmla="*/ 614972 h 734767"/>
                <a:gd name="connsiteX5" fmla="*/ 316780 w 456586"/>
                <a:gd name="connsiteY5" fmla="*/ 386372 h 734767"/>
                <a:gd name="connsiteX6" fmla="*/ 376415 w 456586"/>
                <a:gd name="connsiteY6" fmla="*/ 118016 h 734767"/>
                <a:gd name="connsiteX7" fmla="*/ 286963 w 456586"/>
                <a:gd name="connsiteY7" fmla="*/ 8685 h 734767"/>
                <a:gd name="connsiteX0" fmla="*/ 282126 w 453444"/>
                <a:gd name="connsiteY0" fmla="*/ 8685 h 730592"/>
                <a:gd name="connsiteX1" fmla="*/ 73404 w 453444"/>
                <a:gd name="connsiteY1" fmla="*/ 48442 h 730592"/>
                <a:gd name="connsiteX2" fmla="*/ 3830 w 453444"/>
                <a:gd name="connsiteY2" fmla="*/ 376433 h 730592"/>
                <a:gd name="connsiteX3" fmla="*/ 172796 w 453444"/>
                <a:gd name="connsiteY3" fmla="*/ 724303 h 730592"/>
                <a:gd name="connsiteX4" fmla="*/ 451091 w 453444"/>
                <a:gd name="connsiteY4" fmla="*/ 614972 h 730592"/>
                <a:gd name="connsiteX5" fmla="*/ 311943 w 453444"/>
                <a:gd name="connsiteY5" fmla="*/ 386372 h 730592"/>
                <a:gd name="connsiteX6" fmla="*/ 371578 w 453444"/>
                <a:gd name="connsiteY6" fmla="*/ 118016 h 730592"/>
                <a:gd name="connsiteX7" fmla="*/ 282126 w 453444"/>
                <a:gd name="connsiteY7" fmla="*/ 8685 h 730592"/>
                <a:gd name="connsiteX0" fmla="*/ 282126 w 453444"/>
                <a:gd name="connsiteY0" fmla="*/ 8685 h 745105"/>
                <a:gd name="connsiteX1" fmla="*/ 73404 w 453444"/>
                <a:gd name="connsiteY1" fmla="*/ 48442 h 745105"/>
                <a:gd name="connsiteX2" fmla="*/ 3830 w 453444"/>
                <a:gd name="connsiteY2" fmla="*/ 376433 h 745105"/>
                <a:gd name="connsiteX3" fmla="*/ 172796 w 453444"/>
                <a:gd name="connsiteY3" fmla="*/ 724303 h 745105"/>
                <a:gd name="connsiteX4" fmla="*/ 451091 w 453444"/>
                <a:gd name="connsiteY4" fmla="*/ 614972 h 745105"/>
                <a:gd name="connsiteX5" fmla="*/ 311943 w 453444"/>
                <a:gd name="connsiteY5" fmla="*/ 386372 h 745105"/>
                <a:gd name="connsiteX6" fmla="*/ 371578 w 453444"/>
                <a:gd name="connsiteY6" fmla="*/ 118016 h 745105"/>
                <a:gd name="connsiteX7" fmla="*/ 282126 w 453444"/>
                <a:gd name="connsiteY7" fmla="*/ 8685 h 745105"/>
                <a:gd name="connsiteX0" fmla="*/ 282126 w 451332"/>
                <a:gd name="connsiteY0" fmla="*/ 8685 h 757142"/>
                <a:gd name="connsiteX1" fmla="*/ 73404 w 451332"/>
                <a:gd name="connsiteY1" fmla="*/ 48442 h 757142"/>
                <a:gd name="connsiteX2" fmla="*/ 3830 w 451332"/>
                <a:gd name="connsiteY2" fmla="*/ 376433 h 757142"/>
                <a:gd name="connsiteX3" fmla="*/ 172796 w 451332"/>
                <a:gd name="connsiteY3" fmla="*/ 724303 h 757142"/>
                <a:gd name="connsiteX4" fmla="*/ 451091 w 451332"/>
                <a:gd name="connsiteY4" fmla="*/ 614972 h 757142"/>
                <a:gd name="connsiteX5" fmla="*/ 311943 w 451332"/>
                <a:gd name="connsiteY5" fmla="*/ 386372 h 757142"/>
                <a:gd name="connsiteX6" fmla="*/ 371578 w 451332"/>
                <a:gd name="connsiteY6" fmla="*/ 118016 h 757142"/>
                <a:gd name="connsiteX7" fmla="*/ 282126 w 451332"/>
                <a:gd name="connsiteY7" fmla="*/ 8685 h 757142"/>
                <a:gd name="connsiteX0" fmla="*/ 282126 w 401585"/>
                <a:gd name="connsiteY0" fmla="*/ 8685 h 738596"/>
                <a:gd name="connsiteX1" fmla="*/ 73404 w 401585"/>
                <a:gd name="connsiteY1" fmla="*/ 48442 h 738596"/>
                <a:gd name="connsiteX2" fmla="*/ 3830 w 401585"/>
                <a:gd name="connsiteY2" fmla="*/ 376433 h 738596"/>
                <a:gd name="connsiteX3" fmla="*/ 172796 w 401585"/>
                <a:gd name="connsiteY3" fmla="*/ 724303 h 738596"/>
                <a:gd name="connsiteX4" fmla="*/ 401396 w 401585"/>
                <a:gd name="connsiteY4" fmla="*/ 595093 h 738596"/>
                <a:gd name="connsiteX5" fmla="*/ 311943 w 401585"/>
                <a:gd name="connsiteY5" fmla="*/ 386372 h 738596"/>
                <a:gd name="connsiteX6" fmla="*/ 371578 w 401585"/>
                <a:gd name="connsiteY6" fmla="*/ 118016 h 738596"/>
                <a:gd name="connsiteX7" fmla="*/ 282126 w 401585"/>
                <a:gd name="connsiteY7" fmla="*/ 8685 h 738596"/>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596"/>
                <a:gd name="connsiteY0" fmla="*/ 8685 h 734409"/>
                <a:gd name="connsiteX1" fmla="*/ 73404 w 401596"/>
                <a:gd name="connsiteY1" fmla="*/ 48442 h 734409"/>
                <a:gd name="connsiteX2" fmla="*/ 3830 w 401596"/>
                <a:gd name="connsiteY2" fmla="*/ 376433 h 734409"/>
                <a:gd name="connsiteX3" fmla="*/ 172796 w 401596"/>
                <a:gd name="connsiteY3" fmla="*/ 724303 h 734409"/>
                <a:gd name="connsiteX4" fmla="*/ 401396 w 401596"/>
                <a:gd name="connsiteY4" fmla="*/ 595093 h 734409"/>
                <a:gd name="connsiteX5" fmla="*/ 311943 w 401596"/>
                <a:gd name="connsiteY5" fmla="*/ 386372 h 734409"/>
                <a:gd name="connsiteX6" fmla="*/ 371578 w 401596"/>
                <a:gd name="connsiteY6" fmla="*/ 118016 h 734409"/>
                <a:gd name="connsiteX7" fmla="*/ 282126 w 401596"/>
                <a:gd name="connsiteY7" fmla="*/ 8685 h 734409"/>
                <a:gd name="connsiteX0" fmla="*/ 339943 w 459413"/>
                <a:gd name="connsiteY0" fmla="*/ 9146 h 738355"/>
                <a:gd name="connsiteX1" fmla="*/ 131221 w 459413"/>
                <a:gd name="connsiteY1" fmla="*/ 48903 h 738355"/>
                <a:gd name="connsiteX2" fmla="*/ 2013 w 459413"/>
                <a:gd name="connsiteY2" fmla="*/ 386833 h 738355"/>
                <a:gd name="connsiteX3" fmla="*/ 230613 w 459413"/>
                <a:gd name="connsiteY3" fmla="*/ 724764 h 738355"/>
                <a:gd name="connsiteX4" fmla="*/ 459213 w 459413"/>
                <a:gd name="connsiteY4" fmla="*/ 595554 h 738355"/>
                <a:gd name="connsiteX5" fmla="*/ 369760 w 459413"/>
                <a:gd name="connsiteY5" fmla="*/ 386833 h 738355"/>
                <a:gd name="connsiteX6" fmla="*/ 429395 w 459413"/>
                <a:gd name="connsiteY6" fmla="*/ 118477 h 738355"/>
                <a:gd name="connsiteX7" fmla="*/ 339943 w 459413"/>
                <a:gd name="connsiteY7" fmla="*/ 9146 h 738355"/>
                <a:gd name="connsiteX0" fmla="*/ 337983 w 457453"/>
                <a:gd name="connsiteY0" fmla="*/ 9146 h 738355"/>
                <a:gd name="connsiteX1" fmla="*/ 129261 w 457453"/>
                <a:gd name="connsiteY1" fmla="*/ 48903 h 738355"/>
                <a:gd name="connsiteX2" fmla="*/ 53 w 457453"/>
                <a:gd name="connsiteY2" fmla="*/ 386833 h 738355"/>
                <a:gd name="connsiteX3" fmla="*/ 228653 w 457453"/>
                <a:gd name="connsiteY3" fmla="*/ 724764 h 738355"/>
                <a:gd name="connsiteX4" fmla="*/ 457253 w 457453"/>
                <a:gd name="connsiteY4" fmla="*/ 595554 h 738355"/>
                <a:gd name="connsiteX5" fmla="*/ 367800 w 457453"/>
                <a:gd name="connsiteY5" fmla="*/ 386833 h 738355"/>
                <a:gd name="connsiteX6" fmla="*/ 427435 w 457453"/>
                <a:gd name="connsiteY6" fmla="*/ 118477 h 738355"/>
                <a:gd name="connsiteX7" fmla="*/ 337983 w 457453"/>
                <a:gd name="connsiteY7" fmla="*/ 9146 h 738355"/>
                <a:gd name="connsiteX0" fmla="*/ 288306 w 407767"/>
                <a:gd name="connsiteY0" fmla="*/ 9621 h 738128"/>
                <a:gd name="connsiteX1" fmla="*/ 79584 w 407767"/>
                <a:gd name="connsiteY1" fmla="*/ 49378 h 738128"/>
                <a:gd name="connsiteX2" fmla="*/ 71 w 407767"/>
                <a:gd name="connsiteY2" fmla="*/ 397247 h 738128"/>
                <a:gd name="connsiteX3" fmla="*/ 178976 w 407767"/>
                <a:gd name="connsiteY3" fmla="*/ 725239 h 738128"/>
                <a:gd name="connsiteX4" fmla="*/ 407576 w 407767"/>
                <a:gd name="connsiteY4" fmla="*/ 596029 h 738128"/>
                <a:gd name="connsiteX5" fmla="*/ 318123 w 407767"/>
                <a:gd name="connsiteY5" fmla="*/ 387308 h 738128"/>
                <a:gd name="connsiteX6" fmla="*/ 377758 w 407767"/>
                <a:gd name="connsiteY6" fmla="*/ 118952 h 738128"/>
                <a:gd name="connsiteX7" fmla="*/ 288306 w 407767"/>
                <a:gd name="connsiteY7" fmla="*/ 9621 h 73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67" h="738128">
                  <a:moveTo>
                    <a:pt x="288306" y="9621"/>
                  </a:moveTo>
                  <a:cubicBezTo>
                    <a:pt x="238610" y="-1975"/>
                    <a:pt x="127623" y="-15226"/>
                    <a:pt x="79584" y="49378"/>
                  </a:cubicBezTo>
                  <a:cubicBezTo>
                    <a:pt x="31545" y="113982"/>
                    <a:pt x="3385" y="284604"/>
                    <a:pt x="71" y="397247"/>
                  </a:cubicBezTo>
                  <a:cubicBezTo>
                    <a:pt x="-3243" y="509890"/>
                    <a:pt x="111059" y="692109"/>
                    <a:pt x="178976" y="725239"/>
                  </a:cubicBezTo>
                  <a:cubicBezTo>
                    <a:pt x="246893" y="758369"/>
                    <a:pt x="414203" y="731864"/>
                    <a:pt x="407576" y="596029"/>
                  </a:cubicBezTo>
                  <a:cubicBezTo>
                    <a:pt x="400949" y="460194"/>
                    <a:pt x="324749" y="460195"/>
                    <a:pt x="318123" y="387308"/>
                  </a:cubicBezTo>
                  <a:cubicBezTo>
                    <a:pt x="311497" y="314421"/>
                    <a:pt x="386040" y="180243"/>
                    <a:pt x="377758" y="118952"/>
                  </a:cubicBezTo>
                  <a:cubicBezTo>
                    <a:pt x="369476" y="57661"/>
                    <a:pt x="338002" y="21217"/>
                    <a:pt x="288306" y="9621"/>
                  </a:cubicBezTo>
                  <a:close/>
                </a:path>
              </a:pathLst>
            </a:custGeom>
            <a:solidFill>
              <a:srgbClr val="A0C6D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428" name="Freeform 427">
              <a:extLst>
                <a:ext uri="{FF2B5EF4-FFF2-40B4-BE49-F238E27FC236}">
                  <a16:creationId xmlns:a16="http://schemas.microsoft.com/office/drawing/2014/main" id="{166D1878-A37F-63EC-382D-BB809AB8933C}"/>
                </a:ext>
              </a:extLst>
            </p:cNvPr>
            <p:cNvSpPr/>
            <p:nvPr/>
          </p:nvSpPr>
          <p:spPr>
            <a:xfrm rot="10502176" flipH="1">
              <a:off x="6107950" y="2150922"/>
              <a:ext cx="315191" cy="738128"/>
            </a:xfrm>
            <a:custGeom>
              <a:avLst/>
              <a:gdLst>
                <a:gd name="connsiteX0" fmla="*/ 286963 w 416848"/>
                <a:gd name="connsiteY0" fmla="*/ 8685 h 728359"/>
                <a:gd name="connsiteX1" fmla="*/ 78241 w 416848"/>
                <a:gd name="connsiteY1" fmla="*/ 48442 h 728359"/>
                <a:gd name="connsiteX2" fmla="*/ 8667 w 416848"/>
                <a:gd name="connsiteY2" fmla="*/ 376433 h 728359"/>
                <a:gd name="connsiteX3" fmla="*/ 257146 w 416848"/>
                <a:gd name="connsiteY3" fmla="*/ 724303 h 728359"/>
                <a:gd name="connsiteX4" fmla="*/ 416172 w 416848"/>
                <a:gd name="connsiteY4" fmla="*/ 555338 h 728359"/>
                <a:gd name="connsiteX5" fmla="*/ 316780 w 416848"/>
                <a:gd name="connsiteY5" fmla="*/ 386372 h 728359"/>
                <a:gd name="connsiteX6" fmla="*/ 376415 w 416848"/>
                <a:gd name="connsiteY6" fmla="*/ 118016 h 728359"/>
                <a:gd name="connsiteX7" fmla="*/ 286963 w 416848"/>
                <a:gd name="connsiteY7" fmla="*/ 8685 h 728359"/>
                <a:gd name="connsiteX0" fmla="*/ 286963 w 456424"/>
                <a:gd name="connsiteY0" fmla="*/ 8685 h 733920"/>
                <a:gd name="connsiteX1" fmla="*/ 78241 w 456424"/>
                <a:gd name="connsiteY1" fmla="*/ 48442 h 733920"/>
                <a:gd name="connsiteX2" fmla="*/ 8667 w 456424"/>
                <a:gd name="connsiteY2" fmla="*/ 376433 h 733920"/>
                <a:gd name="connsiteX3" fmla="*/ 257146 w 456424"/>
                <a:gd name="connsiteY3" fmla="*/ 724303 h 733920"/>
                <a:gd name="connsiteX4" fmla="*/ 455928 w 456424"/>
                <a:gd name="connsiteY4" fmla="*/ 614972 h 733920"/>
                <a:gd name="connsiteX5" fmla="*/ 316780 w 456424"/>
                <a:gd name="connsiteY5" fmla="*/ 386372 h 733920"/>
                <a:gd name="connsiteX6" fmla="*/ 376415 w 456424"/>
                <a:gd name="connsiteY6" fmla="*/ 118016 h 733920"/>
                <a:gd name="connsiteX7" fmla="*/ 286963 w 456424"/>
                <a:gd name="connsiteY7" fmla="*/ 8685 h 733920"/>
                <a:gd name="connsiteX0" fmla="*/ 286963 w 456450"/>
                <a:gd name="connsiteY0" fmla="*/ 8685 h 738902"/>
                <a:gd name="connsiteX1" fmla="*/ 78241 w 456450"/>
                <a:gd name="connsiteY1" fmla="*/ 48442 h 738902"/>
                <a:gd name="connsiteX2" fmla="*/ 8667 w 456450"/>
                <a:gd name="connsiteY2" fmla="*/ 376433 h 738902"/>
                <a:gd name="connsiteX3" fmla="*/ 257146 w 456450"/>
                <a:gd name="connsiteY3" fmla="*/ 724303 h 738902"/>
                <a:gd name="connsiteX4" fmla="*/ 455928 w 456450"/>
                <a:gd name="connsiteY4" fmla="*/ 614972 h 738902"/>
                <a:gd name="connsiteX5" fmla="*/ 316780 w 456450"/>
                <a:gd name="connsiteY5" fmla="*/ 386372 h 738902"/>
                <a:gd name="connsiteX6" fmla="*/ 376415 w 456450"/>
                <a:gd name="connsiteY6" fmla="*/ 118016 h 738902"/>
                <a:gd name="connsiteX7" fmla="*/ 286963 w 456450"/>
                <a:gd name="connsiteY7" fmla="*/ 8685 h 738902"/>
                <a:gd name="connsiteX0" fmla="*/ 286963 w 460618"/>
                <a:gd name="connsiteY0" fmla="*/ 8685 h 734767"/>
                <a:gd name="connsiteX1" fmla="*/ 78241 w 460618"/>
                <a:gd name="connsiteY1" fmla="*/ 48442 h 734767"/>
                <a:gd name="connsiteX2" fmla="*/ 8667 w 460618"/>
                <a:gd name="connsiteY2" fmla="*/ 376433 h 734767"/>
                <a:gd name="connsiteX3" fmla="*/ 257146 w 460618"/>
                <a:gd name="connsiteY3" fmla="*/ 724303 h 734767"/>
                <a:gd name="connsiteX4" fmla="*/ 455928 w 460618"/>
                <a:gd name="connsiteY4" fmla="*/ 614972 h 734767"/>
                <a:gd name="connsiteX5" fmla="*/ 316780 w 460618"/>
                <a:gd name="connsiteY5" fmla="*/ 386372 h 734767"/>
                <a:gd name="connsiteX6" fmla="*/ 376415 w 460618"/>
                <a:gd name="connsiteY6" fmla="*/ 118016 h 734767"/>
                <a:gd name="connsiteX7" fmla="*/ 286963 w 460618"/>
                <a:gd name="connsiteY7" fmla="*/ 8685 h 734767"/>
                <a:gd name="connsiteX0" fmla="*/ 286963 w 456586"/>
                <a:gd name="connsiteY0" fmla="*/ 8685 h 734767"/>
                <a:gd name="connsiteX1" fmla="*/ 78241 w 456586"/>
                <a:gd name="connsiteY1" fmla="*/ 48442 h 734767"/>
                <a:gd name="connsiteX2" fmla="*/ 8667 w 456586"/>
                <a:gd name="connsiteY2" fmla="*/ 376433 h 734767"/>
                <a:gd name="connsiteX3" fmla="*/ 257146 w 456586"/>
                <a:gd name="connsiteY3" fmla="*/ 724303 h 734767"/>
                <a:gd name="connsiteX4" fmla="*/ 455928 w 456586"/>
                <a:gd name="connsiteY4" fmla="*/ 614972 h 734767"/>
                <a:gd name="connsiteX5" fmla="*/ 316780 w 456586"/>
                <a:gd name="connsiteY5" fmla="*/ 386372 h 734767"/>
                <a:gd name="connsiteX6" fmla="*/ 376415 w 456586"/>
                <a:gd name="connsiteY6" fmla="*/ 118016 h 734767"/>
                <a:gd name="connsiteX7" fmla="*/ 286963 w 456586"/>
                <a:gd name="connsiteY7" fmla="*/ 8685 h 734767"/>
                <a:gd name="connsiteX0" fmla="*/ 282126 w 453444"/>
                <a:gd name="connsiteY0" fmla="*/ 8685 h 730592"/>
                <a:gd name="connsiteX1" fmla="*/ 73404 w 453444"/>
                <a:gd name="connsiteY1" fmla="*/ 48442 h 730592"/>
                <a:gd name="connsiteX2" fmla="*/ 3830 w 453444"/>
                <a:gd name="connsiteY2" fmla="*/ 376433 h 730592"/>
                <a:gd name="connsiteX3" fmla="*/ 172796 w 453444"/>
                <a:gd name="connsiteY3" fmla="*/ 724303 h 730592"/>
                <a:gd name="connsiteX4" fmla="*/ 451091 w 453444"/>
                <a:gd name="connsiteY4" fmla="*/ 614972 h 730592"/>
                <a:gd name="connsiteX5" fmla="*/ 311943 w 453444"/>
                <a:gd name="connsiteY5" fmla="*/ 386372 h 730592"/>
                <a:gd name="connsiteX6" fmla="*/ 371578 w 453444"/>
                <a:gd name="connsiteY6" fmla="*/ 118016 h 730592"/>
                <a:gd name="connsiteX7" fmla="*/ 282126 w 453444"/>
                <a:gd name="connsiteY7" fmla="*/ 8685 h 730592"/>
                <a:gd name="connsiteX0" fmla="*/ 282126 w 453444"/>
                <a:gd name="connsiteY0" fmla="*/ 8685 h 745105"/>
                <a:gd name="connsiteX1" fmla="*/ 73404 w 453444"/>
                <a:gd name="connsiteY1" fmla="*/ 48442 h 745105"/>
                <a:gd name="connsiteX2" fmla="*/ 3830 w 453444"/>
                <a:gd name="connsiteY2" fmla="*/ 376433 h 745105"/>
                <a:gd name="connsiteX3" fmla="*/ 172796 w 453444"/>
                <a:gd name="connsiteY3" fmla="*/ 724303 h 745105"/>
                <a:gd name="connsiteX4" fmla="*/ 451091 w 453444"/>
                <a:gd name="connsiteY4" fmla="*/ 614972 h 745105"/>
                <a:gd name="connsiteX5" fmla="*/ 311943 w 453444"/>
                <a:gd name="connsiteY5" fmla="*/ 386372 h 745105"/>
                <a:gd name="connsiteX6" fmla="*/ 371578 w 453444"/>
                <a:gd name="connsiteY6" fmla="*/ 118016 h 745105"/>
                <a:gd name="connsiteX7" fmla="*/ 282126 w 453444"/>
                <a:gd name="connsiteY7" fmla="*/ 8685 h 745105"/>
                <a:gd name="connsiteX0" fmla="*/ 282126 w 451332"/>
                <a:gd name="connsiteY0" fmla="*/ 8685 h 757142"/>
                <a:gd name="connsiteX1" fmla="*/ 73404 w 451332"/>
                <a:gd name="connsiteY1" fmla="*/ 48442 h 757142"/>
                <a:gd name="connsiteX2" fmla="*/ 3830 w 451332"/>
                <a:gd name="connsiteY2" fmla="*/ 376433 h 757142"/>
                <a:gd name="connsiteX3" fmla="*/ 172796 w 451332"/>
                <a:gd name="connsiteY3" fmla="*/ 724303 h 757142"/>
                <a:gd name="connsiteX4" fmla="*/ 451091 w 451332"/>
                <a:gd name="connsiteY4" fmla="*/ 614972 h 757142"/>
                <a:gd name="connsiteX5" fmla="*/ 311943 w 451332"/>
                <a:gd name="connsiteY5" fmla="*/ 386372 h 757142"/>
                <a:gd name="connsiteX6" fmla="*/ 371578 w 451332"/>
                <a:gd name="connsiteY6" fmla="*/ 118016 h 757142"/>
                <a:gd name="connsiteX7" fmla="*/ 282126 w 451332"/>
                <a:gd name="connsiteY7" fmla="*/ 8685 h 757142"/>
                <a:gd name="connsiteX0" fmla="*/ 282126 w 401585"/>
                <a:gd name="connsiteY0" fmla="*/ 8685 h 738596"/>
                <a:gd name="connsiteX1" fmla="*/ 73404 w 401585"/>
                <a:gd name="connsiteY1" fmla="*/ 48442 h 738596"/>
                <a:gd name="connsiteX2" fmla="*/ 3830 w 401585"/>
                <a:gd name="connsiteY2" fmla="*/ 376433 h 738596"/>
                <a:gd name="connsiteX3" fmla="*/ 172796 w 401585"/>
                <a:gd name="connsiteY3" fmla="*/ 724303 h 738596"/>
                <a:gd name="connsiteX4" fmla="*/ 401396 w 401585"/>
                <a:gd name="connsiteY4" fmla="*/ 595093 h 738596"/>
                <a:gd name="connsiteX5" fmla="*/ 311943 w 401585"/>
                <a:gd name="connsiteY5" fmla="*/ 386372 h 738596"/>
                <a:gd name="connsiteX6" fmla="*/ 371578 w 401585"/>
                <a:gd name="connsiteY6" fmla="*/ 118016 h 738596"/>
                <a:gd name="connsiteX7" fmla="*/ 282126 w 401585"/>
                <a:gd name="connsiteY7" fmla="*/ 8685 h 738596"/>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596"/>
                <a:gd name="connsiteY0" fmla="*/ 8685 h 734409"/>
                <a:gd name="connsiteX1" fmla="*/ 73404 w 401596"/>
                <a:gd name="connsiteY1" fmla="*/ 48442 h 734409"/>
                <a:gd name="connsiteX2" fmla="*/ 3830 w 401596"/>
                <a:gd name="connsiteY2" fmla="*/ 376433 h 734409"/>
                <a:gd name="connsiteX3" fmla="*/ 172796 w 401596"/>
                <a:gd name="connsiteY3" fmla="*/ 724303 h 734409"/>
                <a:gd name="connsiteX4" fmla="*/ 401396 w 401596"/>
                <a:gd name="connsiteY4" fmla="*/ 595093 h 734409"/>
                <a:gd name="connsiteX5" fmla="*/ 311943 w 401596"/>
                <a:gd name="connsiteY5" fmla="*/ 386372 h 734409"/>
                <a:gd name="connsiteX6" fmla="*/ 371578 w 401596"/>
                <a:gd name="connsiteY6" fmla="*/ 118016 h 734409"/>
                <a:gd name="connsiteX7" fmla="*/ 282126 w 401596"/>
                <a:gd name="connsiteY7" fmla="*/ 8685 h 734409"/>
                <a:gd name="connsiteX0" fmla="*/ 339943 w 459413"/>
                <a:gd name="connsiteY0" fmla="*/ 9146 h 738355"/>
                <a:gd name="connsiteX1" fmla="*/ 131221 w 459413"/>
                <a:gd name="connsiteY1" fmla="*/ 48903 h 738355"/>
                <a:gd name="connsiteX2" fmla="*/ 2013 w 459413"/>
                <a:gd name="connsiteY2" fmla="*/ 386833 h 738355"/>
                <a:gd name="connsiteX3" fmla="*/ 230613 w 459413"/>
                <a:gd name="connsiteY3" fmla="*/ 724764 h 738355"/>
                <a:gd name="connsiteX4" fmla="*/ 459213 w 459413"/>
                <a:gd name="connsiteY4" fmla="*/ 595554 h 738355"/>
                <a:gd name="connsiteX5" fmla="*/ 369760 w 459413"/>
                <a:gd name="connsiteY5" fmla="*/ 386833 h 738355"/>
                <a:gd name="connsiteX6" fmla="*/ 429395 w 459413"/>
                <a:gd name="connsiteY6" fmla="*/ 118477 h 738355"/>
                <a:gd name="connsiteX7" fmla="*/ 339943 w 459413"/>
                <a:gd name="connsiteY7" fmla="*/ 9146 h 738355"/>
                <a:gd name="connsiteX0" fmla="*/ 337983 w 457453"/>
                <a:gd name="connsiteY0" fmla="*/ 9146 h 738355"/>
                <a:gd name="connsiteX1" fmla="*/ 129261 w 457453"/>
                <a:gd name="connsiteY1" fmla="*/ 48903 h 738355"/>
                <a:gd name="connsiteX2" fmla="*/ 53 w 457453"/>
                <a:gd name="connsiteY2" fmla="*/ 386833 h 738355"/>
                <a:gd name="connsiteX3" fmla="*/ 228653 w 457453"/>
                <a:gd name="connsiteY3" fmla="*/ 724764 h 738355"/>
                <a:gd name="connsiteX4" fmla="*/ 457253 w 457453"/>
                <a:gd name="connsiteY4" fmla="*/ 595554 h 738355"/>
                <a:gd name="connsiteX5" fmla="*/ 367800 w 457453"/>
                <a:gd name="connsiteY5" fmla="*/ 386833 h 738355"/>
                <a:gd name="connsiteX6" fmla="*/ 427435 w 457453"/>
                <a:gd name="connsiteY6" fmla="*/ 118477 h 738355"/>
                <a:gd name="connsiteX7" fmla="*/ 337983 w 457453"/>
                <a:gd name="connsiteY7" fmla="*/ 9146 h 738355"/>
                <a:gd name="connsiteX0" fmla="*/ 288306 w 407767"/>
                <a:gd name="connsiteY0" fmla="*/ 9621 h 738128"/>
                <a:gd name="connsiteX1" fmla="*/ 79584 w 407767"/>
                <a:gd name="connsiteY1" fmla="*/ 49378 h 738128"/>
                <a:gd name="connsiteX2" fmla="*/ 71 w 407767"/>
                <a:gd name="connsiteY2" fmla="*/ 397247 h 738128"/>
                <a:gd name="connsiteX3" fmla="*/ 178976 w 407767"/>
                <a:gd name="connsiteY3" fmla="*/ 725239 h 738128"/>
                <a:gd name="connsiteX4" fmla="*/ 407576 w 407767"/>
                <a:gd name="connsiteY4" fmla="*/ 596029 h 738128"/>
                <a:gd name="connsiteX5" fmla="*/ 318123 w 407767"/>
                <a:gd name="connsiteY5" fmla="*/ 387308 h 738128"/>
                <a:gd name="connsiteX6" fmla="*/ 377758 w 407767"/>
                <a:gd name="connsiteY6" fmla="*/ 118952 h 738128"/>
                <a:gd name="connsiteX7" fmla="*/ 288306 w 407767"/>
                <a:gd name="connsiteY7" fmla="*/ 9621 h 73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67" h="738128">
                  <a:moveTo>
                    <a:pt x="288306" y="9621"/>
                  </a:moveTo>
                  <a:cubicBezTo>
                    <a:pt x="238610" y="-1975"/>
                    <a:pt x="127623" y="-15226"/>
                    <a:pt x="79584" y="49378"/>
                  </a:cubicBezTo>
                  <a:cubicBezTo>
                    <a:pt x="31545" y="113982"/>
                    <a:pt x="3385" y="284604"/>
                    <a:pt x="71" y="397247"/>
                  </a:cubicBezTo>
                  <a:cubicBezTo>
                    <a:pt x="-3243" y="509890"/>
                    <a:pt x="111059" y="692109"/>
                    <a:pt x="178976" y="725239"/>
                  </a:cubicBezTo>
                  <a:cubicBezTo>
                    <a:pt x="246893" y="758369"/>
                    <a:pt x="414203" y="731864"/>
                    <a:pt x="407576" y="596029"/>
                  </a:cubicBezTo>
                  <a:cubicBezTo>
                    <a:pt x="400949" y="460194"/>
                    <a:pt x="324749" y="460195"/>
                    <a:pt x="318123" y="387308"/>
                  </a:cubicBezTo>
                  <a:cubicBezTo>
                    <a:pt x="311497" y="314421"/>
                    <a:pt x="386040" y="180243"/>
                    <a:pt x="377758" y="118952"/>
                  </a:cubicBezTo>
                  <a:cubicBezTo>
                    <a:pt x="369476" y="57661"/>
                    <a:pt x="338002" y="21217"/>
                    <a:pt x="288306" y="9621"/>
                  </a:cubicBezTo>
                  <a:close/>
                </a:path>
              </a:pathLst>
            </a:custGeom>
            <a:solidFill>
              <a:srgbClr val="A0C6D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nvGrpSpPr>
          <p:cNvPr id="240" name="Group 239">
            <a:extLst>
              <a:ext uri="{FF2B5EF4-FFF2-40B4-BE49-F238E27FC236}">
                <a16:creationId xmlns:a16="http://schemas.microsoft.com/office/drawing/2014/main" id="{EE1AE4AD-F013-C46A-E199-777739B0F681}"/>
              </a:ext>
            </a:extLst>
          </p:cNvPr>
          <p:cNvGrpSpPr/>
          <p:nvPr/>
        </p:nvGrpSpPr>
        <p:grpSpPr>
          <a:xfrm>
            <a:off x="10467278" y="2321657"/>
            <a:ext cx="197285" cy="762930"/>
            <a:chOff x="11693773" y="1323123"/>
            <a:chExt cx="290038" cy="1121620"/>
          </a:xfrm>
        </p:grpSpPr>
        <p:sp>
          <p:nvSpPr>
            <p:cNvPr id="424" name="Freeform: Shape 637">
              <a:extLst>
                <a:ext uri="{FF2B5EF4-FFF2-40B4-BE49-F238E27FC236}">
                  <a16:creationId xmlns:a16="http://schemas.microsoft.com/office/drawing/2014/main" id="{34F9F5D5-7BF4-1CFC-AC67-8EF0B02C342E}"/>
                </a:ext>
              </a:extLst>
            </p:cNvPr>
            <p:cNvSpPr/>
            <p:nvPr/>
          </p:nvSpPr>
          <p:spPr>
            <a:xfrm flipH="1">
              <a:off x="11866349" y="1323123"/>
              <a:ext cx="117462" cy="1121620"/>
            </a:xfrm>
            <a:custGeom>
              <a:avLst/>
              <a:gdLst>
                <a:gd name="connsiteX0" fmla="*/ 84683 w 169366"/>
                <a:gd name="connsiteY0" fmla="*/ 0 h 1617230"/>
                <a:gd name="connsiteX1" fmla="*/ 169366 w 169366"/>
                <a:gd name="connsiteY1" fmla="*/ 112856 h 1617230"/>
                <a:gd name="connsiteX2" fmla="*/ 144564 w 169366"/>
                <a:gd name="connsiteY2" fmla="*/ 192657 h 1617230"/>
                <a:gd name="connsiteX3" fmla="*/ 130257 w 169366"/>
                <a:gd name="connsiteY3" fmla="*/ 205510 h 1617230"/>
                <a:gd name="connsiteX4" fmla="*/ 144564 w 169366"/>
                <a:gd name="connsiteY4" fmla="*/ 218365 h 1617230"/>
                <a:gd name="connsiteX5" fmla="*/ 169366 w 169366"/>
                <a:gd name="connsiteY5" fmla="*/ 298165 h 1617230"/>
                <a:gd name="connsiteX6" fmla="*/ 144564 w 169366"/>
                <a:gd name="connsiteY6" fmla="*/ 377966 h 1617230"/>
                <a:gd name="connsiteX7" fmla="*/ 129384 w 169366"/>
                <a:gd name="connsiteY7" fmla="*/ 391604 h 1617230"/>
                <a:gd name="connsiteX8" fmla="*/ 144564 w 169366"/>
                <a:gd name="connsiteY8" fmla="*/ 402567 h 1617230"/>
                <a:gd name="connsiteX9" fmla="*/ 169366 w 169366"/>
                <a:gd name="connsiteY9" fmla="*/ 466709 h 1617230"/>
                <a:gd name="connsiteX10" fmla="*/ 144564 w 169366"/>
                <a:gd name="connsiteY10" fmla="*/ 530852 h 1617230"/>
                <a:gd name="connsiteX11" fmla="*/ 138467 w 169366"/>
                <a:gd name="connsiteY11" fmla="*/ 535256 h 1617230"/>
                <a:gd name="connsiteX12" fmla="*/ 143062 w 169366"/>
                <a:gd name="connsiteY12" fmla="*/ 539417 h 1617230"/>
                <a:gd name="connsiteX13" fmla="*/ 167243 w 169366"/>
                <a:gd name="connsiteY13" fmla="*/ 617832 h 1617230"/>
                <a:gd name="connsiteX14" fmla="*/ 160755 w 169366"/>
                <a:gd name="connsiteY14" fmla="*/ 660998 h 1617230"/>
                <a:gd name="connsiteX15" fmla="*/ 155760 w 169366"/>
                <a:gd name="connsiteY15" fmla="*/ 670950 h 1617230"/>
                <a:gd name="connsiteX16" fmla="*/ 156920 w 169366"/>
                <a:gd name="connsiteY16" fmla="*/ 689608 h 1617230"/>
                <a:gd name="connsiteX17" fmla="*/ 156846 w 169366"/>
                <a:gd name="connsiteY17" fmla="*/ 690796 h 1617230"/>
                <a:gd name="connsiteX18" fmla="*/ 160755 w 169366"/>
                <a:gd name="connsiteY18" fmla="*/ 699478 h 1617230"/>
                <a:gd name="connsiteX19" fmla="*/ 167243 w 169366"/>
                <a:gd name="connsiteY19" fmla="*/ 747593 h 1617230"/>
                <a:gd name="connsiteX20" fmla="*/ 143062 w 169366"/>
                <a:gd name="connsiteY20" fmla="*/ 835000 h 1617230"/>
                <a:gd name="connsiteX21" fmla="*/ 139221 w 169366"/>
                <a:gd name="connsiteY21" fmla="*/ 838878 h 1617230"/>
                <a:gd name="connsiteX22" fmla="*/ 135762 w 169366"/>
                <a:gd name="connsiteY22" fmla="*/ 855544 h 1617230"/>
                <a:gd name="connsiteX23" fmla="*/ 133677 w 169366"/>
                <a:gd name="connsiteY23" fmla="*/ 858349 h 1617230"/>
                <a:gd name="connsiteX24" fmla="*/ 143062 w 169366"/>
                <a:gd name="connsiteY24" fmla="*/ 865795 h 1617230"/>
                <a:gd name="connsiteX25" fmla="*/ 167243 w 169366"/>
                <a:gd name="connsiteY25" fmla="*/ 934489 h 1617230"/>
                <a:gd name="connsiteX26" fmla="*/ 143062 w 169366"/>
                <a:gd name="connsiteY26" fmla="*/ 1003183 h 1617230"/>
                <a:gd name="connsiteX27" fmla="*/ 141645 w 169366"/>
                <a:gd name="connsiteY27" fmla="*/ 1004307 h 1617230"/>
                <a:gd name="connsiteX28" fmla="*/ 143062 w 169366"/>
                <a:gd name="connsiteY28" fmla="*/ 1005431 h 1617230"/>
                <a:gd name="connsiteX29" fmla="*/ 167243 w 169366"/>
                <a:gd name="connsiteY29" fmla="*/ 1074125 h 1617230"/>
                <a:gd name="connsiteX30" fmla="*/ 143062 w 169366"/>
                <a:gd name="connsiteY30" fmla="*/ 1142819 h 1617230"/>
                <a:gd name="connsiteX31" fmla="*/ 140630 w 169366"/>
                <a:gd name="connsiteY31" fmla="*/ 1144749 h 1617230"/>
                <a:gd name="connsiteX32" fmla="*/ 143062 w 169366"/>
                <a:gd name="connsiteY32" fmla="*/ 1146678 h 1617230"/>
                <a:gd name="connsiteX33" fmla="*/ 167243 w 169366"/>
                <a:gd name="connsiteY33" fmla="*/ 1215372 h 1617230"/>
                <a:gd name="connsiteX34" fmla="*/ 143062 w 169366"/>
                <a:gd name="connsiteY34" fmla="*/ 1284066 h 1617230"/>
                <a:gd name="connsiteX35" fmla="*/ 135235 w 169366"/>
                <a:gd name="connsiteY35" fmla="*/ 1290276 h 1617230"/>
                <a:gd name="connsiteX36" fmla="*/ 140516 w 169366"/>
                <a:gd name="connsiteY36" fmla="*/ 1318110 h 1617230"/>
                <a:gd name="connsiteX37" fmla="*/ 145278 w 169366"/>
                <a:gd name="connsiteY37" fmla="*/ 1401919 h 1617230"/>
                <a:gd name="connsiteX38" fmla="*/ 84683 w 169366"/>
                <a:gd name="connsiteY38" fmla="*/ 1617230 h 1617230"/>
                <a:gd name="connsiteX39" fmla="*/ 24088 w 169366"/>
                <a:gd name="connsiteY39" fmla="*/ 1401919 h 1617230"/>
                <a:gd name="connsiteX40" fmla="*/ 28850 w 169366"/>
                <a:gd name="connsiteY40" fmla="*/ 1318110 h 1617230"/>
                <a:gd name="connsiteX41" fmla="*/ 34132 w 169366"/>
                <a:gd name="connsiteY41" fmla="*/ 1290276 h 1617230"/>
                <a:gd name="connsiteX42" fmla="*/ 26304 w 169366"/>
                <a:gd name="connsiteY42" fmla="*/ 1284066 h 1617230"/>
                <a:gd name="connsiteX43" fmla="*/ 2123 w 169366"/>
                <a:gd name="connsiteY43" fmla="*/ 1215372 h 1617230"/>
                <a:gd name="connsiteX44" fmla="*/ 26304 w 169366"/>
                <a:gd name="connsiteY44" fmla="*/ 1146678 h 1617230"/>
                <a:gd name="connsiteX45" fmla="*/ 28737 w 169366"/>
                <a:gd name="connsiteY45" fmla="*/ 1144749 h 1617230"/>
                <a:gd name="connsiteX46" fmla="*/ 26304 w 169366"/>
                <a:gd name="connsiteY46" fmla="*/ 1142819 h 1617230"/>
                <a:gd name="connsiteX47" fmla="*/ 2123 w 169366"/>
                <a:gd name="connsiteY47" fmla="*/ 1074125 h 1617230"/>
                <a:gd name="connsiteX48" fmla="*/ 26304 w 169366"/>
                <a:gd name="connsiteY48" fmla="*/ 1005431 h 1617230"/>
                <a:gd name="connsiteX49" fmla="*/ 27721 w 169366"/>
                <a:gd name="connsiteY49" fmla="*/ 1004307 h 1617230"/>
                <a:gd name="connsiteX50" fmla="*/ 26304 w 169366"/>
                <a:gd name="connsiteY50" fmla="*/ 1003183 h 1617230"/>
                <a:gd name="connsiteX51" fmla="*/ 2123 w 169366"/>
                <a:gd name="connsiteY51" fmla="*/ 934489 h 1617230"/>
                <a:gd name="connsiteX52" fmla="*/ 26304 w 169366"/>
                <a:gd name="connsiteY52" fmla="*/ 865795 h 1617230"/>
                <a:gd name="connsiteX53" fmla="*/ 35688 w 169366"/>
                <a:gd name="connsiteY53" fmla="*/ 858351 h 1617230"/>
                <a:gd name="connsiteX54" fmla="*/ 33602 w 169366"/>
                <a:gd name="connsiteY54" fmla="*/ 855544 h 1617230"/>
                <a:gd name="connsiteX55" fmla="*/ 30143 w 169366"/>
                <a:gd name="connsiteY55" fmla="*/ 838875 h 1617230"/>
                <a:gd name="connsiteX56" fmla="*/ 26304 w 169366"/>
                <a:gd name="connsiteY56" fmla="*/ 835000 h 1617230"/>
                <a:gd name="connsiteX57" fmla="*/ 2123 w 169366"/>
                <a:gd name="connsiteY57" fmla="*/ 747593 h 1617230"/>
                <a:gd name="connsiteX58" fmla="*/ 8611 w 169366"/>
                <a:gd name="connsiteY58" fmla="*/ 699478 h 1617230"/>
                <a:gd name="connsiteX59" fmla="*/ 12518 w 169366"/>
                <a:gd name="connsiteY59" fmla="*/ 690801 h 1617230"/>
                <a:gd name="connsiteX60" fmla="*/ 12444 w 169366"/>
                <a:gd name="connsiteY60" fmla="*/ 689608 h 1617230"/>
                <a:gd name="connsiteX61" fmla="*/ 13604 w 169366"/>
                <a:gd name="connsiteY61" fmla="*/ 670945 h 1617230"/>
                <a:gd name="connsiteX62" fmla="*/ 8611 w 169366"/>
                <a:gd name="connsiteY62" fmla="*/ 660998 h 1617230"/>
                <a:gd name="connsiteX63" fmla="*/ 2123 w 169366"/>
                <a:gd name="connsiteY63" fmla="*/ 617832 h 1617230"/>
                <a:gd name="connsiteX64" fmla="*/ 26304 w 169366"/>
                <a:gd name="connsiteY64" fmla="*/ 539417 h 1617230"/>
                <a:gd name="connsiteX65" fmla="*/ 30899 w 169366"/>
                <a:gd name="connsiteY65" fmla="*/ 535256 h 1617230"/>
                <a:gd name="connsiteX66" fmla="*/ 24803 w 169366"/>
                <a:gd name="connsiteY66" fmla="*/ 530852 h 1617230"/>
                <a:gd name="connsiteX67" fmla="*/ 0 w 169366"/>
                <a:gd name="connsiteY67" fmla="*/ 466709 h 1617230"/>
                <a:gd name="connsiteX68" fmla="*/ 24803 w 169366"/>
                <a:gd name="connsiteY68" fmla="*/ 402567 h 1617230"/>
                <a:gd name="connsiteX69" fmla="*/ 39982 w 169366"/>
                <a:gd name="connsiteY69" fmla="*/ 391604 h 1617230"/>
                <a:gd name="connsiteX70" fmla="*/ 24803 w 169366"/>
                <a:gd name="connsiteY70" fmla="*/ 377966 h 1617230"/>
                <a:gd name="connsiteX71" fmla="*/ 0 w 169366"/>
                <a:gd name="connsiteY71" fmla="*/ 298165 h 1617230"/>
                <a:gd name="connsiteX72" fmla="*/ 24803 w 169366"/>
                <a:gd name="connsiteY72" fmla="*/ 218365 h 1617230"/>
                <a:gd name="connsiteX73" fmla="*/ 39109 w 169366"/>
                <a:gd name="connsiteY73" fmla="*/ 205510 h 1617230"/>
                <a:gd name="connsiteX74" fmla="*/ 24803 w 169366"/>
                <a:gd name="connsiteY74" fmla="*/ 192657 h 1617230"/>
                <a:gd name="connsiteX75" fmla="*/ 0 w 169366"/>
                <a:gd name="connsiteY75" fmla="*/ 112856 h 1617230"/>
                <a:gd name="connsiteX76" fmla="*/ 84683 w 169366"/>
                <a:gd name="connsiteY76" fmla="*/ 0 h 161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69366" h="1617230">
                  <a:moveTo>
                    <a:pt x="84683" y="0"/>
                  </a:moveTo>
                  <a:cubicBezTo>
                    <a:pt x="131452" y="0"/>
                    <a:pt x="169366" y="50527"/>
                    <a:pt x="169366" y="112856"/>
                  </a:cubicBezTo>
                  <a:cubicBezTo>
                    <a:pt x="169366" y="144021"/>
                    <a:pt x="159888" y="172234"/>
                    <a:pt x="144564" y="192657"/>
                  </a:cubicBezTo>
                  <a:lnTo>
                    <a:pt x="130257" y="205510"/>
                  </a:lnTo>
                  <a:lnTo>
                    <a:pt x="144564" y="218365"/>
                  </a:lnTo>
                  <a:cubicBezTo>
                    <a:pt x="159888" y="238788"/>
                    <a:pt x="169366" y="267002"/>
                    <a:pt x="169366" y="298165"/>
                  </a:cubicBezTo>
                  <a:cubicBezTo>
                    <a:pt x="169366" y="329330"/>
                    <a:pt x="159888" y="357544"/>
                    <a:pt x="144564" y="377966"/>
                  </a:cubicBezTo>
                  <a:lnTo>
                    <a:pt x="129384" y="391604"/>
                  </a:lnTo>
                  <a:lnTo>
                    <a:pt x="144564" y="402567"/>
                  </a:lnTo>
                  <a:cubicBezTo>
                    <a:pt x="159888" y="418983"/>
                    <a:pt x="169366" y="441660"/>
                    <a:pt x="169366" y="466709"/>
                  </a:cubicBezTo>
                  <a:cubicBezTo>
                    <a:pt x="169366" y="491759"/>
                    <a:pt x="159888" y="514436"/>
                    <a:pt x="144564" y="530852"/>
                  </a:cubicBezTo>
                  <a:lnTo>
                    <a:pt x="138467" y="535256"/>
                  </a:lnTo>
                  <a:lnTo>
                    <a:pt x="143062" y="539417"/>
                  </a:lnTo>
                  <a:cubicBezTo>
                    <a:pt x="158003" y="559485"/>
                    <a:pt x="167243" y="587209"/>
                    <a:pt x="167243" y="617832"/>
                  </a:cubicBezTo>
                  <a:cubicBezTo>
                    <a:pt x="167243" y="633144"/>
                    <a:pt x="164933" y="647731"/>
                    <a:pt x="160755" y="660998"/>
                  </a:cubicBezTo>
                  <a:lnTo>
                    <a:pt x="155760" y="670950"/>
                  </a:lnTo>
                  <a:lnTo>
                    <a:pt x="156920" y="689608"/>
                  </a:lnTo>
                  <a:lnTo>
                    <a:pt x="156846" y="690796"/>
                  </a:lnTo>
                  <a:lnTo>
                    <a:pt x="160755" y="699478"/>
                  </a:lnTo>
                  <a:cubicBezTo>
                    <a:pt x="164933" y="714267"/>
                    <a:pt x="167243" y="730526"/>
                    <a:pt x="167243" y="747593"/>
                  </a:cubicBezTo>
                  <a:cubicBezTo>
                    <a:pt x="167243" y="781728"/>
                    <a:pt x="158003" y="812631"/>
                    <a:pt x="143062" y="835000"/>
                  </a:cubicBezTo>
                  <a:lnTo>
                    <a:pt x="139221" y="838878"/>
                  </a:lnTo>
                  <a:lnTo>
                    <a:pt x="135762" y="855544"/>
                  </a:lnTo>
                  <a:lnTo>
                    <a:pt x="133677" y="858349"/>
                  </a:lnTo>
                  <a:lnTo>
                    <a:pt x="143062" y="865795"/>
                  </a:lnTo>
                  <a:cubicBezTo>
                    <a:pt x="158003" y="883376"/>
                    <a:pt x="167243" y="907663"/>
                    <a:pt x="167243" y="934489"/>
                  </a:cubicBezTo>
                  <a:cubicBezTo>
                    <a:pt x="167243" y="961316"/>
                    <a:pt x="158003" y="985603"/>
                    <a:pt x="143062" y="1003183"/>
                  </a:cubicBezTo>
                  <a:lnTo>
                    <a:pt x="141645" y="1004307"/>
                  </a:lnTo>
                  <a:lnTo>
                    <a:pt x="143062" y="1005431"/>
                  </a:lnTo>
                  <a:cubicBezTo>
                    <a:pt x="158003" y="1023012"/>
                    <a:pt x="167243" y="1047299"/>
                    <a:pt x="167243" y="1074125"/>
                  </a:cubicBezTo>
                  <a:cubicBezTo>
                    <a:pt x="167243" y="1100952"/>
                    <a:pt x="158003" y="1125239"/>
                    <a:pt x="143062" y="1142819"/>
                  </a:cubicBezTo>
                  <a:lnTo>
                    <a:pt x="140630" y="1144749"/>
                  </a:lnTo>
                  <a:lnTo>
                    <a:pt x="143062" y="1146678"/>
                  </a:lnTo>
                  <a:cubicBezTo>
                    <a:pt x="158003" y="1164259"/>
                    <a:pt x="167243" y="1188546"/>
                    <a:pt x="167243" y="1215372"/>
                  </a:cubicBezTo>
                  <a:cubicBezTo>
                    <a:pt x="167243" y="1242199"/>
                    <a:pt x="158002" y="1266486"/>
                    <a:pt x="143062" y="1284066"/>
                  </a:cubicBezTo>
                  <a:lnTo>
                    <a:pt x="135235" y="1290276"/>
                  </a:lnTo>
                  <a:lnTo>
                    <a:pt x="140516" y="1318110"/>
                  </a:lnTo>
                  <a:cubicBezTo>
                    <a:pt x="143583" y="1343870"/>
                    <a:pt x="145278" y="1372191"/>
                    <a:pt x="145278" y="1401919"/>
                  </a:cubicBezTo>
                  <a:cubicBezTo>
                    <a:pt x="145278" y="1520832"/>
                    <a:pt x="118149" y="1617230"/>
                    <a:pt x="84683" y="1617230"/>
                  </a:cubicBezTo>
                  <a:cubicBezTo>
                    <a:pt x="51217" y="1617230"/>
                    <a:pt x="24088" y="1520832"/>
                    <a:pt x="24088" y="1401919"/>
                  </a:cubicBezTo>
                  <a:cubicBezTo>
                    <a:pt x="24088" y="1372191"/>
                    <a:pt x="25784" y="1343870"/>
                    <a:pt x="28850" y="1318110"/>
                  </a:cubicBezTo>
                  <a:lnTo>
                    <a:pt x="34132" y="1290276"/>
                  </a:lnTo>
                  <a:lnTo>
                    <a:pt x="26304" y="1284066"/>
                  </a:lnTo>
                  <a:cubicBezTo>
                    <a:pt x="11364" y="1266486"/>
                    <a:pt x="2123" y="1242199"/>
                    <a:pt x="2123" y="1215372"/>
                  </a:cubicBezTo>
                  <a:cubicBezTo>
                    <a:pt x="2123" y="1188546"/>
                    <a:pt x="11364" y="1164259"/>
                    <a:pt x="26304" y="1146678"/>
                  </a:cubicBezTo>
                  <a:lnTo>
                    <a:pt x="28737" y="1144749"/>
                  </a:lnTo>
                  <a:lnTo>
                    <a:pt x="26304" y="1142819"/>
                  </a:lnTo>
                  <a:cubicBezTo>
                    <a:pt x="11364" y="1125239"/>
                    <a:pt x="2123" y="1100952"/>
                    <a:pt x="2123" y="1074125"/>
                  </a:cubicBezTo>
                  <a:cubicBezTo>
                    <a:pt x="2123" y="1047299"/>
                    <a:pt x="11364" y="1023012"/>
                    <a:pt x="26304" y="1005431"/>
                  </a:cubicBezTo>
                  <a:lnTo>
                    <a:pt x="27721" y="1004307"/>
                  </a:lnTo>
                  <a:lnTo>
                    <a:pt x="26304" y="1003183"/>
                  </a:lnTo>
                  <a:cubicBezTo>
                    <a:pt x="11364" y="985603"/>
                    <a:pt x="2123" y="961316"/>
                    <a:pt x="2123" y="934489"/>
                  </a:cubicBezTo>
                  <a:cubicBezTo>
                    <a:pt x="2123" y="907663"/>
                    <a:pt x="11364" y="883376"/>
                    <a:pt x="26304" y="865795"/>
                  </a:cubicBezTo>
                  <a:lnTo>
                    <a:pt x="35688" y="858351"/>
                  </a:lnTo>
                  <a:lnTo>
                    <a:pt x="33602" y="855544"/>
                  </a:lnTo>
                  <a:lnTo>
                    <a:pt x="30143" y="838875"/>
                  </a:lnTo>
                  <a:lnTo>
                    <a:pt x="26304" y="835000"/>
                  </a:lnTo>
                  <a:cubicBezTo>
                    <a:pt x="11364" y="812631"/>
                    <a:pt x="2123" y="781728"/>
                    <a:pt x="2123" y="747593"/>
                  </a:cubicBezTo>
                  <a:cubicBezTo>
                    <a:pt x="2123" y="730526"/>
                    <a:pt x="4433" y="714267"/>
                    <a:pt x="8611" y="699478"/>
                  </a:cubicBezTo>
                  <a:lnTo>
                    <a:pt x="12518" y="690801"/>
                  </a:lnTo>
                  <a:lnTo>
                    <a:pt x="12444" y="689608"/>
                  </a:lnTo>
                  <a:lnTo>
                    <a:pt x="13604" y="670945"/>
                  </a:lnTo>
                  <a:lnTo>
                    <a:pt x="8611" y="660998"/>
                  </a:lnTo>
                  <a:cubicBezTo>
                    <a:pt x="4433" y="647731"/>
                    <a:pt x="2123" y="633144"/>
                    <a:pt x="2123" y="617832"/>
                  </a:cubicBezTo>
                  <a:cubicBezTo>
                    <a:pt x="2123" y="587209"/>
                    <a:pt x="11364" y="559485"/>
                    <a:pt x="26304" y="539417"/>
                  </a:cubicBezTo>
                  <a:lnTo>
                    <a:pt x="30899" y="535256"/>
                  </a:lnTo>
                  <a:lnTo>
                    <a:pt x="24803" y="530852"/>
                  </a:lnTo>
                  <a:cubicBezTo>
                    <a:pt x="9478" y="514436"/>
                    <a:pt x="0" y="491759"/>
                    <a:pt x="0" y="466709"/>
                  </a:cubicBezTo>
                  <a:cubicBezTo>
                    <a:pt x="0" y="441660"/>
                    <a:pt x="9478" y="418983"/>
                    <a:pt x="24803" y="402567"/>
                  </a:cubicBezTo>
                  <a:lnTo>
                    <a:pt x="39982" y="391604"/>
                  </a:lnTo>
                  <a:lnTo>
                    <a:pt x="24803" y="377966"/>
                  </a:lnTo>
                  <a:cubicBezTo>
                    <a:pt x="9478" y="357544"/>
                    <a:pt x="0" y="329330"/>
                    <a:pt x="0" y="298165"/>
                  </a:cubicBezTo>
                  <a:cubicBezTo>
                    <a:pt x="0" y="267002"/>
                    <a:pt x="9478" y="238788"/>
                    <a:pt x="24803" y="218365"/>
                  </a:cubicBezTo>
                  <a:lnTo>
                    <a:pt x="39109" y="205510"/>
                  </a:lnTo>
                  <a:lnTo>
                    <a:pt x="24803" y="192657"/>
                  </a:lnTo>
                  <a:cubicBezTo>
                    <a:pt x="9478" y="172234"/>
                    <a:pt x="0" y="144021"/>
                    <a:pt x="0" y="112856"/>
                  </a:cubicBezTo>
                  <a:cubicBezTo>
                    <a:pt x="0" y="50527"/>
                    <a:pt x="37914" y="0"/>
                    <a:pt x="84683" y="0"/>
                  </a:cubicBezTo>
                  <a:close/>
                </a:path>
              </a:pathLst>
            </a:custGeom>
            <a:solidFill>
              <a:schemeClr val="accent2">
                <a:lumMod val="60000"/>
                <a:lumOff val="40000"/>
              </a:schemeClr>
            </a:solidFill>
            <a:ln w="12700" cap="flat" cmpd="sng" algn="ctr">
              <a:solidFill>
                <a:schemeClr val="accent2">
                  <a:lumMod val="50000"/>
                </a:scheme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425" name="Freeform: Shape 638">
              <a:extLst>
                <a:ext uri="{FF2B5EF4-FFF2-40B4-BE49-F238E27FC236}">
                  <a16:creationId xmlns:a16="http://schemas.microsoft.com/office/drawing/2014/main" id="{8083B0C3-4817-7A32-8F11-AD9A3A78550C}"/>
                </a:ext>
              </a:extLst>
            </p:cNvPr>
            <p:cNvSpPr/>
            <p:nvPr/>
          </p:nvSpPr>
          <p:spPr>
            <a:xfrm flipH="1">
              <a:off x="11693773" y="1323123"/>
              <a:ext cx="117462" cy="1121620"/>
            </a:xfrm>
            <a:custGeom>
              <a:avLst/>
              <a:gdLst>
                <a:gd name="connsiteX0" fmla="*/ 84683 w 169366"/>
                <a:gd name="connsiteY0" fmla="*/ 0 h 1617230"/>
                <a:gd name="connsiteX1" fmla="*/ 169366 w 169366"/>
                <a:gd name="connsiteY1" fmla="*/ 112856 h 1617230"/>
                <a:gd name="connsiteX2" fmla="*/ 144564 w 169366"/>
                <a:gd name="connsiteY2" fmla="*/ 192657 h 1617230"/>
                <a:gd name="connsiteX3" fmla="*/ 130257 w 169366"/>
                <a:gd name="connsiteY3" fmla="*/ 205510 h 1617230"/>
                <a:gd name="connsiteX4" fmla="*/ 144564 w 169366"/>
                <a:gd name="connsiteY4" fmla="*/ 218365 h 1617230"/>
                <a:gd name="connsiteX5" fmla="*/ 169366 w 169366"/>
                <a:gd name="connsiteY5" fmla="*/ 298165 h 1617230"/>
                <a:gd name="connsiteX6" fmla="*/ 144564 w 169366"/>
                <a:gd name="connsiteY6" fmla="*/ 377966 h 1617230"/>
                <a:gd name="connsiteX7" fmla="*/ 129384 w 169366"/>
                <a:gd name="connsiteY7" fmla="*/ 391604 h 1617230"/>
                <a:gd name="connsiteX8" fmla="*/ 144564 w 169366"/>
                <a:gd name="connsiteY8" fmla="*/ 402567 h 1617230"/>
                <a:gd name="connsiteX9" fmla="*/ 169366 w 169366"/>
                <a:gd name="connsiteY9" fmla="*/ 466709 h 1617230"/>
                <a:gd name="connsiteX10" fmla="*/ 144564 w 169366"/>
                <a:gd name="connsiteY10" fmla="*/ 530852 h 1617230"/>
                <a:gd name="connsiteX11" fmla="*/ 138467 w 169366"/>
                <a:gd name="connsiteY11" fmla="*/ 535256 h 1617230"/>
                <a:gd name="connsiteX12" fmla="*/ 143062 w 169366"/>
                <a:gd name="connsiteY12" fmla="*/ 539417 h 1617230"/>
                <a:gd name="connsiteX13" fmla="*/ 167243 w 169366"/>
                <a:gd name="connsiteY13" fmla="*/ 617832 h 1617230"/>
                <a:gd name="connsiteX14" fmla="*/ 160755 w 169366"/>
                <a:gd name="connsiteY14" fmla="*/ 660998 h 1617230"/>
                <a:gd name="connsiteX15" fmla="*/ 155760 w 169366"/>
                <a:gd name="connsiteY15" fmla="*/ 670950 h 1617230"/>
                <a:gd name="connsiteX16" fmla="*/ 156920 w 169366"/>
                <a:gd name="connsiteY16" fmla="*/ 689608 h 1617230"/>
                <a:gd name="connsiteX17" fmla="*/ 156846 w 169366"/>
                <a:gd name="connsiteY17" fmla="*/ 690796 h 1617230"/>
                <a:gd name="connsiteX18" fmla="*/ 160755 w 169366"/>
                <a:gd name="connsiteY18" fmla="*/ 699478 h 1617230"/>
                <a:gd name="connsiteX19" fmla="*/ 167243 w 169366"/>
                <a:gd name="connsiteY19" fmla="*/ 747593 h 1617230"/>
                <a:gd name="connsiteX20" fmla="*/ 143062 w 169366"/>
                <a:gd name="connsiteY20" fmla="*/ 835000 h 1617230"/>
                <a:gd name="connsiteX21" fmla="*/ 139221 w 169366"/>
                <a:gd name="connsiteY21" fmla="*/ 838878 h 1617230"/>
                <a:gd name="connsiteX22" fmla="*/ 135762 w 169366"/>
                <a:gd name="connsiteY22" fmla="*/ 855544 h 1617230"/>
                <a:gd name="connsiteX23" fmla="*/ 133677 w 169366"/>
                <a:gd name="connsiteY23" fmla="*/ 858349 h 1617230"/>
                <a:gd name="connsiteX24" fmla="*/ 143062 w 169366"/>
                <a:gd name="connsiteY24" fmla="*/ 865795 h 1617230"/>
                <a:gd name="connsiteX25" fmla="*/ 167243 w 169366"/>
                <a:gd name="connsiteY25" fmla="*/ 934489 h 1617230"/>
                <a:gd name="connsiteX26" fmla="*/ 143062 w 169366"/>
                <a:gd name="connsiteY26" fmla="*/ 1003183 h 1617230"/>
                <a:gd name="connsiteX27" fmla="*/ 141645 w 169366"/>
                <a:gd name="connsiteY27" fmla="*/ 1004307 h 1617230"/>
                <a:gd name="connsiteX28" fmla="*/ 143062 w 169366"/>
                <a:gd name="connsiteY28" fmla="*/ 1005431 h 1617230"/>
                <a:gd name="connsiteX29" fmla="*/ 167243 w 169366"/>
                <a:gd name="connsiteY29" fmla="*/ 1074125 h 1617230"/>
                <a:gd name="connsiteX30" fmla="*/ 143062 w 169366"/>
                <a:gd name="connsiteY30" fmla="*/ 1142819 h 1617230"/>
                <a:gd name="connsiteX31" fmla="*/ 140630 w 169366"/>
                <a:gd name="connsiteY31" fmla="*/ 1144749 h 1617230"/>
                <a:gd name="connsiteX32" fmla="*/ 143062 w 169366"/>
                <a:gd name="connsiteY32" fmla="*/ 1146678 h 1617230"/>
                <a:gd name="connsiteX33" fmla="*/ 167243 w 169366"/>
                <a:gd name="connsiteY33" fmla="*/ 1215372 h 1617230"/>
                <a:gd name="connsiteX34" fmla="*/ 143062 w 169366"/>
                <a:gd name="connsiteY34" fmla="*/ 1284066 h 1617230"/>
                <a:gd name="connsiteX35" fmla="*/ 135235 w 169366"/>
                <a:gd name="connsiteY35" fmla="*/ 1290276 h 1617230"/>
                <a:gd name="connsiteX36" fmla="*/ 140516 w 169366"/>
                <a:gd name="connsiteY36" fmla="*/ 1318110 h 1617230"/>
                <a:gd name="connsiteX37" fmla="*/ 145278 w 169366"/>
                <a:gd name="connsiteY37" fmla="*/ 1401919 h 1617230"/>
                <a:gd name="connsiteX38" fmla="*/ 84683 w 169366"/>
                <a:gd name="connsiteY38" fmla="*/ 1617230 h 1617230"/>
                <a:gd name="connsiteX39" fmla="*/ 24088 w 169366"/>
                <a:gd name="connsiteY39" fmla="*/ 1401919 h 1617230"/>
                <a:gd name="connsiteX40" fmla="*/ 28850 w 169366"/>
                <a:gd name="connsiteY40" fmla="*/ 1318110 h 1617230"/>
                <a:gd name="connsiteX41" fmla="*/ 34132 w 169366"/>
                <a:gd name="connsiteY41" fmla="*/ 1290276 h 1617230"/>
                <a:gd name="connsiteX42" fmla="*/ 26304 w 169366"/>
                <a:gd name="connsiteY42" fmla="*/ 1284066 h 1617230"/>
                <a:gd name="connsiteX43" fmla="*/ 2123 w 169366"/>
                <a:gd name="connsiteY43" fmla="*/ 1215372 h 1617230"/>
                <a:gd name="connsiteX44" fmla="*/ 26304 w 169366"/>
                <a:gd name="connsiteY44" fmla="*/ 1146678 h 1617230"/>
                <a:gd name="connsiteX45" fmla="*/ 28737 w 169366"/>
                <a:gd name="connsiteY45" fmla="*/ 1144749 h 1617230"/>
                <a:gd name="connsiteX46" fmla="*/ 26304 w 169366"/>
                <a:gd name="connsiteY46" fmla="*/ 1142819 h 1617230"/>
                <a:gd name="connsiteX47" fmla="*/ 2123 w 169366"/>
                <a:gd name="connsiteY47" fmla="*/ 1074125 h 1617230"/>
                <a:gd name="connsiteX48" fmla="*/ 26304 w 169366"/>
                <a:gd name="connsiteY48" fmla="*/ 1005431 h 1617230"/>
                <a:gd name="connsiteX49" fmla="*/ 27721 w 169366"/>
                <a:gd name="connsiteY49" fmla="*/ 1004307 h 1617230"/>
                <a:gd name="connsiteX50" fmla="*/ 26304 w 169366"/>
                <a:gd name="connsiteY50" fmla="*/ 1003183 h 1617230"/>
                <a:gd name="connsiteX51" fmla="*/ 2123 w 169366"/>
                <a:gd name="connsiteY51" fmla="*/ 934489 h 1617230"/>
                <a:gd name="connsiteX52" fmla="*/ 26304 w 169366"/>
                <a:gd name="connsiteY52" fmla="*/ 865795 h 1617230"/>
                <a:gd name="connsiteX53" fmla="*/ 35688 w 169366"/>
                <a:gd name="connsiteY53" fmla="*/ 858351 h 1617230"/>
                <a:gd name="connsiteX54" fmla="*/ 33602 w 169366"/>
                <a:gd name="connsiteY54" fmla="*/ 855544 h 1617230"/>
                <a:gd name="connsiteX55" fmla="*/ 30143 w 169366"/>
                <a:gd name="connsiteY55" fmla="*/ 838875 h 1617230"/>
                <a:gd name="connsiteX56" fmla="*/ 26304 w 169366"/>
                <a:gd name="connsiteY56" fmla="*/ 835000 h 1617230"/>
                <a:gd name="connsiteX57" fmla="*/ 2123 w 169366"/>
                <a:gd name="connsiteY57" fmla="*/ 747593 h 1617230"/>
                <a:gd name="connsiteX58" fmla="*/ 8611 w 169366"/>
                <a:gd name="connsiteY58" fmla="*/ 699478 h 1617230"/>
                <a:gd name="connsiteX59" fmla="*/ 12518 w 169366"/>
                <a:gd name="connsiteY59" fmla="*/ 690801 h 1617230"/>
                <a:gd name="connsiteX60" fmla="*/ 12444 w 169366"/>
                <a:gd name="connsiteY60" fmla="*/ 689608 h 1617230"/>
                <a:gd name="connsiteX61" fmla="*/ 13604 w 169366"/>
                <a:gd name="connsiteY61" fmla="*/ 670945 h 1617230"/>
                <a:gd name="connsiteX62" fmla="*/ 8611 w 169366"/>
                <a:gd name="connsiteY62" fmla="*/ 660998 h 1617230"/>
                <a:gd name="connsiteX63" fmla="*/ 2123 w 169366"/>
                <a:gd name="connsiteY63" fmla="*/ 617832 h 1617230"/>
                <a:gd name="connsiteX64" fmla="*/ 26304 w 169366"/>
                <a:gd name="connsiteY64" fmla="*/ 539417 h 1617230"/>
                <a:gd name="connsiteX65" fmla="*/ 30899 w 169366"/>
                <a:gd name="connsiteY65" fmla="*/ 535256 h 1617230"/>
                <a:gd name="connsiteX66" fmla="*/ 24803 w 169366"/>
                <a:gd name="connsiteY66" fmla="*/ 530852 h 1617230"/>
                <a:gd name="connsiteX67" fmla="*/ 0 w 169366"/>
                <a:gd name="connsiteY67" fmla="*/ 466709 h 1617230"/>
                <a:gd name="connsiteX68" fmla="*/ 24803 w 169366"/>
                <a:gd name="connsiteY68" fmla="*/ 402567 h 1617230"/>
                <a:gd name="connsiteX69" fmla="*/ 39982 w 169366"/>
                <a:gd name="connsiteY69" fmla="*/ 391604 h 1617230"/>
                <a:gd name="connsiteX70" fmla="*/ 24803 w 169366"/>
                <a:gd name="connsiteY70" fmla="*/ 377966 h 1617230"/>
                <a:gd name="connsiteX71" fmla="*/ 0 w 169366"/>
                <a:gd name="connsiteY71" fmla="*/ 298165 h 1617230"/>
                <a:gd name="connsiteX72" fmla="*/ 24803 w 169366"/>
                <a:gd name="connsiteY72" fmla="*/ 218365 h 1617230"/>
                <a:gd name="connsiteX73" fmla="*/ 39109 w 169366"/>
                <a:gd name="connsiteY73" fmla="*/ 205510 h 1617230"/>
                <a:gd name="connsiteX74" fmla="*/ 24803 w 169366"/>
                <a:gd name="connsiteY74" fmla="*/ 192657 h 1617230"/>
                <a:gd name="connsiteX75" fmla="*/ 0 w 169366"/>
                <a:gd name="connsiteY75" fmla="*/ 112856 h 1617230"/>
                <a:gd name="connsiteX76" fmla="*/ 84683 w 169366"/>
                <a:gd name="connsiteY76" fmla="*/ 0 h 161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69366" h="1617230">
                  <a:moveTo>
                    <a:pt x="84683" y="0"/>
                  </a:moveTo>
                  <a:cubicBezTo>
                    <a:pt x="131452" y="0"/>
                    <a:pt x="169366" y="50527"/>
                    <a:pt x="169366" y="112856"/>
                  </a:cubicBezTo>
                  <a:cubicBezTo>
                    <a:pt x="169366" y="144021"/>
                    <a:pt x="159888" y="172234"/>
                    <a:pt x="144564" y="192657"/>
                  </a:cubicBezTo>
                  <a:lnTo>
                    <a:pt x="130257" y="205510"/>
                  </a:lnTo>
                  <a:lnTo>
                    <a:pt x="144564" y="218365"/>
                  </a:lnTo>
                  <a:cubicBezTo>
                    <a:pt x="159888" y="238788"/>
                    <a:pt x="169366" y="267002"/>
                    <a:pt x="169366" y="298165"/>
                  </a:cubicBezTo>
                  <a:cubicBezTo>
                    <a:pt x="169366" y="329330"/>
                    <a:pt x="159888" y="357544"/>
                    <a:pt x="144564" y="377966"/>
                  </a:cubicBezTo>
                  <a:lnTo>
                    <a:pt x="129384" y="391604"/>
                  </a:lnTo>
                  <a:lnTo>
                    <a:pt x="144564" y="402567"/>
                  </a:lnTo>
                  <a:cubicBezTo>
                    <a:pt x="159888" y="418983"/>
                    <a:pt x="169366" y="441660"/>
                    <a:pt x="169366" y="466709"/>
                  </a:cubicBezTo>
                  <a:cubicBezTo>
                    <a:pt x="169366" y="491759"/>
                    <a:pt x="159888" y="514436"/>
                    <a:pt x="144564" y="530852"/>
                  </a:cubicBezTo>
                  <a:lnTo>
                    <a:pt x="138467" y="535256"/>
                  </a:lnTo>
                  <a:lnTo>
                    <a:pt x="143062" y="539417"/>
                  </a:lnTo>
                  <a:cubicBezTo>
                    <a:pt x="158003" y="559485"/>
                    <a:pt x="167243" y="587209"/>
                    <a:pt x="167243" y="617832"/>
                  </a:cubicBezTo>
                  <a:cubicBezTo>
                    <a:pt x="167243" y="633144"/>
                    <a:pt x="164933" y="647731"/>
                    <a:pt x="160755" y="660998"/>
                  </a:cubicBezTo>
                  <a:lnTo>
                    <a:pt x="155760" y="670950"/>
                  </a:lnTo>
                  <a:lnTo>
                    <a:pt x="156920" y="689608"/>
                  </a:lnTo>
                  <a:lnTo>
                    <a:pt x="156846" y="690796"/>
                  </a:lnTo>
                  <a:lnTo>
                    <a:pt x="160755" y="699478"/>
                  </a:lnTo>
                  <a:cubicBezTo>
                    <a:pt x="164933" y="714267"/>
                    <a:pt x="167243" y="730526"/>
                    <a:pt x="167243" y="747593"/>
                  </a:cubicBezTo>
                  <a:cubicBezTo>
                    <a:pt x="167243" y="781728"/>
                    <a:pt x="158003" y="812631"/>
                    <a:pt x="143062" y="835000"/>
                  </a:cubicBezTo>
                  <a:lnTo>
                    <a:pt x="139221" y="838878"/>
                  </a:lnTo>
                  <a:lnTo>
                    <a:pt x="135762" y="855544"/>
                  </a:lnTo>
                  <a:lnTo>
                    <a:pt x="133677" y="858349"/>
                  </a:lnTo>
                  <a:lnTo>
                    <a:pt x="143062" y="865795"/>
                  </a:lnTo>
                  <a:cubicBezTo>
                    <a:pt x="158003" y="883376"/>
                    <a:pt x="167243" y="907663"/>
                    <a:pt x="167243" y="934489"/>
                  </a:cubicBezTo>
                  <a:cubicBezTo>
                    <a:pt x="167243" y="961316"/>
                    <a:pt x="158003" y="985603"/>
                    <a:pt x="143062" y="1003183"/>
                  </a:cubicBezTo>
                  <a:lnTo>
                    <a:pt x="141645" y="1004307"/>
                  </a:lnTo>
                  <a:lnTo>
                    <a:pt x="143062" y="1005431"/>
                  </a:lnTo>
                  <a:cubicBezTo>
                    <a:pt x="158003" y="1023012"/>
                    <a:pt x="167243" y="1047299"/>
                    <a:pt x="167243" y="1074125"/>
                  </a:cubicBezTo>
                  <a:cubicBezTo>
                    <a:pt x="167243" y="1100952"/>
                    <a:pt x="158003" y="1125239"/>
                    <a:pt x="143062" y="1142819"/>
                  </a:cubicBezTo>
                  <a:lnTo>
                    <a:pt x="140630" y="1144749"/>
                  </a:lnTo>
                  <a:lnTo>
                    <a:pt x="143062" y="1146678"/>
                  </a:lnTo>
                  <a:cubicBezTo>
                    <a:pt x="158003" y="1164259"/>
                    <a:pt x="167243" y="1188546"/>
                    <a:pt x="167243" y="1215372"/>
                  </a:cubicBezTo>
                  <a:cubicBezTo>
                    <a:pt x="167243" y="1242199"/>
                    <a:pt x="158002" y="1266486"/>
                    <a:pt x="143062" y="1284066"/>
                  </a:cubicBezTo>
                  <a:lnTo>
                    <a:pt x="135235" y="1290276"/>
                  </a:lnTo>
                  <a:lnTo>
                    <a:pt x="140516" y="1318110"/>
                  </a:lnTo>
                  <a:cubicBezTo>
                    <a:pt x="143583" y="1343870"/>
                    <a:pt x="145278" y="1372191"/>
                    <a:pt x="145278" y="1401919"/>
                  </a:cubicBezTo>
                  <a:cubicBezTo>
                    <a:pt x="145278" y="1520832"/>
                    <a:pt x="118149" y="1617230"/>
                    <a:pt x="84683" y="1617230"/>
                  </a:cubicBezTo>
                  <a:cubicBezTo>
                    <a:pt x="51217" y="1617230"/>
                    <a:pt x="24088" y="1520832"/>
                    <a:pt x="24088" y="1401919"/>
                  </a:cubicBezTo>
                  <a:cubicBezTo>
                    <a:pt x="24088" y="1372191"/>
                    <a:pt x="25784" y="1343870"/>
                    <a:pt x="28850" y="1318110"/>
                  </a:cubicBezTo>
                  <a:lnTo>
                    <a:pt x="34132" y="1290276"/>
                  </a:lnTo>
                  <a:lnTo>
                    <a:pt x="26304" y="1284066"/>
                  </a:lnTo>
                  <a:cubicBezTo>
                    <a:pt x="11364" y="1266486"/>
                    <a:pt x="2123" y="1242199"/>
                    <a:pt x="2123" y="1215372"/>
                  </a:cubicBezTo>
                  <a:cubicBezTo>
                    <a:pt x="2123" y="1188546"/>
                    <a:pt x="11364" y="1164259"/>
                    <a:pt x="26304" y="1146678"/>
                  </a:cubicBezTo>
                  <a:lnTo>
                    <a:pt x="28737" y="1144749"/>
                  </a:lnTo>
                  <a:lnTo>
                    <a:pt x="26304" y="1142819"/>
                  </a:lnTo>
                  <a:cubicBezTo>
                    <a:pt x="11364" y="1125239"/>
                    <a:pt x="2123" y="1100952"/>
                    <a:pt x="2123" y="1074125"/>
                  </a:cubicBezTo>
                  <a:cubicBezTo>
                    <a:pt x="2123" y="1047299"/>
                    <a:pt x="11364" y="1023012"/>
                    <a:pt x="26304" y="1005431"/>
                  </a:cubicBezTo>
                  <a:lnTo>
                    <a:pt x="27721" y="1004307"/>
                  </a:lnTo>
                  <a:lnTo>
                    <a:pt x="26304" y="1003183"/>
                  </a:lnTo>
                  <a:cubicBezTo>
                    <a:pt x="11364" y="985603"/>
                    <a:pt x="2123" y="961316"/>
                    <a:pt x="2123" y="934489"/>
                  </a:cubicBezTo>
                  <a:cubicBezTo>
                    <a:pt x="2123" y="907663"/>
                    <a:pt x="11364" y="883376"/>
                    <a:pt x="26304" y="865795"/>
                  </a:cubicBezTo>
                  <a:lnTo>
                    <a:pt x="35688" y="858351"/>
                  </a:lnTo>
                  <a:lnTo>
                    <a:pt x="33602" y="855544"/>
                  </a:lnTo>
                  <a:lnTo>
                    <a:pt x="30143" y="838875"/>
                  </a:lnTo>
                  <a:lnTo>
                    <a:pt x="26304" y="835000"/>
                  </a:lnTo>
                  <a:cubicBezTo>
                    <a:pt x="11364" y="812631"/>
                    <a:pt x="2123" y="781728"/>
                    <a:pt x="2123" y="747593"/>
                  </a:cubicBezTo>
                  <a:cubicBezTo>
                    <a:pt x="2123" y="730526"/>
                    <a:pt x="4433" y="714267"/>
                    <a:pt x="8611" y="699478"/>
                  </a:cubicBezTo>
                  <a:lnTo>
                    <a:pt x="12518" y="690801"/>
                  </a:lnTo>
                  <a:lnTo>
                    <a:pt x="12444" y="689608"/>
                  </a:lnTo>
                  <a:lnTo>
                    <a:pt x="13604" y="670945"/>
                  </a:lnTo>
                  <a:lnTo>
                    <a:pt x="8611" y="660998"/>
                  </a:lnTo>
                  <a:cubicBezTo>
                    <a:pt x="4433" y="647731"/>
                    <a:pt x="2123" y="633144"/>
                    <a:pt x="2123" y="617832"/>
                  </a:cubicBezTo>
                  <a:cubicBezTo>
                    <a:pt x="2123" y="587209"/>
                    <a:pt x="11364" y="559485"/>
                    <a:pt x="26304" y="539417"/>
                  </a:cubicBezTo>
                  <a:lnTo>
                    <a:pt x="30899" y="535256"/>
                  </a:lnTo>
                  <a:lnTo>
                    <a:pt x="24803" y="530852"/>
                  </a:lnTo>
                  <a:cubicBezTo>
                    <a:pt x="9478" y="514436"/>
                    <a:pt x="0" y="491759"/>
                    <a:pt x="0" y="466709"/>
                  </a:cubicBezTo>
                  <a:cubicBezTo>
                    <a:pt x="0" y="441660"/>
                    <a:pt x="9478" y="418983"/>
                    <a:pt x="24803" y="402567"/>
                  </a:cubicBezTo>
                  <a:lnTo>
                    <a:pt x="39982" y="391604"/>
                  </a:lnTo>
                  <a:lnTo>
                    <a:pt x="24803" y="377966"/>
                  </a:lnTo>
                  <a:cubicBezTo>
                    <a:pt x="9478" y="357544"/>
                    <a:pt x="0" y="329330"/>
                    <a:pt x="0" y="298165"/>
                  </a:cubicBezTo>
                  <a:cubicBezTo>
                    <a:pt x="0" y="267002"/>
                    <a:pt x="9478" y="238788"/>
                    <a:pt x="24803" y="218365"/>
                  </a:cubicBezTo>
                  <a:lnTo>
                    <a:pt x="39109" y="205510"/>
                  </a:lnTo>
                  <a:lnTo>
                    <a:pt x="24803" y="192657"/>
                  </a:lnTo>
                  <a:cubicBezTo>
                    <a:pt x="9478" y="172234"/>
                    <a:pt x="0" y="144021"/>
                    <a:pt x="0" y="112856"/>
                  </a:cubicBezTo>
                  <a:cubicBezTo>
                    <a:pt x="0" y="50527"/>
                    <a:pt x="37914" y="0"/>
                    <a:pt x="84683" y="0"/>
                  </a:cubicBezTo>
                  <a:close/>
                </a:path>
              </a:pathLst>
            </a:custGeom>
            <a:solidFill>
              <a:schemeClr val="accent2">
                <a:lumMod val="60000"/>
                <a:lumOff val="40000"/>
              </a:schemeClr>
            </a:solidFill>
            <a:ln w="12700" cap="flat" cmpd="sng" algn="ctr">
              <a:solidFill>
                <a:schemeClr val="accent2">
                  <a:lumMod val="50000"/>
                </a:scheme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41" name="Group 240">
            <a:extLst>
              <a:ext uri="{FF2B5EF4-FFF2-40B4-BE49-F238E27FC236}">
                <a16:creationId xmlns:a16="http://schemas.microsoft.com/office/drawing/2014/main" id="{E0CC23BA-450C-0D1D-27D5-B42A739ADEF7}"/>
              </a:ext>
            </a:extLst>
          </p:cNvPr>
          <p:cNvGrpSpPr/>
          <p:nvPr/>
        </p:nvGrpSpPr>
        <p:grpSpPr>
          <a:xfrm rot="10800000">
            <a:off x="1490129" y="5609207"/>
            <a:ext cx="9281215" cy="748108"/>
            <a:chOff x="339182" y="3145641"/>
            <a:chExt cx="6555733" cy="574139"/>
          </a:xfrm>
        </p:grpSpPr>
        <p:grpSp>
          <p:nvGrpSpPr>
            <p:cNvPr id="378" name="Group 377">
              <a:extLst>
                <a:ext uri="{FF2B5EF4-FFF2-40B4-BE49-F238E27FC236}">
                  <a16:creationId xmlns:a16="http://schemas.microsoft.com/office/drawing/2014/main" id="{4FBF95EE-B261-3BBC-9511-820A909F2D3A}"/>
                </a:ext>
              </a:extLst>
            </p:cNvPr>
            <p:cNvGrpSpPr/>
            <p:nvPr/>
          </p:nvGrpSpPr>
          <p:grpSpPr>
            <a:xfrm rot="10800000">
              <a:off x="5679033" y="3177575"/>
              <a:ext cx="1215882" cy="404561"/>
              <a:chOff x="1360577" y="5326802"/>
              <a:chExt cx="1451995" cy="483121"/>
            </a:xfrm>
          </p:grpSpPr>
          <p:grpSp>
            <p:nvGrpSpPr>
              <p:cNvPr id="418" name="Group 417">
                <a:extLst>
                  <a:ext uri="{FF2B5EF4-FFF2-40B4-BE49-F238E27FC236}">
                    <a16:creationId xmlns:a16="http://schemas.microsoft.com/office/drawing/2014/main" id="{8AD891E7-9652-2B6C-8030-A4ACD4988B14}"/>
                  </a:ext>
                </a:extLst>
              </p:cNvPr>
              <p:cNvGrpSpPr/>
              <p:nvPr/>
            </p:nvGrpSpPr>
            <p:grpSpPr>
              <a:xfrm rot="10800000">
                <a:off x="1363949" y="5326802"/>
                <a:ext cx="1190346" cy="289912"/>
                <a:chOff x="16010294" y="6393404"/>
                <a:chExt cx="1580580" cy="606660"/>
              </a:xfrm>
            </p:grpSpPr>
            <p:sp>
              <p:nvSpPr>
                <p:cNvPr id="422" name="Oval 34">
                  <a:extLst>
                    <a:ext uri="{FF2B5EF4-FFF2-40B4-BE49-F238E27FC236}">
                      <a16:creationId xmlns:a16="http://schemas.microsoft.com/office/drawing/2014/main" id="{60DBC317-C193-AB41-8B59-5AE329B2B45B}"/>
                    </a:ext>
                  </a:extLst>
                </p:cNvPr>
                <p:cNvSpPr/>
                <p:nvPr/>
              </p:nvSpPr>
              <p:spPr>
                <a:xfrm rot="586267">
                  <a:off x="16010294" y="6393404"/>
                  <a:ext cx="1580580" cy="606660"/>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1026914 w 3568763"/>
                    <a:gd name="connsiteY0" fmla="*/ 737223 h 1325724"/>
                    <a:gd name="connsiteX1" fmla="*/ 2018541 w 3568763"/>
                    <a:gd name="connsiteY1" fmla="*/ 125434 h 1325724"/>
                    <a:gd name="connsiteX2" fmla="*/ 3463293 w 3568763"/>
                    <a:gd name="connsiteY2" fmla="*/ 20144 h 1325724"/>
                    <a:gd name="connsiteX3" fmla="*/ 3306336 w 3568763"/>
                    <a:gd name="connsiteY3" fmla="*/ 401285 h 1325724"/>
                    <a:gd name="connsiteX4" fmla="*/ 2095446 w 3568763"/>
                    <a:gd name="connsiteY4" fmla="*/ 1016696 h 1325724"/>
                    <a:gd name="connsiteX5" fmla="*/ 24296 w 3568763"/>
                    <a:gd name="connsiteY5" fmla="*/ 1321484 h 1325724"/>
                    <a:gd name="connsiteX6" fmla="*/ 1026914 w 3568763"/>
                    <a:gd name="connsiteY6" fmla="*/ 737223 h 1325724"/>
                    <a:gd name="connsiteX0" fmla="*/ 1026914 w 3486374"/>
                    <a:gd name="connsiteY0" fmla="*/ 751754 h 1340255"/>
                    <a:gd name="connsiteX1" fmla="*/ 2018541 w 3486374"/>
                    <a:gd name="connsiteY1" fmla="*/ 139965 h 1340255"/>
                    <a:gd name="connsiteX2" fmla="*/ 3463293 w 3486374"/>
                    <a:gd name="connsiteY2" fmla="*/ 34675 h 1340255"/>
                    <a:gd name="connsiteX3" fmla="*/ 2851211 w 3486374"/>
                    <a:gd name="connsiteY3" fmla="*/ 613788 h 1340255"/>
                    <a:gd name="connsiteX4" fmla="*/ 2095446 w 3486374"/>
                    <a:gd name="connsiteY4" fmla="*/ 1031227 h 1340255"/>
                    <a:gd name="connsiteX5" fmla="*/ 24296 w 3486374"/>
                    <a:gd name="connsiteY5" fmla="*/ 1336015 h 1340255"/>
                    <a:gd name="connsiteX6" fmla="*/ 1026914 w 3486374"/>
                    <a:gd name="connsiteY6" fmla="*/ 751754 h 1340255"/>
                    <a:gd name="connsiteX0" fmla="*/ 1026914 w 3000685"/>
                    <a:gd name="connsiteY0" fmla="*/ 651677 h 1240178"/>
                    <a:gd name="connsiteX1" fmla="*/ 2018541 w 3000685"/>
                    <a:gd name="connsiteY1" fmla="*/ 39888 h 1240178"/>
                    <a:gd name="connsiteX2" fmla="*/ 2927180 w 3000685"/>
                    <a:gd name="connsiteY2" fmla="*/ 109228 h 1240178"/>
                    <a:gd name="connsiteX3" fmla="*/ 2851211 w 3000685"/>
                    <a:gd name="connsiteY3" fmla="*/ 513711 h 1240178"/>
                    <a:gd name="connsiteX4" fmla="*/ 2095446 w 3000685"/>
                    <a:gd name="connsiteY4" fmla="*/ 931150 h 1240178"/>
                    <a:gd name="connsiteX5" fmla="*/ 24296 w 3000685"/>
                    <a:gd name="connsiteY5" fmla="*/ 1235938 h 1240178"/>
                    <a:gd name="connsiteX6" fmla="*/ 1026914 w 3000685"/>
                    <a:gd name="connsiteY6" fmla="*/ 651677 h 1240178"/>
                    <a:gd name="connsiteX0" fmla="*/ 1026914 w 2961702"/>
                    <a:gd name="connsiteY0" fmla="*/ 657055 h 1245556"/>
                    <a:gd name="connsiteX1" fmla="*/ 2018541 w 2961702"/>
                    <a:gd name="connsiteY1" fmla="*/ 45266 h 1245556"/>
                    <a:gd name="connsiteX2" fmla="*/ 2927180 w 2961702"/>
                    <a:gd name="connsiteY2" fmla="*/ 114606 h 1245556"/>
                    <a:gd name="connsiteX3" fmla="*/ 2706828 w 2961702"/>
                    <a:gd name="connsiteY3" fmla="*/ 665570 h 1245556"/>
                    <a:gd name="connsiteX4" fmla="*/ 2095446 w 2961702"/>
                    <a:gd name="connsiteY4" fmla="*/ 936528 h 1245556"/>
                    <a:gd name="connsiteX5" fmla="*/ 24296 w 2961702"/>
                    <a:gd name="connsiteY5" fmla="*/ 1241316 h 1245556"/>
                    <a:gd name="connsiteX6" fmla="*/ 1026914 w 2961702"/>
                    <a:gd name="connsiteY6" fmla="*/ 657055 h 1245556"/>
                    <a:gd name="connsiteX0" fmla="*/ 1010414 w 2956399"/>
                    <a:gd name="connsiteY0" fmla="*/ 657055 h 1257004"/>
                    <a:gd name="connsiteX1" fmla="*/ 2002041 w 2956399"/>
                    <a:gd name="connsiteY1" fmla="*/ 45266 h 1257004"/>
                    <a:gd name="connsiteX2" fmla="*/ 2910680 w 2956399"/>
                    <a:gd name="connsiteY2" fmla="*/ 114606 h 1257004"/>
                    <a:gd name="connsiteX3" fmla="*/ 2690328 w 2956399"/>
                    <a:gd name="connsiteY3" fmla="*/ 665570 h 1257004"/>
                    <a:gd name="connsiteX4" fmla="*/ 1568360 w 2956399"/>
                    <a:gd name="connsiteY4" fmla="*/ 1102857 h 1257004"/>
                    <a:gd name="connsiteX5" fmla="*/ 7796 w 2956399"/>
                    <a:gd name="connsiteY5" fmla="*/ 1241316 h 1257004"/>
                    <a:gd name="connsiteX6" fmla="*/ 1010414 w 2956399"/>
                    <a:gd name="connsiteY6" fmla="*/ 657055 h 1257004"/>
                    <a:gd name="connsiteX0" fmla="*/ 1010414 w 2819597"/>
                    <a:gd name="connsiteY0" fmla="*/ 699030 h 1298979"/>
                    <a:gd name="connsiteX1" fmla="*/ 2002041 w 2819597"/>
                    <a:gd name="connsiteY1" fmla="*/ 87241 h 1298979"/>
                    <a:gd name="connsiteX2" fmla="*/ 2718787 w 2819597"/>
                    <a:gd name="connsiteY2" fmla="*/ 69926 h 1298979"/>
                    <a:gd name="connsiteX3" fmla="*/ 2690328 w 2819597"/>
                    <a:gd name="connsiteY3" fmla="*/ 707545 h 1298979"/>
                    <a:gd name="connsiteX4" fmla="*/ 1568360 w 2819597"/>
                    <a:gd name="connsiteY4" fmla="*/ 1144832 h 1298979"/>
                    <a:gd name="connsiteX5" fmla="*/ 7796 w 2819597"/>
                    <a:gd name="connsiteY5" fmla="*/ 1283291 h 1298979"/>
                    <a:gd name="connsiteX6" fmla="*/ 1010414 w 2819597"/>
                    <a:gd name="connsiteY6" fmla="*/ 699030 h 129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9597" h="1298979">
                      <a:moveTo>
                        <a:pt x="1010414" y="699030"/>
                      </a:moveTo>
                      <a:cubicBezTo>
                        <a:pt x="1342788" y="499688"/>
                        <a:pt x="1717312" y="192092"/>
                        <a:pt x="2002041" y="87241"/>
                      </a:cubicBezTo>
                      <a:cubicBezTo>
                        <a:pt x="2286770" y="-17610"/>
                        <a:pt x="2604073" y="-33458"/>
                        <a:pt x="2718787" y="69926"/>
                      </a:cubicBezTo>
                      <a:cubicBezTo>
                        <a:pt x="2833501" y="173310"/>
                        <a:pt x="2882066" y="528394"/>
                        <a:pt x="2690328" y="707545"/>
                      </a:cubicBezTo>
                      <a:cubicBezTo>
                        <a:pt x="2498590" y="886696"/>
                        <a:pt x="2122547" y="1145812"/>
                        <a:pt x="1568360" y="1144832"/>
                      </a:cubicBezTo>
                      <a:cubicBezTo>
                        <a:pt x="1014173" y="1143852"/>
                        <a:pt x="100787" y="1357591"/>
                        <a:pt x="7796" y="1283291"/>
                      </a:cubicBezTo>
                      <a:cubicBezTo>
                        <a:pt x="-85195" y="1208991"/>
                        <a:pt x="678040" y="898372"/>
                        <a:pt x="1010414" y="699030"/>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423" name="Oval 231">
                  <a:extLst>
                    <a:ext uri="{FF2B5EF4-FFF2-40B4-BE49-F238E27FC236}">
                      <a16:creationId xmlns:a16="http://schemas.microsoft.com/office/drawing/2014/main" id="{AACC9416-3C98-56DC-F33E-78029E32882F}"/>
                    </a:ext>
                  </a:extLst>
                </p:cNvPr>
                <p:cNvSpPr/>
                <p:nvPr/>
              </p:nvSpPr>
              <p:spPr>
                <a:xfrm rot="21584683">
                  <a:off x="16815889" y="6669547"/>
                  <a:ext cx="362589" cy="211389"/>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419" name="Group 418">
                <a:extLst>
                  <a:ext uri="{FF2B5EF4-FFF2-40B4-BE49-F238E27FC236}">
                    <a16:creationId xmlns:a16="http://schemas.microsoft.com/office/drawing/2014/main" id="{C742BD50-7739-8BD0-6D8F-6E611A9DC826}"/>
                  </a:ext>
                </a:extLst>
              </p:cNvPr>
              <p:cNvGrpSpPr/>
              <p:nvPr/>
            </p:nvGrpSpPr>
            <p:grpSpPr>
              <a:xfrm rot="10800000">
                <a:off x="1360577" y="5497357"/>
                <a:ext cx="1451995" cy="312566"/>
                <a:chOff x="15718243" y="6535191"/>
                <a:chExt cx="1928004" cy="654064"/>
              </a:xfrm>
            </p:grpSpPr>
            <p:sp>
              <p:nvSpPr>
                <p:cNvPr id="420" name="Oval 34">
                  <a:extLst>
                    <a:ext uri="{FF2B5EF4-FFF2-40B4-BE49-F238E27FC236}">
                      <a16:creationId xmlns:a16="http://schemas.microsoft.com/office/drawing/2014/main" id="{9EB37EB5-6BF0-B03D-C37E-2C841EC315A1}"/>
                    </a:ext>
                  </a:extLst>
                </p:cNvPr>
                <p:cNvSpPr/>
                <p:nvPr/>
              </p:nvSpPr>
              <p:spPr>
                <a:xfrm rot="586267">
                  <a:off x="15718243" y="6535191"/>
                  <a:ext cx="1928004" cy="654064"/>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200795 w 3828104"/>
                    <a:gd name="connsiteY0" fmla="*/ 989283 h 1299795"/>
                    <a:gd name="connsiteX1" fmla="*/ 1192422 w 3828104"/>
                    <a:gd name="connsiteY1" fmla="*/ 377494 h 1299795"/>
                    <a:gd name="connsiteX2" fmla="*/ 3800910 w 3828104"/>
                    <a:gd name="connsiteY2" fmla="*/ 5474 h 1299795"/>
                    <a:gd name="connsiteX3" fmla="*/ 2480217 w 3828104"/>
                    <a:gd name="connsiteY3" fmla="*/ 653345 h 1299795"/>
                    <a:gd name="connsiteX4" fmla="*/ 1269327 w 3828104"/>
                    <a:gd name="connsiteY4" fmla="*/ 1268756 h 1299795"/>
                    <a:gd name="connsiteX5" fmla="*/ 92376 w 3828104"/>
                    <a:gd name="connsiteY5" fmla="*/ 1282259 h 1299795"/>
                    <a:gd name="connsiteX6" fmla="*/ 200795 w 3828104"/>
                    <a:gd name="connsiteY6" fmla="*/ 989283 h 1299795"/>
                    <a:gd name="connsiteX0" fmla="*/ 200795 w 3814441"/>
                    <a:gd name="connsiteY0" fmla="*/ 1191487 h 1501999"/>
                    <a:gd name="connsiteX1" fmla="*/ 1192422 w 3814441"/>
                    <a:gd name="connsiteY1" fmla="*/ 579698 h 1501999"/>
                    <a:gd name="connsiteX2" fmla="*/ 3800910 w 3814441"/>
                    <a:gd name="connsiteY2" fmla="*/ 207678 h 1501999"/>
                    <a:gd name="connsiteX3" fmla="*/ 2480217 w 3814441"/>
                    <a:gd name="connsiteY3" fmla="*/ 855549 h 1501999"/>
                    <a:gd name="connsiteX4" fmla="*/ 1269327 w 3814441"/>
                    <a:gd name="connsiteY4" fmla="*/ 1470960 h 1501999"/>
                    <a:gd name="connsiteX5" fmla="*/ 92376 w 3814441"/>
                    <a:gd name="connsiteY5" fmla="*/ 1484463 h 1501999"/>
                    <a:gd name="connsiteX6" fmla="*/ 200795 w 3814441"/>
                    <a:gd name="connsiteY6" fmla="*/ 1191487 h 1501999"/>
                    <a:gd name="connsiteX0" fmla="*/ 200795 w 3804168"/>
                    <a:gd name="connsiteY0" fmla="*/ 1107400 h 1417912"/>
                    <a:gd name="connsiteX1" fmla="*/ 1192422 w 3804168"/>
                    <a:gd name="connsiteY1" fmla="*/ 495611 h 1417912"/>
                    <a:gd name="connsiteX2" fmla="*/ 3800910 w 3804168"/>
                    <a:gd name="connsiteY2" fmla="*/ 123591 h 1417912"/>
                    <a:gd name="connsiteX3" fmla="*/ 2480217 w 3804168"/>
                    <a:gd name="connsiteY3" fmla="*/ 771462 h 1417912"/>
                    <a:gd name="connsiteX4" fmla="*/ 1269327 w 3804168"/>
                    <a:gd name="connsiteY4" fmla="*/ 1386873 h 1417912"/>
                    <a:gd name="connsiteX5" fmla="*/ 92376 w 3804168"/>
                    <a:gd name="connsiteY5" fmla="*/ 1400376 h 1417912"/>
                    <a:gd name="connsiteX6" fmla="*/ 200795 w 3804168"/>
                    <a:gd name="connsiteY6" fmla="*/ 1107400 h 1417912"/>
                    <a:gd name="connsiteX0" fmla="*/ 200795 w 3439365"/>
                    <a:gd name="connsiteY0" fmla="*/ 1089966 h 1400478"/>
                    <a:gd name="connsiteX1" fmla="*/ 1192422 w 3439365"/>
                    <a:gd name="connsiteY1" fmla="*/ 478177 h 1400478"/>
                    <a:gd name="connsiteX2" fmla="*/ 3434709 w 3439365"/>
                    <a:gd name="connsiteY2" fmla="*/ 126003 h 1400478"/>
                    <a:gd name="connsiteX3" fmla="*/ 2480217 w 3439365"/>
                    <a:gd name="connsiteY3" fmla="*/ 754028 h 1400478"/>
                    <a:gd name="connsiteX4" fmla="*/ 1269327 w 3439365"/>
                    <a:gd name="connsiteY4" fmla="*/ 1369439 h 1400478"/>
                    <a:gd name="connsiteX5" fmla="*/ 92376 w 3439365"/>
                    <a:gd name="connsiteY5" fmla="*/ 1382942 h 1400478"/>
                    <a:gd name="connsiteX6" fmla="*/ 200795 w 3439365"/>
                    <a:gd name="connsiteY6" fmla="*/ 1089966 h 140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365" h="1400478">
                      <a:moveTo>
                        <a:pt x="200795" y="1089966"/>
                      </a:moveTo>
                      <a:cubicBezTo>
                        <a:pt x="384136" y="939172"/>
                        <a:pt x="653436" y="638837"/>
                        <a:pt x="1192422" y="478177"/>
                      </a:cubicBezTo>
                      <a:cubicBezTo>
                        <a:pt x="1731408" y="317517"/>
                        <a:pt x="3368310" y="-249157"/>
                        <a:pt x="3434709" y="126003"/>
                      </a:cubicBezTo>
                      <a:cubicBezTo>
                        <a:pt x="3501108" y="501163"/>
                        <a:pt x="2841114" y="546789"/>
                        <a:pt x="2480217" y="754028"/>
                      </a:cubicBezTo>
                      <a:cubicBezTo>
                        <a:pt x="2119320" y="961267"/>
                        <a:pt x="1823514" y="1370419"/>
                        <a:pt x="1269327" y="1369439"/>
                      </a:cubicBezTo>
                      <a:cubicBezTo>
                        <a:pt x="715140" y="1368459"/>
                        <a:pt x="270465" y="1429521"/>
                        <a:pt x="92376" y="1382942"/>
                      </a:cubicBezTo>
                      <a:cubicBezTo>
                        <a:pt x="-85713" y="1336363"/>
                        <a:pt x="17454" y="1240760"/>
                        <a:pt x="200795" y="1089966"/>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421" name="Oval 231">
                  <a:extLst>
                    <a:ext uri="{FF2B5EF4-FFF2-40B4-BE49-F238E27FC236}">
                      <a16:creationId xmlns:a16="http://schemas.microsoft.com/office/drawing/2014/main" id="{23C24F00-3B2C-DBED-64B0-302034ABBED0}"/>
                    </a:ext>
                  </a:extLst>
                </p:cNvPr>
                <p:cNvSpPr/>
                <p:nvPr/>
              </p:nvSpPr>
              <p:spPr>
                <a:xfrm rot="21584683">
                  <a:off x="16302476" y="6775463"/>
                  <a:ext cx="362588" cy="211391"/>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grpSp>
          <p:nvGrpSpPr>
            <p:cNvPr id="379" name="Group 378">
              <a:extLst>
                <a:ext uri="{FF2B5EF4-FFF2-40B4-BE49-F238E27FC236}">
                  <a16:creationId xmlns:a16="http://schemas.microsoft.com/office/drawing/2014/main" id="{0BD82E02-525F-BBA7-372D-4D41C5B2314E}"/>
                </a:ext>
              </a:extLst>
            </p:cNvPr>
            <p:cNvGrpSpPr/>
            <p:nvPr/>
          </p:nvGrpSpPr>
          <p:grpSpPr>
            <a:xfrm rot="10800000">
              <a:off x="3929260" y="3145641"/>
              <a:ext cx="2212460" cy="483108"/>
              <a:chOff x="171265" y="5303619"/>
              <a:chExt cx="2642097" cy="576922"/>
            </a:xfrm>
          </p:grpSpPr>
          <p:grpSp>
            <p:nvGrpSpPr>
              <p:cNvPr id="406" name="Group 405">
                <a:extLst>
                  <a:ext uri="{FF2B5EF4-FFF2-40B4-BE49-F238E27FC236}">
                    <a16:creationId xmlns:a16="http://schemas.microsoft.com/office/drawing/2014/main" id="{B5684F56-804A-53FF-148E-53DB0F002871}"/>
                  </a:ext>
                </a:extLst>
              </p:cNvPr>
              <p:cNvGrpSpPr/>
              <p:nvPr/>
            </p:nvGrpSpPr>
            <p:grpSpPr>
              <a:xfrm rot="10800000">
                <a:off x="596945" y="5646702"/>
                <a:ext cx="1157860" cy="233839"/>
                <a:chOff x="16466111" y="6492292"/>
                <a:chExt cx="1537443" cy="489323"/>
              </a:xfrm>
            </p:grpSpPr>
            <p:sp>
              <p:nvSpPr>
                <p:cNvPr id="416" name="Oval 34">
                  <a:extLst>
                    <a:ext uri="{FF2B5EF4-FFF2-40B4-BE49-F238E27FC236}">
                      <a16:creationId xmlns:a16="http://schemas.microsoft.com/office/drawing/2014/main" id="{366E177F-BBB2-26FC-5C44-C24A6DC30F18}"/>
                    </a:ext>
                  </a:extLst>
                </p:cNvPr>
                <p:cNvSpPr/>
                <p:nvPr/>
              </p:nvSpPr>
              <p:spPr>
                <a:xfrm rot="586267">
                  <a:off x="16466111" y="6492292"/>
                  <a:ext cx="1537443" cy="489323"/>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2644" h="1047735">
                      <a:moveTo>
                        <a:pt x="200795" y="737223"/>
                      </a:moveTo>
                      <a:cubicBezTo>
                        <a:pt x="384136" y="586429"/>
                        <a:pt x="786359" y="244947"/>
                        <a:pt x="1192422" y="125434"/>
                      </a:cubicBezTo>
                      <a:cubicBezTo>
                        <a:pt x="1598485" y="5921"/>
                        <a:pt x="2422542" y="-25831"/>
                        <a:pt x="2637174" y="20144"/>
                      </a:cubicBezTo>
                      <a:cubicBezTo>
                        <a:pt x="2851806" y="66119"/>
                        <a:pt x="2708192" y="235193"/>
                        <a:pt x="2480217" y="401285"/>
                      </a:cubicBezTo>
                      <a:cubicBezTo>
                        <a:pt x="2252243" y="567377"/>
                        <a:pt x="1823514" y="1017676"/>
                        <a:pt x="1269327" y="1016696"/>
                      </a:cubicBezTo>
                      <a:cubicBezTo>
                        <a:pt x="715140" y="1015716"/>
                        <a:pt x="270465" y="1076778"/>
                        <a:pt x="92376" y="1030199"/>
                      </a:cubicBezTo>
                      <a:cubicBezTo>
                        <a:pt x="-85713" y="983620"/>
                        <a:pt x="17454" y="888017"/>
                        <a:pt x="200795" y="737223"/>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417" name="Oval 231">
                  <a:extLst>
                    <a:ext uri="{FF2B5EF4-FFF2-40B4-BE49-F238E27FC236}">
                      <a16:creationId xmlns:a16="http://schemas.microsoft.com/office/drawing/2014/main" id="{0B293FFB-72F9-8D30-C98A-6561419F0174}"/>
                    </a:ext>
                  </a:extLst>
                </p:cNvPr>
                <p:cNvSpPr/>
                <p:nvPr/>
              </p:nvSpPr>
              <p:spPr>
                <a:xfrm rot="21584683">
                  <a:off x="17055863" y="6646663"/>
                  <a:ext cx="362588" cy="211390"/>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407" name="Group 406">
                <a:extLst>
                  <a:ext uri="{FF2B5EF4-FFF2-40B4-BE49-F238E27FC236}">
                    <a16:creationId xmlns:a16="http://schemas.microsoft.com/office/drawing/2014/main" id="{33BD5291-4B6C-FE4A-D897-6607B76F5327}"/>
                  </a:ext>
                </a:extLst>
              </p:cNvPr>
              <p:cNvGrpSpPr/>
              <p:nvPr/>
            </p:nvGrpSpPr>
            <p:grpSpPr>
              <a:xfrm rot="10800000">
                <a:off x="1055882" y="5303619"/>
                <a:ext cx="1506622" cy="295882"/>
                <a:chOff x="15999382" y="6429419"/>
                <a:chExt cx="2000540" cy="619152"/>
              </a:xfrm>
            </p:grpSpPr>
            <p:sp>
              <p:nvSpPr>
                <p:cNvPr id="414" name="Oval 34">
                  <a:extLst>
                    <a:ext uri="{FF2B5EF4-FFF2-40B4-BE49-F238E27FC236}">
                      <a16:creationId xmlns:a16="http://schemas.microsoft.com/office/drawing/2014/main" id="{6B074DCB-0A22-3F98-CDC5-E6377BC44EA6}"/>
                    </a:ext>
                  </a:extLst>
                </p:cNvPr>
                <p:cNvSpPr/>
                <p:nvPr/>
              </p:nvSpPr>
              <p:spPr>
                <a:xfrm rot="586267">
                  <a:off x="15999382" y="6429419"/>
                  <a:ext cx="2000540" cy="619152"/>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1026914 w 3568763"/>
                    <a:gd name="connsiteY0" fmla="*/ 737223 h 1325724"/>
                    <a:gd name="connsiteX1" fmla="*/ 2018541 w 3568763"/>
                    <a:gd name="connsiteY1" fmla="*/ 125434 h 1325724"/>
                    <a:gd name="connsiteX2" fmla="*/ 3463293 w 3568763"/>
                    <a:gd name="connsiteY2" fmla="*/ 20144 h 1325724"/>
                    <a:gd name="connsiteX3" fmla="*/ 3306336 w 3568763"/>
                    <a:gd name="connsiteY3" fmla="*/ 401285 h 1325724"/>
                    <a:gd name="connsiteX4" fmla="*/ 2095446 w 3568763"/>
                    <a:gd name="connsiteY4" fmla="*/ 1016696 h 1325724"/>
                    <a:gd name="connsiteX5" fmla="*/ 24296 w 3568763"/>
                    <a:gd name="connsiteY5" fmla="*/ 1321484 h 1325724"/>
                    <a:gd name="connsiteX6" fmla="*/ 1026914 w 3568763"/>
                    <a:gd name="connsiteY6" fmla="*/ 737223 h 132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8763" h="1325724">
                      <a:moveTo>
                        <a:pt x="1026914" y="737223"/>
                      </a:moveTo>
                      <a:cubicBezTo>
                        <a:pt x="1359288" y="537881"/>
                        <a:pt x="1612478" y="244947"/>
                        <a:pt x="2018541" y="125434"/>
                      </a:cubicBezTo>
                      <a:cubicBezTo>
                        <a:pt x="2424604" y="5921"/>
                        <a:pt x="3248661" y="-25831"/>
                        <a:pt x="3463293" y="20144"/>
                      </a:cubicBezTo>
                      <a:cubicBezTo>
                        <a:pt x="3677925" y="66119"/>
                        <a:pt x="3534311" y="235193"/>
                        <a:pt x="3306336" y="401285"/>
                      </a:cubicBezTo>
                      <a:cubicBezTo>
                        <a:pt x="3078362" y="567377"/>
                        <a:pt x="2649633" y="1017676"/>
                        <a:pt x="2095446" y="1016696"/>
                      </a:cubicBezTo>
                      <a:cubicBezTo>
                        <a:pt x="1541259" y="1015716"/>
                        <a:pt x="202385" y="1368063"/>
                        <a:pt x="24296" y="1321484"/>
                      </a:cubicBezTo>
                      <a:cubicBezTo>
                        <a:pt x="-153793" y="1274905"/>
                        <a:pt x="694540" y="936565"/>
                        <a:pt x="1026914" y="737223"/>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415" name="Oval 231">
                  <a:extLst>
                    <a:ext uri="{FF2B5EF4-FFF2-40B4-BE49-F238E27FC236}">
                      <a16:creationId xmlns:a16="http://schemas.microsoft.com/office/drawing/2014/main" id="{D27CDEF2-7CD4-97EB-7F4D-5281C99BAAD7}"/>
                    </a:ext>
                  </a:extLst>
                </p:cNvPr>
                <p:cNvSpPr/>
                <p:nvPr/>
              </p:nvSpPr>
              <p:spPr>
                <a:xfrm rot="21584683">
                  <a:off x="17055863" y="6646663"/>
                  <a:ext cx="362588" cy="211390"/>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408" name="Group 407">
                <a:extLst>
                  <a:ext uri="{FF2B5EF4-FFF2-40B4-BE49-F238E27FC236}">
                    <a16:creationId xmlns:a16="http://schemas.microsoft.com/office/drawing/2014/main" id="{06C1047E-944E-AAC9-6759-11B573395D5D}"/>
                  </a:ext>
                </a:extLst>
              </p:cNvPr>
              <p:cNvGrpSpPr/>
              <p:nvPr/>
            </p:nvGrpSpPr>
            <p:grpSpPr>
              <a:xfrm rot="10800000">
                <a:off x="1207359" y="5484261"/>
                <a:ext cx="1606003" cy="316457"/>
                <a:chOff x="15717197" y="6554451"/>
                <a:chExt cx="2132501" cy="662206"/>
              </a:xfrm>
            </p:grpSpPr>
            <p:sp>
              <p:nvSpPr>
                <p:cNvPr id="412" name="Oval 34">
                  <a:extLst>
                    <a:ext uri="{FF2B5EF4-FFF2-40B4-BE49-F238E27FC236}">
                      <a16:creationId xmlns:a16="http://schemas.microsoft.com/office/drawing/2014/main" id="{14723BC2-461F-4DA3-6F27-D8FD80A2E749}"/>
                    </a:ext>
                  </a:extLst>
                </p:cNvPr>
                <p:cNvSpPr/>
                <p:nvPr/>
              </p:nvSpPr>
              <p:spPr>
                <a:xfrm rot="586267">
                  <a:off x="15717197" y="6554451"/>
                  <a:ext cx="2132501" cy="662206"/>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200795 w 3828104"/>
                    <a:gd name="connsiteY0" fmla="*/ 989283 h 1299795"/>
                    <a:gd name="connsiteX1" fmla="*/ 1192422 w 3828104"/>
                    <a:gd name="connsiteY1" fmla="*/ 377494 h 1299795"/>
                    <a:gd name="connsiteX2" fmla="*/ 3800910 w 3828104"/>
                    <a:gd name="connsiteY2" fmla="*/ 5474 h 1299795"/>
                    <a:gd name="connsiteX3" fmla="*/ 2480217 w 3828104"/>
                    <a:gd name="connsiteY3" fmla="*/ 653345 h 1299795"/>
                    <a:gd name="connsiteX4" fmla="*/ 1269327 w 3828104"/>
                    <a:gd name="connsiteY4" fmla="*/ 1268756 h 1299795"/>
                    <a:gd name="connsiteX5" fmla="*/ 92376 w 3828104"/>
                    <a:gd name="connsiteY5" fmla="*/ 1282259 h 1299795"/>
                    <a:gd name="connsiteX6" fmla="*/ 200795 w 3828104"/>
                    <a:gd name="connsiteY6" fmla="*/ 989283 h 1299795"/>
                    <a:gd name="connsiteX0" fmla="*/ 200795 w 3814441"/>
                    <a:gd name="connsiteY0" fmla="*/ 1191487 h 1501999"/>
                    <a:gd name="connsiteX1" fmla="*/ 1192422 w 3814441"/>
                    <a:gd name="connsiteY1" fmla="*/ 579698 h 1501999"/>
                    <a:gd name="connsiteX2" fmla="*/ 3800910 w 3814441"/>
                    <a:gd name="connsiteY2" fmla="*/ 207678 h 1501999"/>
                    <a:gd name="connsiteX3" fmla="*/ 2480217 w 3814441"/>
                    <a:gd name="connsiteY3" fmla="*/ 855549 h 1501999"/>
                    <a:gd name="connsiteX4" fmla="*/ 1269327 w 3814441"/>
                    <a:gd name="connsiteY4" fmla="*/ 1470960 h 1501999"/>
                    <a:gd name="connsiteX5" fmla="*/ 92376 w 3814441"/>
                    <a:gd name="connsiteY5" fmla="*/ 1484463 h 1501999"/>
                    <a:gd name="connsiteX6" fmla="*/ 200795 w 3814441"/>
                    <a:gd name="connsiteY6" fmla="*/ 1191487 h 1501999"/>
                    <a:gd name="connsiteX0" fmla="*/ 200795 w 3804168"/>
                    <a:gd name="connsiteY0" fmla="*/ 1107400 h 1417912"/>
                    <a:gd name="connsiteX1" fmla="*/ 1192422 w 3804168"/>
                    <a:gd name="connsiteY1" fmla="*/ 495611 h 1417912"/>
                    <a:gd name="connsiteX2" fmla="*/ 3800910 w 3804168"/>
                    <a:gd name="connsiteY2" fmla="*/ 123591 h 1417912"/>
                    <a:gd name="connsiteX3" fmla="*/ 2480217 w 3804168"/>
                    <a:gd name="connsiteY3" fmla="*/ 771462 h 1417912"/>
                    <a:gd name="connsiteX4" fmla="*/ 1269327 w 3804168"/>
                    <a:gd name="connsiteY4" fmla="*/ 1386873 h 1417912"/>
                    <a:gd name="connsiteX5" fmla="*/ 92376 w 3804168"/>
                    <a:gd name="connsiteY5" fmla="*/ 1400376 h 1417912"/>
                    <a:gd name="connsiteX6" fmla="*/ 200795 w 3804168"/>
                    <a:gd name="connsiteY6" fmla="*/ 1107400 h 141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168" h="1417912">
                      <a:moveTo>
                        <a:pt x="200795" y="1107400"/>
                      </a:moveTo>
                      <a:cubicBezTo>
                        <a:pt x="384136" y="956606"/>
                        <a:pt x="592403" y="659579"/>
                        <a:pt x="1192422" y="495611"/>
                      </a:cubicBezTo>
                      <a:cubicBezTo>
                        <a:pt x="1792441" y="331643"/>
                        <a:pt x="3734511" y="-251569"/>
                        <a:pt x="3800910" y="123591"/>
                      </a:cubicBezTo>
                      <a:cubicBezTo>
                        <a:pt x="3867309" y="498751"/>
                        <a:pt x="2902148" y="560915"/>
                        <a:pt x="2480217" y="771462"/>
                      </a:cubicBezTo>
                      <a:cubicBezTo>
                        <a:pt x="2058287" y="982009"/>
                        <a:pt x="1823514" y="1387853"/>
                        <a:pt x="1269327" y="1386873"/>
                      </a:cubicBezTo>
                      <a:cubicBezTo>
                        <a:pt x="715140" y="1385893"/>
                        <a:pt x="270465" y="1446955"/>
                        <a:pt x="92376" y="1400376"/>
                      </a:cubicBezTo>
                      <a:cubicBezTo>
                        <a:pt x="-85713" y="1353797"/>
                        <a:pt x="17454" y="1258194"/>
                        <a:pt x="200795" y="1107400"/>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413" name="Oval 231">
                  <a:extLst>
                    <a:ext uri="{FF2B5EF4-FFF2-40B4-BE49-F238E27FC236}">
                      <a16:creationId xmlns:a16="http://schemas.microsoft.com/office/drawing/2014/main" id="{203211C2-6836-F67C-C5D7-BF7EEB8652A9}"/>
                    </a:ext>
                  </a:extLst>
                </p:cNvPr>
                <p:cNvSpPr/>
                <p:nvPr/>
              </p:nvSpPr>
              <p:spPr>
                <a:xfrm rot="21584683">
                  <a:off x="16302476" y="6775463"/>
                  <a:ext cx="362588" cy="211391"/>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409" name="Group 408">
                <a:extLst>
                  <a:ext uri="{FF2B5EF4-FFF2-40B4-BE49-F238E27FC236}">
                    <a16:creationId xmlns:a16="http://schemas.microsoft.com/office/drawing/2014/main" id="{14C68533-6412-34FB-4155-2E160E9D7326}"/>
                  </a:ext>
                </a:extLst>
              </p:cNvPr>
              <p:cNvGrpSpPr/>
              <p:nvPr/>
            </p:nvGrpSpPr>
            <p:grpSpPr>
              <a:xfrm>
                <a:off x="171265" y="5394258"/>
                <a:ext cx="1160343" cy="276635"/>
                <a:chOff x="16474776" y="6404877"/>
                <a:chExt cx="1540740" cy="578876"/>
              </a:xfrm>
            </p:grpSpPr>
            <p:sp>
              <p:nvSpPr>
                <p:cNvPr id="410" name="Oval 34">
                  <a:extLst>
                    <a:ext uri="{FF2B5EF4-FFF2-40B4-BE49-F238E27FC236}">
                      <a16:creationId xmlns:a16="http://schemas.microsoft.com/office/drawing/2014/main" id="{818C8976-F03D-8686-3061-AEB4D315DE11}"/>
                    </a:ext>
                  </a:extLst>
                </p:cNvPr>
                <p:cNvSpPr/>
                <p:nvPr/>
              </p:nvSpPr>
              <p:spPr>
                <a:xfrm rot="586267">
                  <a:off x="16474776" y="6404877"/>
                  <a:ext cx="1540740" cy="578876"/>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193795 w 2748526"/>
                    <a:gd name="connsiteY0" fmla="*/ 928974 h 1239486"/>
                    <a:gd name="connsiteX1" fmla="*/ 1011392 w 2748526"/>
                    <a:gd name="connsiteY1" fmla="*/ 36798 h 1239486"/>
                    <a:gd name="connsiteX2" fmla="*/ 2630174 w 2748526"/>
                    <a:gd name="connsiteY2" fmla="*/ 211895 h 1239486"/>
                    <a:gd name="connsiteX3" fmla="*/ 2473217 w 2748526"/>
                    <a:gd name="connsiteY3" fmla="*/ 593036 h 1239486"/>
                    <a:gd name="connsiteX4" fmla="*/ 1262327 w 2748526"/>
                    <a:gd name="connsiteY4" fmla="*/ 1208447 h 1239486"/>
                    <a:gd name="connsiteX5" fmla="*/ 85376 w 2748526"/>
                    <a:gd name="connsiteY5" fmla="*/ 1221950 h 1239486"/>
                    <a:gd name="connsiteX6" fmla="*/ 193795 w 2748526"/>
                    <a:gd name="connsiteY6" fmla="*/ 928974 h 123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526" h="1239486">
                      <a:moveTo>
                        <a:pt x="193795" y="928974"/>
                      </a:moveTo>
                      <a:cubicBezTo>
                        <a:pt x="348131" y="731449"/>
                        <a:pt x="605329" y="156311"/>
                        <a:pt x="1011392" y="36798"/>
                      </a:cubicBezTo>
                      <a:cubicBezTo>
                        <a:pt x="1417455" y="-82715"/>
                        <a:pt x="2386537" y="119189"/>
                        <a:pt x="2630174" y="211895"/>
                      </a:cubicBezTo>
                      <a:cubicBezTo>
                        <a:pt x="2873812" y="304601"/>
                        <a:pt x="2701192" y="426944"/>
                        <a:pt x="2473217" y="593036"/>
                      </a:cubicBezTo>
                      <a:cubicBezTo>
                        <a:pt x="2245243" y="759128"/>
                        <a:pt x="1816514" y="1209427"/>
                        <a:pt x="1262327" y="1208447"/>
                      </a:cubicBezTo>
                      <a:cubicBezTo>
                        <a:pt x="708140" y="1207467"/>
                        <a:pt x="263465" y="1268529"/>
                        <a:pt x="85376" y="1221950"/>
                      </a:cubicBezTo>
                      <a:cubicBezTo>
                        <a:pt x="-92713" y="1175371"/>
                        <a:pt x="39459" y="1126499"/>
                        <a:pt x="193795" y="928974"/>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411" name="Oval 231">
                  <a:extLst>
                    <a:ext uri="{FF2B5EF4-FFF2-40B4-BE49-F238E27FC236}">
                      <a16:creationId xmlns:a16="http://schemas.microsoft.com/office/drawing/2014/main" id="{EA976B26-1581-BA63-770C-BF391C9FDC3D}"/>
                    </a:ext>
                  </a:extLst>
                </p:cNvPr>
                <p:cNvSpPr/>
                <p:nvPr/>
              </p:nvSpPr>
              <p:spPr>
                <a:xfrm rot="21584683">
                  <a:off x="17055863" y="6557029"/>
                  <a:ext cx="362588" cy="211391"/>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grpSp>
          <p:nvGrpSpPr>
            <p:cNvPr id="380" name="Group 379">
              <a:extLst>
                <a:ext uri="{FF2B5EF4-FFF2-40B4-BE49-F238E27FC236}">
                  <a16:creationId xmlns:a16="http://schemas.microsoft.com/office/drawing/2014/main" id="{76F63D08-7F82-C5AA-FBD4-764D9468B13B}"/>
                </a:ext>
              </a:extLst>
            </p:cNvPr>
            <p:cNvGrpSpPr/>
            <p:nvPr/>
          </p:nvGrpSpPr>
          <p:grpSpPr>
            <a:xfrm rot="10800000">
              <a:off x="2146654" y="3187446"/>
              <a:ext cx="2212460" cy="483108"/>
              <a:chOff x="171265" y="5303619"/>
              <a:chExt cx="2642097" cy="576922"/>
            </a:xfrm>
          </p:grpSpPr>
          <p:grpSp>
            <p:nvGrpSpPr>
              <p:cNvPr id="394" name="Group 393">
                <a:extLst>
                  <a:ext uri="{FF2B5EF4-FFF2-40B4-BE49-F238E27FC236}">
                    <a16:creationId xmlns:a16="http://schemas.microsoft.com/office/drawing/2014/main" id="{93C45483-3D9C-8E03-9950-B166C579A5FB}"/>
                  </a:ext>
                </a:extLst>
              </p:cNvPr>
              <p:cNvGrpSpPr/>
              <p:nvPr/>
            </p:nvGrpSpPr>
            <p:grpSpPr>
              <a:xfrm rot="10800000">
                <a:off x="596945" y="5646702"/>
                <a:ext cx="1157860" cy="233839"/>
                <a:chOff x="16466111" y="6492292"/>
                <a:chExt cx="1537443" cy="489323"/>
              </a:xfrm>
            </p:grpSpPr>
            <p:sp>
              <p:nvSpPr>
                <p:cNvPr id="404" name="Oval 34">
                  <a:extLst>
                    <a:ext uri="{FF2B5EF4-FFF2-40B4-BE49-F238E27FC236}">
                      <a16:creationId xmlns:a16="http://schemas.microsoft.com/office/drawing/2014/main" id="{17AEF9D9-1B0E-56FD-8B8F-B620445D88B1}"/>
                    </a:ext>
                  </a:extLst>
                </p:cNvPr>
                <p:cNvSpPr/>
                <p:nvPr/>
              </p:nvSpPr>
              <p:spPr>
                <a:xfrm rot="586267">
                  <a:off x="16466111" y="6492292"/>
                  <a:ext cx="1537443" cy="489323"/>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2644" h="1047735">
                      <a:moveTo>
                        <a:pt x="200795" y="737223"/>
                      </a:moveTo>
                      <a:cubicBezTo>
                        <a:pt x="384136" y="586429"/>
                        <a:pt x="786359" y="244947"/>
                        <a:pt x="1192422" y="125434"/>
                      </a:cubicBezTo>
                      <a:cubicBezTo>
                        <a:pt x="1598485" y="5921"/>
                        <a:pt x="2422542" y="-25831"/>
                        <a:pt x="2637174" y="20144"/>
                      </a:cubicBezTo>
                      <a:cubicBezTo>
                        <a:pt x="2851806" y="66119"/>
                        <a:pt x="2708192" y="235193"/>
                        <a:pt x="2480217" y="401285"/>
                      </a:cubicBezTo>
                      <a:cubicBezTo>
                        <a:pt x="2252243" y="567377"/>
                        <a:pt x="1823514" y="1017676"/>
                        <a:pt x="1269327" y="1016696"/>
                      </a:cubicBezTo>
                      <a:cubicBezTo>
                        <a:pt x="715140" y="1015716"/>
                        <a:pt x="270465" y="1076778"/>
                        <a:pt x="92376" y="1030199"/>
                      </a:cubicBezTo>
                      <a:cubicBezTo>
                        <a:pt x="-85713" y="983620"/>
                        <a:pt x="17454" y="888017"/>
                        <a:pt x="200795" y="737223"/>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405" name="Oval 231">
                  <a:extLst>
                    <a:ext uri="{FF2B5EF4-FFF2-40B4-BE49-F238E27FC236}">
                      <a16:creationId xmlns:a16="http://schemas.microsoft.com/office/drawing/2014/main" id="{95BBBC30-3C48-B349-5AF3-8C9C28A89DF4}"/>
                    </a:ext>
                  </a:extLst>
                </p:cNvPr>
                <p:cNvSpPr/>
                <p:nvPr/>
              </p:nvSpPr>
              <p:spPr>
                <a:xfrm rot="21584683">
                  <a:off x="17055863" y="6646663"/>
                  <a:ext cx="362588" cy="211390"/>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395" name="Group 394">
                <a:extLst>
                  <a:ext uri="{FF2B5EF4-FFF2-40B4-BE49-F238E27FC236}">
                    <a16:creationId xmlns:a16="http://schemas.microsoft.com/office/drawing/2014/main" id="{CA8C804A-2D00-6E59-2BD0-1EDE63A84754}"/>
                  </a:ext>
                </a:extLst>
              </p:cNvPr>
              <p:cNvGrpSpPr/>
              <p:nvPr/>
            </p:nvGrpSpPr>
            <p:grpSpPr>
              <a:xfrm rot="10800000">
                <a:off x="1055882" y="5303619"/>
                <a:ext cx="1506622" cy="295882"/>
                <a:chOff x="15999382" y="6429419"/>
                <a:chExt cx="2000540" cy="619152"/>
              </a:xfrm>
            </p:grpSpPr>
            <p:sp>
              <p:nvSpPr>
                <p:cNvPr id="402" name="Oval 34">
                  <a:extLst>
                    <a:ext uri="{FF2B5EF4-FFF2-40B4-BE49-F238E27FC236}">
                      <a16:creationId xmlns:a16="http://schemas.microsoft.com/office/drawing/2014/main" id="{24C63E88-152A-1F3B-447A-5CC75134FDEF}"/>
                    </a:ext>
                  </a:extLst>
                </p:cNvPr>
                <p:cNvSpPr/>
                <p:nvPr/>
              </p:nvSpPr>
              <p:spPr>
                <a:xfrm rot="586267">
                  <a:off x="15999382" y="6429419"/>
                  <a:ext cx="2000540" cy="619152"/>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1026914 w 3568763"/>
                    <a:gd name="connsiteY0" fmla="*/ 737223 h 1325724"/>
                    <a:gd name="connsiteX1" fmla="*/ 2018541 w 3568763"/>
                    <a:gd name="connsiteY1" fmla="*/ 125434 h 1325724"/>
                    <a:gd name="connsiteX2" fmla="*/ 3463293 w 3568763"/>
                    <a:gd name="connsiteY2" fmla="*/ 20144 h 1325724"/>
                    <a:gd name="connsiteX3" fmla="*/ 3306336 w 3568763"/>
                    <a:gd name="connsiteY3" fmla="*/ 401285 h 1325724"/>
                    <a:gd name="connsiteX4" fmla="*/ 2095446 w 3568763"/>
                    <a:gd name="connsiteY4" fmla="*/ 1016696 h 1325724"/>
                    <a:gd name="connsiteX5" fmla="*/ 24296 w 3568763"/>
                    <a:gd name="connsiteY5" fmla="*/ 1321484 h 1325724"/>
                    <a:gd name="connsiteX6" fmla="*/ 1026914 w 3568763"/>
                    <a:gd name="connsiteY6" fmla="*/ 737223 h 132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8763" h="1325724">
                      <a:moveTo>
                        <a:pt x="1026914" y="737223"/>
                      </a:moveTo>
                      <a:cubicBezTo>
                        <a:pt x="1359288" y="537881"/>
                        <a:pt x="1612478" y="244947"/>
                        <a:pt x="2018541" y="125434"/>
                      </a:cubicBezTo>
                      <a:cubicBezTo>
                        <a:pt x="2424604" y="5921"/>
                        <a:pt x="3248661" y="-25831"/>
                        <a:pt x="3463293" y="20144"/>
                      </a:cubicBezTo>
                      <a:cubicBezTo>
                        <a:pt x="3677925" y="66119"/>
                        <a:pt x="3534311" y="235193"/>
                        <a:pt x="3306336" y="401285"/>
                      </a:cubicBezTo>
                      <a:cubicBezTo>
                        <a:pt x="3078362" y="567377"/>
                        <a:pt x="2649633" y="1017676"/>
                        <a:pt x="2095446" y="1016696"/>
                      </a:cubicBezTo>
                      <a:cubicBezTo>
                        <a:pt x="1541259" y="1015716"/>
                        <a:pt x="202385" y="1368063"/>
                        <a:pt x="24296" y="1321484"/>
                      </a:cubicBezTo>
                      <a:cubicBezTo>
                        <a:pt x="-153793" y="1274905"/>
                        <a:pt x="694540" y="936565"/>
                        <a:pt x="1026914" y="737223"/>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403" name="Oval 231">
                  <a:extLst>
                    <a:ext uri="{FF2B5EF4-FFF2-40B4-BE49-F238E27FC236}">
                      <a16:creationId xmlns:a16="http://schemas.microsoft.com/office/drawing/2014/main" id="{3053416D-E2F7-34D1-64BA-CE575C30BBCB}"/>
                    </a:ext>
                  </a:extLst>
                </p:cNvPr>
                <p:cNvSpPr/>
                <p:nvPr/>
              </p:nvSpPr>
              <p:spPr>
                <a:xfrm rot="21584683">
                  <a:off x="17055863" y="6646663"/>
                  <a:ext cx="362588" cy="211390"/>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396" name="Group 395">
                <a:extLst>
                  <a:ext uri="{FF2B5EF4-FFF2-40B4-BE49-F238E27FC236}">
                    <a16:creationId xmlns:a16="http://schemas.microsoft.com/office/drawing/2014/main" id="{E6D51C30-7C87-7142-255A-0EB6DF915BC7}"/>
                  </a:ext>
                </a:extLst>
              </p:cNvPr>
              <p:cNvGrpSpPr/>
              <p:nvPr/>
            </p:nvGrpSpPr>
            <p:grpSpPr>
              <a:xfrm rot="10800000">
                <a:off x="1207359" y="5484261"/>
                <a:ext cx="1606003" cy="316457"/>
                <a:chOff x="15717197" y="6554451"/>
                <a:chExt cx="2132501" cy="662206"/>
              </a:xfrm>
            </p:grpSpPr>
            <p:sp>
              <p:nvSpPr>
                <p:cNvPr id="400" name="Oval 34">
                  <a:extLst>
                    <a:ext uri="{FF2B5EF4-FFF2-40B4-BE49-F238E27FC236}">
                      <a16:creationId xmlns:a16="http://schemas.microsoft.com/office/drawing/2014/main" id="{26DB393D-86AE-0AA4-43AF-A5D2D4B78F10}"/>
                    </a:ext>
                  </a:extLst>
                </p:cNvPr>
                <p:cNvSpPr/>
                <p:nvPr/>
              </p:nvSpPr>
              <p:spPr>
                <a:xfrm rot="586267">
                  <a:off x="15717197" y="6554451"/>
                  <a:ext cx="2132501" cy="662206"/>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200795 w 3828104"/>
                    <a:gd name="connsiteY0" fmla="*/ 989283 h 1299795"/>
                    <a:gd name="connsiteX1" fmla="*/ 1192422 w 3828104"/>
                    <a:gd name="connsiteY1" fmla="*/ 377494 h 1299795"/>
                    <a:gd name="connsiteX2" fmla="*/ 3800910 w 3828104"/>
                    <a:gd name="connsiteY2" fmla="*/ 5474 h 1299795"/>
                    <a:gd name="connsiteX3" fmla="*/ 2480217 w 3828104"/>
                    <a:gd name="connsiteY3" fmla="*/ 653345 h 1299795"/>
                    <a:gd name="connsiteX4" fmla="*/ 1269327 w 3828104"/>
                    <a:gd name="connsiteY4" fmla="*/ 1268756 h 1299795"/>
                    <a:gd name="connsiteX5" fmla="*/ 92376 w 3828104"/>
                    <a:gd name="connsiteY5" fmla="*/ 1282259 h 1299795"/>
                    <a:gd name="connsiteX6" fmla="*/ 200795 w 3828104"/>
                    <a:gd name="connsiteY6" fmla="*/ 989283 h 1299795"/>
                    <a:gd name="connsiteX0" fmla="*/ 200795 w 3814441"/>
                    <a:gd name="connsiteY0" fmla="*/ 1191487 h 1501999"/>
                    <a:gd name="connsiteX1" fmla="*/ 1192422 w 3814441"/>
                    <a:gd name="connsiteY1" fmla="*/ 579698 h 1501999"/>
                    <a:gd name="connsiteX2" fmla="*/ 3800910 w 3814441"/>
                    <a:gd name="connsiteY2" fmla="*/ 207678 h 1501999"/>
                    <a:gd name="connsiteX3" fmla="*/ 2480217 w 3814441"/>
                    <a:gd name="connsiteY3" fmla="*/ 855549 h 1501999"/>
                    <a:gd name="connsiteX4" fmla="*/ 1269327 w 3814441"/>
                    <a:gd name="connsiteY4" fmla="*/ 1470960 h 1501999"/>
                    <a:gd name="connsiteX5" fmla="*/ 92376 w 3814441"/>
                    <a:gd name="connsiteY5" fmla="*/ 1484463 h 1501999"/>
                    <a:gd name="connsiteX6" fmla="*/ 200795 w 3814441"/>
                    <a:gd name="connsiteY6" fmla="*/ 1191487 h 1501999"/>
                    <a:gd name="connsiteX0" fmla="*/ 200795 w 3804168"/>
                    <a:gd name="connsiteY0" fmla="*/ 1107400 h 1417912"/>
                    <a:gd name="connsiteX1" fmla="*/ 1192422 w 3804168"/>
                    <a:gd name="connsiteY1" fmla="*/ 495611 h 1417912"/>
                    <a:gd name="connsiteX2" fmla="*/ 3800910 w 3804168"/>
                    <a:gd name="connsiteY2" fmla="*/ 123591 h 1417912"/>
                    <a:gd name="connsiteX3" fmla="*/ 2480217 w 3804168"/>
                    <a:gd name="connsiteY3" fmla="*/ 771462 h 1417912"/>
                    <a:gd name="connsiteX4" fmla="*/ 1269327 w 3804168"/>
                    <a:gd name="connsiteY4" fmla="*/ 1386873 h 1417912"/>
                    <a:gd name="connsiteX5" fmla="*/ 92376 w 3804168"/>
                    <a:gd name="connsiteY5" fmla="*/ 1400376 h 1417912"/>
                    <a:gd name="connsiteX6" fmla="*/ 200795 w 3804168"/>
                    <a:gd name="connsiteY6" fmla="*/ 1107400 h 141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168" h="1417912">
                      <a:moveTo>
                        <a:pt x="200795" y="1107400"/>
                      </a:moveTo>
                      <a:cubicBezTo>
                        <a:pt x="384136" y="956606"/>
                        <a:pt x="592403" y="659579"/>
                        <a:pt x="1192422" y="495611"/>
                      </a:cubicBezTo>
                      <a:cubicBezTo>
                        <a:pt x="1792441" y="331643"/>
                        <a:pt x="3734511" y="-251569"/>
                        <a:pt x="3800910" y="123591"/>
                      </a:cubicBezTo>
                      <a:cubicBezTo>
                        <a:pt x="3867309" y="498751"/>
                        <a:pt x="2902148" y="560915"/>
                        <a:pt x="2480217" y="771462"/>
                      </a:cubicBezTo>
                      <a:cubicBezTo>
                        <a:pt x="2058287" y="982009"/>
                        <a:pt x="1823514" y="1387853"/>
                        <a:pt x="1269327" y="1386873"/>
                      </a:cubicBezTo>
                      <a:cubicBezTo>
                        <a:pt x="715140" y="1385893"/>
                        <a:pt x="270465" y="1446955"/>
                        <a:pt x="92376" y="1400376"/>
                      </a:cubicBezTo>
                      <a:cubicBezTo>
                        <a:pt x="-85713" y="1353797"/>
                        <a:pt x="17454" y="1258194"/>
                        <a:pt x="200795" y="1107400"/>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401" name="Oval 231">
                  <a:extLst>
                    <a:ext uri="{FF2B5EF4-FFF2-40B4-BE49-F238E27FC236}">
                      <a16:creationId xmlns:a16="http://schemas.microsoft.com/office/drawing/2014/main" id="{406912C0-369D-2361-DA17-37A3C4920E48}"/>
                    </a:ext>
                  </a:extLst>
                </p:cNvPr>
                <p:cNvSpPr/>
                <p:nvPr/>
              </p:nvSpPr>
              <p:spPr>
                <a:xfrm rot="21584683">
                  <a:off x="16302476" y="6775463"/>
                  <a:ext cx="362588" cy="211391"/>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397" name="Group 396">
                <a:extLst>
                  <a:ext uri="{FF2B5EF4-FFF2-40B4-BE49-F238E27FC236}">
                    <a16:creationId xmlns:a16="http://schemas.microsoft.com/office/drawing/2014/main" id="{DFD28B76-C041-A9F7-815F-9AF0481A4DBA}"/>
                  </a:ext>
                </a:extLst>
              </p:cNvPr>
              <p:cNvGrpSpPr/>
              <p:nvPr/>
            </p:nvGrpSpPr>
            <p:grpSpPr>
              <a:xfrm>
                <a:off x="171265" y="5394258"/>
                <a:ext cx="1160343" cy="276635"/>
                <a:chOff x="16474776" y="6404877"/>
                <a:chExt cx="1540740" cy="578876"/>
              </a:xfrm>
            </p:grpSpPr>
            <p:sp>
              <p:nvSpPr>
                <p:cNvPr id="398" name="Oval 34">
                  <a:extLst>
                    <a:ext uri="{FF2B5EF4-FFF2-40B4-BE49-F238E27FC236}">
                      <a16:creationId xmlns:a16="http://schemas.microsoft.com/office/drawing/2014/main" id="{BC86F255-B01A-C38F-492F-48AE936B1473}"/>
                    </a:ext>
                  </a:extLst>
                </p:cNvPr>
                <p:cNvSpPr/>
                <p:nvPr/>
              </p:nvSpPr>
              <p:spPr>
                <a:xfrm rot="586267">
                  <a:off x="16474776" y="6404877"/>
                  <a:ext cx="1540740" cy="578876"/>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193795 w 2748526"/>
                    <a:gd name="connsiteY0" fmla="*/ 928974 h 1239486"/>
                    <a:gd name="connsiteX1" fmla="*/ 1011392 w 2748526"/>
                    <a:gd name="connsiteY1" fmla="*/ 36798 h 1239486"/>
                    <a:gd name="connsiteX2" fmla="*/ 2630174 w 2748526"/>
                    <a:gd name="connsiteY2" fmla="*/ 211895 h 1239486"/>
                    <a:gd name="connsiteX3" fmla="*/ 2473217 w 2748526"/>
                    <a:gd name="connsiteY3" fmla="*/ 593036 h 1239486"/>
                    <a:gd name="connsiteX4" fmla="*/ 1262327 w 2748526"/>
                    <a:gd name="connsiteY4" fmla="*/ 1208447 h 1239486"/>
                    <a:gd name="connsiteX5" fmla="*/ 85376 w 2748526"/>
                    <a:gd name="connsiteY5" fmla="*/ 1221950 h 1239486"/>
                    <a:gd name="connsiteX6" fmla="*/ 193795 w 2748526"/>
                    <a:gd name="connsiteY6" fmla="*/ 928974 h 123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526" h="1239486">
                      <a:moveTo>
                        <a:pt x="193795" y="928974"/>
                      </a:moveTo>
                      <a:cubicBezTo>
                        <a:pt x="348131" y="731449"/>
                        <a:pt x="605329" y="156311"/>
                        <a:pt x="1011392" y="36798"/>
                      </a:cubicBezTo>
                      <a:cubicBezTo>
                        <a:pt x="1417455" y="-82715"/>
                        <a:pt x="2386537" y="119189"/>
                        <a:pt x="2630174" y="211895"/>
                      </a:cubicBezTo>
                      <a:cubicBezTo>
                        <a:pt x="2873812" y="304601"/>
                        <a:pt x="2701192" y="426944"/>
                        <a:pt x="2473217" y="593036"/>
                      </a:cubicBezTo>
                      <a:cubicBezTo>
                        <a:pt x="2245243" y="759128"/>
                        <a:pt x="1816514" y="1209427"/>
                        <a:pt x="1262327" y="1208447"/>
                      </a:cubicBezTo>
                      <a:cubicBezTo>
                        <a:pt x="708140" y="1207467"/>
                        <a:pt x="263465" y="1268529"/>
                        <a:pt x="85376" y="1221950"/>
                      </a:cubicBezTo>
                      <a:cubicBezTo>
                        <a:pt x="-92713" y="1175371"/>
                        <a:pt x="39459" y="1126499"/>
                        <a:pt x="193795" y="928974"/>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399" name="Oval 231">
                  <a:extLst>
                    <a:ext uri="{FF2B5EF4-FFF2-40B4-BE49-F238E27FC236}">
                      <a16:creationId xmlns:a16="http://schemas.microsoft.com/office/drawing/2014/main" id="{49E2FB1E-703C-E789-FB89-A6BBD593975C}"/>
                    </a:ext>
                  </a:extLst>
                </p:cNvPr>
                <p:cNvSpPr/>
                <p:nvPr/>
              </p:nvSpPr>
              <p:spPr>
                <a:xfrm rot="21584683">
                  <a:off x="17055863" y="6557029"/>
                  <a:ext cx="362588" cy="211391"/>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grpSp>
          <p:nvGrpSpPr>
            <p:cNvPr id="381" name="Group 380">
              <a:extLst>
                <a:ext uri="{FF2B5EF4-FFF2-40B4-BE49-F238E27FC236}">
                  <a16:creationId xmlns:a16="http://schemas.microsoft.com/office/drawing/2014/main" id="{A559B7F8-6A0A-EA74-6C7A-78B9B29A5CEC}"/>
                </a:ext>
              </a:extLst>
            </p:cNvPr>
            <p:cNvGrpSpPr/>
            <p:nvPr/>
          </p:nvGrpSpPr>
          <p:grpSpPr>
            <a:xfrm rot="10800000">
              <a:off x="339182" y="3236672"/>
              <a:ext cx="2212460" cy="483108"/>
              <a:chOff x="171265" y="5303619"/>
              <a:chExt cx="2642097" cy="576922"/>
            </a:xfrm>
          </p:grpSpPr>
          <p:grpSp>
            <p:nvGrpSpPr>
              <p:cNvPr id="382" name="Group 381">
                <a:extLst>
                  <a:ext uri="{FF2B5EF4-FFF2-40B4-BE49-F238E27FC236}">
                    <a16:creationId xmlns:a16="http://schemas.microsoft.com/office/drawing/2014/main" id="{3E405B87-E79A-1C6D-7716-F84DB96083AC}"/>
                  </a:ext>
                </a:extLst>
              </p:cNvPr>
              <p:cNvGrpSpPr/>
              <p:nvPr/>
            </p:nvGrpSpPr>
            <p:grpSpPr>
              <a:xfrm rot="10800000">
                <a:off x="596945" y="5646702"/>
                <a:ext cx="1157860" cy="233839"/>
                <a:chOff x="16466111" y="6492292"/>
                <a:chExt cx="1537443" cy="489323"/>
              </a:xfrm>
            </p:grpSpPr>
            <p:sp>
              <p:nvSpPr>
                <p:cNvPr id="392" name="Oval 34">
                  <a:extLst>
                    <a:ext uri="{FF2B5EF4-FFF2-40B4-BE49-F238E27FC236}">
                      <a16:creationId xmlns:a16="http://schemas.microsoft.com/office/drawing/2014/main" id="{AD00DE44-8CE6-3B03-468F-91419060320F}"/>
                    </a:ext>
                  </a:extLst>
                </p:cNvPr>
                <p:cNvSpPr/>
                <p:nvPr/>
              </p:nvSpPr>
              <p:spPr>
                <a:xfrm rot="586267">
                  <a:off x="16466111" y="6492292"/>
                  <a:ext cx="1537443" cy="489323"/>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2644" h="1047735">
                      <a:moveTo>
                        <a:pt x="200795" y="737223"/>
                      </a:moveTo>
                      <a:cubicBezTo>
                        <a:pt x="384136" y="586429"/>
                        <a:pt x="786359" y="244947"/>
                        <a:pt x="1192422" y="125434"/>
                      </a:cubicBezTo>
                      <a:cubicBezTo>
                        <a:pt x="1598485" y="5921"/>
                        <a:pt x="2422542" y="-25831"/>
                        <a:pt x="2637174" y="20144"/>
                      </a:cubicBezTo>
                      <a:cubicBezTo>
                        <a:pt x="2851806" y="66119"/>
                        <a:pt x="2708192" y="235193"/>
                        <a:pt x="2480217" y="401285"/>
                      </a:cubicBezTo>
                      <a:cubicBezTo>
                        <a:pt x="2252243" y="567377"/>
                        <a:pt x="1823514" y="1017676"/>
                        <a:pt x="1269327" y="1016696"/>
                      </a:cubicBezTo>
                      <a:cubicBezTo>
                        <a:pt x="715140" y="1015716"/>
                        <a:pt x="270465" y="1076778"/>
                        <a:pt x="92376" y="1030199"/>
                      </a:cubicBezTo>
                      <a:cubicBezTo>
                        <a:pt x="-85713" y="983620"/>
                        <a:pt x="17454" y="888017"/>
                        <a:pt x="200795" y="737223"/>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393" name="Oval 231">
                  <a:extLst>
                    <a:ext uri="{FF2B5EF4-FFF2-40B4-BE49-F238E27FC236}">
                      <a16:creationId xmlns:a16="http://schemas.microsoft.com/office/drawing/2014/main" id="{6E4136BC-CE88-73FF-0A7A-0088CF8A9AF3}"/>
                    </a:ext>
                  </a:extLst>
                </p:cNvPr>
                <p:cNvSpPr/>
                <p:nvPr/>
              </p:nvSpPr>
              <p:spPr>
                <a:xfrm rot="21584683">
                  <a:off x="17055863" y="6646663"/>
                  <a:ext cx="362588" cy="211390"/>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383" name="Group 382">
                <a:extLst>
                  <a:ext uri="{FF2B5EF4-FFF2-40B4-BE49-F238E27FC236}">
                    <a16:creationId xmlns:a16="http://schemas.microsoft.com/office/drawing/2014/main" id="{F691C6A3-AA5B-F822-F930-5D6D80AEF69F}"/>
                  </a:ext>
                </a:extLst>
              </p:cNvPr>
              <p:cNvGrpSpPr/>
              <p:nvPr/>
            </p:nvGrpSpPr>
            <p:grpSpPr>
              <a:xfrm rot="10800000">
                <a:off x="1055882" y="5303619"/>
                <a:ext cx="1506622" cy="295882"/>
                <a:chOff x="15999382" y="6429419"/>
                <a:chExt cx="2000540" cy="619152"/>
              </a:xfrm>
            </p:grpSpPr>
            <p:sp>
              <p:nvSpPr>
                <p:cNvPr id="390" name="Oval 34">
                  <a:extLst>
                    <a:ext uri="{FF2B5EF4-FFF2-40B4-BE49-F238E27FC236}">
                      <a16:creationId xmlns:a16="http://schemas.microsoft.com/office/drawing/2014/main" id="{41DB8ACC-12A2-8410-04AB-324540C589C7}"/>
                    </a:ext>
                  </a:extLst>
                </p:cNvPr>
                <p:cNvSpPr/>
                <p:nvPr/>
              </p:nvSpPr>
              <p:spPr>
                <a:xfrm rot="586267">
                  <a:off x="15999382" y="6429419"/>
                  <a:ext cx="2000540" cy="619152"/>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1026914 w 3568763"/>
                    <a:gd name="connsiteY0" fmla="*/ 737223 h 1325724"/>
                    <a:gd name="connsiteX1" fmla="*/ 2018541 w 3568763"/>
                    <a:gd name="connsiteY1" fmla="*/ 125434 h 1325724"/>
                    <a:gd name="connsiteX2" fmla="*/ 3463293 w 3568763"/>
                    <a:gd name="connsiteY2" fmla="*/ 20144 h 1325724"/>
                    <a:gd name="connsiteX3" fmla="*/ 3306336 w 3568763"/>
                    <a:gd name="connsiteY3" fmla="*/ 401285 h 1325724"/>
                    <a:gd name="connsiteX4" fmla="*/ 2095446 w 3568763"/>
                    <a:gd name="connsiteY4" fmla="*/ 1016696 h 1325724"/>
                    <a:gd name="connsiteX5" fmla="*/ 24296 w 3568763"/>
                    <a:gd name="connsiteY5" fmla="*/ 1321484 h 1325724"/>
                    <a:gd name="connsiteX6" fmla="*/ 1026914 w 3568763"/>
                    <a:gd name="connsiteY6" fmla="*/ 737223 h 132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8763" h="1325724">
                      <a:moveTo>
                        <a:pt x="1026914" y="737223"/>
                      </a:moveTo>
                      <a:cubicBezTo>
                        <a:pt x="1359288" y="537881"/>
                        <a:pt x="1612478" y="244947"/>
                        <a:pt x="2018541" y="125434"/>
                      </a:cubicBezTo>
                      <a:cubicBezTo>
                        <a:pt x="2424604" y="5921"/>
                        <a:pt x="3248661" y="-25831"/>
                        <a:pt x="3463293" y="20144"/>
                      </a:cubicBezTo>
                      <a:cubicBezTo>
                        <a:pt x="3677925" y="66119"/>
                        <a:pt x="3534311" y="235193"/>
                        <a:pt x="3306336" y="401285"/>
                      </a:cubicBezTo>
                      <a:cubicBezTo>
                        <a:pt x="3078362" y="567377"/>
                        <a:pt x="2649633" y="1017676"/>
                        <a:pt x="2095446" y="1016696"/>
                      </a:cubicBezTo>
                      <a:cubicBezTo>
                        <a:pt x="1541259" y="1015716"/>
                        <a:pt x="202385" y="1368063"/>
                        <a:pt x="24296" y="1321484"/>
                      </a:cubicBezTo>
                      <a:cubicBezTo>
                        <a:pt x="-153793" y="1274905"/>
                        <a:pt x="694540" y="936565"/>
                        <a:pt x="1026914" y="737223"/>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391" name="Oval 231">
                  <a:extLst>
                    <a:ext uri="{FF2B5EF4-FFF2-40B4-BE49-F238E27FC236}">
                      <a16:creationId xmlns:a16="http://schemas.microsoft.com/office/drawing/2014/main" id="{DAB07C3A-85A0-966C-C1AD-F248F657CC3B}"/>
                    </a:ext>
                  </a:extLst>
                </p:cNvPr>
                <p:cNvSpPr/>
                <p:nvPr/>
              </p:nvSpPr>
              <p:spPr>
                <a:xfrm rot="21584683">
                  <a:off x="17055863" y="6646663"/>
                  <a:ext cx="362588" cy="211390"/>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384" name="Group 383">
                <a:extLst>
                  <a:ext uri="{FF2B5EF4-FFF2-40B4-BE49-F238E27FC236}">
                    <a16:creationId xmlns:a16="http://schemas.microsoft.com/office/drawing/2014/main" id="{0B1F6A58-004B-2159-DB2B-0ACFDCD41D54}"/>
                  </a:ext>
                </a:extLst>
              </p:cNvPr>
              <p:cNvGrpSpPr/>
              <p:nvPr/>
            </p:nvGrpSpPr>
            <p:grpSpPr>
              <a:xfrm rot="10800000">
                <a:off x="1207359" y="5484261"/>
                <a:ext cx="1606003" cy="316457"/>
                <a:chOff x="15717197" y="6554451"/>
                <a:chExt cx="2132501" cy="662206"/>
              </a:xfrm>
            </p:grpSpPr>
            <p:sp>
              <p:nvSpPr>
                <p:cNvPr id="388" name="Oval 34">
                  <a:extLst>
                    <a:ext uri="{FF2B5EF4-FFF2-40B4-BE49-F238E27FC236}">
                      <a16:creationId xmlns:a16="http://schemas.microsoft.com/office/drawing/2014/main" id="{79506D3F-139D-2A22-0FD6-554C31719048}"/>
                    </a:ext>
                  </a:extLst>
                </p:cNvPr>
                <p:cNvSpPr/>
                <p:nvPr/>
              </p:nvSpPr>
              <p:spPr>
                <a:xfrm rot="586267">
                  <a:off x="15717197" y="6554451"/>
                  <a:ext cx="2132501" cy="662206"/>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200795 w 3828104"/>
                    <a:gd name="connsiteY0" fmla="*/ 989283 h 1299795"/>
                    <a:gd name="connsiteX1" fmla="*/ 1192422 w 3828104"/>
                    <a:gd name="connsiteY1" fmla="*/ 377494 h 1299795"/>
                    <a:gd name="connsiteX2" fmla="*/ 3800910 w 3828104"/>
                    <a:gd name="connsiteY2" fmla="*/ 5474 h 1299795"/>
                    <a:gd name="connsiteX3" fmla="*/ 2480217 w 3828104"/>
                    <a:gd name="connsiteY3" fmla="*/ 653345 h 1299795"/>
                    <a:gd name="connsiteX4" fmla="*/ 1269327 w 3828104"/>
                    <a:gd name="connsiteY4" fmla="*/ 1268756 h 1299795"/>
                    <a:gd name="connsiteX5" fmla="*/ 92376 w 3828104"/>
                    <a:gd name="connsiteY5" fmla="*/ 1282259 h 1299795"/>
                    <a:gd name="connsiteX6" fmla="*/ 200795 w 3828104"/>
                    <a:gd name="connsiteY6" fmla="*/ 989283 h 1299795"/>
                    <a:gd name="connsiteX0" fmla="*/ 200795 w 3814441"/>
                    <a:gd name="connsiteY0" fmla="*/ 1191487 h 1501999"/>
                    <a:gd name="connsiteX1" fmla="*/ 1192422 w 3814441"/>
                    <a:gd name="connsiteY1" fmla="*/ 579698 h 1501999"/>
                    <a:gd name="connsiteX2" fmla="*/ 3800910 w 3814441"/>
                    <a:gd name="connsiteY2" fmla="*/ 207678 h 1501999"/>
                    <a:gd name="connsiteX3" fmla="*/ 2480217 w 3814441"/>
                    <a:gd name="connsiteY3" fmla="*/ 855549 h 1501999"/>
                    <a:gd name="connsiteX4" fmla="*/ 1269327 w 3814441"/>
                    <a:gd name="connsiteY4" fmla="*/ 1470960 h 1501999"/>
                    <a:gd name="connsiteX5" fmla="*/ 92376 w 3814441"/>
                    <a:gd name="connsiteY5" fmla="*/ 1484463 h 1501999"/>
                    <a:gd name="connsiteX6" fmla="*/ 200795 w 3814441"/>
                    <a:gd name="connsiteY6" fmla="*/ 1191487 h 1501999"/>
                    <a:gd name="connsiteX0" fmla="*/ 200795 w 3804168"/>
                    <a:gd name="connsiteY0" fmla="*/ 1107400 h 1417912"/>
                    <a:gd name="connsiteX1" fmla="*/ 1192422 w 3804168"/>
                    <a:gd name="connsiteY1" fmla="*/ 495611 h 1417912"/>
                    <a:gd name="connsiteX2" fmla="*/ 3800910 w 3804168"/>
                    <a:gd name="connsiteY2" fmla="*/ 123591 h 1417912"/>
                    <a:gd name="connsiteX3" fmla="*/ 2480217 w 3804168"/>
                    <a:gd name="connsiteY3" fmla="*/ 771462 h 1417912"/>
                    <a:gd name="connsiteX4" fmla="*/ 1269327 w 3804168"/>
                    <a:gd name="connsiteY4" fmla="*/ 1386873 h 1417912"/>
                    <a:gd name="connsiteX5" fmla="*/ 92376 w 3804168"/>
                    <a:gd name="connsiteY5" fmla="*/ 1400376 h 1417912"/>
                    <a:gd name="connsiteX6" fmla="*/ 200795 w 3804168"/>
                    <a:gd name="connsiteY6" fmla="*/ 1107400 h 141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168" h="1417912">
                      <a:moveTo>
                        <a:pt x="200795" y="1107400"/>
                      </a:moveTo>
                      <a:cubicBezTo>
                        <a:pt x="384136" y="956606"/>
                        <a:pt x="592403" y="659579"/>
                        <a:pt x="1192422" y="495611"/>
                      </a:cubicBezTo>
                      <a:cubicBezTo>
                        <a:pt x="1792441" y="331643"/>
                        <a:pt x="3734511" y="-251569"/>
                        <a:pt x="3800910" y="123591"/>
                      </a:cubicBezTo>
                      <a:cubicBezTo>
                        <a:pt x="3867309" y="498751"/>
                        <a:pt x="2902148" y="560915"/>
                        <a:pt x="2480217" y="771462"/>
                      </a:cubicBezTo>
                      <a:cubicBezTo>
                        <a:pt x="2058287" y="982009"/>
                        <a:pt x="1823514" y="1387853"/>
                        <a:pt x="1269327" y="1386873"/>
                      </a:cubicBezTo>
                      <a:cubicBezTo>
                        <a:pt x="715140" y="1385893"/>
                        <a:pt x="270465" y="1446955"/>
                        <a:pt x="92376" y="1400376"/>
                      </a:cubicBezTo>
                      <a:cubicBezTo>
                        <a:pt x="-85713" y="1353797"/>
                        <a:pt x="17454" y="1258194"/>
                        <a:pt x="200795" y="1107400"/>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389" name="Oval 231">
                  <a:extLst>
                    <a:ext uri="{FF2B5EF4-FFF2-40B4-BE49-F238E27FC236}">
                      <a16:creationId xmlns:a16="http://schemas.microsoft.com/office/drawing/2014/main" id="{CAEAD0AE-59A6-FC28-1E37-0C5A636859C8}"/>
                    </a:ext>
                  </a:extLst>
                </p:cNvPr>
                <p:cNvSpPr/>
                <p:nvPr/>
              </p:nvSpPr>
              <p:spPr>
                <a:xfrm rot="21584683">
                  <a:off x="16302476" y="6775463"/>
                  <a:ext cx="362588" cy="211391"/>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nvGrpSpPr>
              <p:cNvPr id="385" name="Group 384">
                <a:extLst>
                  <a:ext uri="{FF2B5EF4-FFF2-40B4-BE49-F238E27FC236}">
                    <a16:creationId xmlns:a16="http://schemas.microsoft.com/office/drawing/2014/main" id="{ED6C0460-92F5-D0AF-ED37-E35E03492C49}"/>
                  </a:ext>
                </a:extLst>
              </p:cNvPr>
              <p:cNvGrpSpPr/>
              <p:nvPr/>
            </p:nvGrpSpPr>
            <p:grpSpPr>
              <a:xfrm>
                <a:off x="171265" y="5394258"/>
                <a:ext cx="1160343" cy="276635"/>
                <a:chOff x="16474776" y="6404877"/>
                <a:chExt cx="1540740" cy="578876"/>
              </a:xfrm>
            </p:grpSpPr>
            <p:sp>
              <p:nvSpPr>
                <p:cNvPr id="386" name="Oval 34">
                  <a:extLst>
                    <a:ext uri="{FF2B5EF4-FFF2-40B4-BE49-F238E27FC236}">
                      <a16:creationId xmlns:a16="http://schemas.microsoft.com/office/drawing/2014/main" id="{1CBB6BBA-0458-F527-C4A1-4D048A112DAA}"/>
                    </a:ext>
                  </a:extLst>
                </p:cNvPr>
                <p:cNvSpPr/>
                <p:nvPr/>
              </p:nvSpPr>
              <p:spPr>
                <a:xfrm rot="586267">
                  <a:off x="16474776" y="6404877"/>
                  <a:ext cx="1540740" cy="578876"/>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193795 w 2748526"/>
                    <a:gd name="connsiteY0" fmla="*/ 928974 h 1239486"/>
                    <a:gd name="connsiteX1" fmla="*/ 1011392 w 2748526"/>
                    <a:gd name="connsiteY1" fmla="*/ 36798 h 1239486"/>
                    <a:gd name="connsiteX2" fmla="*/ 2630174 w 2748526"/>
                    <a:gd name="connsiteY2" fmla="*/ 211895 h 1239486"/>
                    <a:gd name="connsiteX3" fmla="*/ 2473217 w 2748526"/>
                    <a:gd name="connsiteY3" fmla="*/ 593036 h 1239486"/>
                    <a:gd name="connsiteX4" fmla="*/ 1262327 w 2748526"/>
                    <a:gd name="connsiteY4" fmla="*/ 1208447 h 1239486"/>
                    <a:gd name="connsiteX5" fmla="*/ 85376 w 2748526"/>
                    <a:gd name="connsiteY5" fmla="*/ 1221950 h 1239486"/>
                    <a:gd name="connsiteX6" fmla="*/ 193795 w 2748526"/>
                    <a:gd name="connsiteY6" fmla="*/ 928974 h 123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526" h="1239486">
                      <a:moveTo>
                        <a:pt x="193795" y="928974"/>
                      </a:moveTo>
                      <a:cubicBezTo>
                        <a:pt x="348131" y="731449"/>
                        <a:pt x="605329" y="156311"/>
                        <a:pt x="1011392" y="36798"/>
                      </a:cubicBezTo>
                      <a:cubicBezTo>
                        <a:pt x="1417455" y="-82715"/>
                        <a:pt x="2386537" y="119189"/>
                        <a:pt x="2630174" y="211895"/>
                      </a:cubicBezTo>
                      <a:cubicBezTo>
                        <a:pt x="2873812" y="304601"/>
                        <a:pt x="2701192" y="426944"/>
                        <a:pt x="2473217" y="593036"/>
                      </a:cubicBezTo>
                      <a:cubicBezTo>
                        <a:pt x="2245243" y="759128"/>
                        <a:pt x="1816514" y="1209427"/>
                        <a:pt x="1262327" y="1208447"/>
                      </a:cubicBezTo>
                      <a:cubicBezTo>
                        <a:pt x="708140" y="1207467"/>
                        <a:pt x="263465" y="1268529"/>
                        <a:pt x="85376" y="1221950"/>
                      </a:cubicBezTo>
                      <a:cubicBezTo>
                        <a:pt x="-92713" y="1175371"/>
                        <a:pt x="39459" y="1126499"/>
                        <a:pt x="193795" y="928974"/>
                      </a:cubicBezTo>
                      <a:close/>
                    </a:path>
                  </a:pathLst>
                </a:custGeom>
                <a:solidFill>
                  <a:srgbClr val="D3898A"/>
                </a:solidFill>
                <a:ln w="28575" cap="flat" cmpd="sng" algn="ctr">
                  <a:solidFill>
                    <a:srgbClr val="9C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
                    <a:cs typeface=""/>
                  </a:endParaRPr>
                </a:p>
              </p:txBody>
            </p:sp>
            <p:sp>
              <p:nvSpPr>
                <p:cNvPr id="387" name="Oval 231">
                  <a:extLst>
                    <a:ext uri="{FF2B5EF4-FFF2-40B4-BE49-F238E27FC236}">
                      <a16:creationId xmlns:a16="http://schemas.microsoft.com/office/drawing/2014/main" id="{1F82EAE0-C766-467F-5CBC-8EF9AD355215}"/>
                    </a:ext>
                  </a:extLst>
                </p:cNvPr>
                <p:cNvSpPr/>
                <p:nvPr/>
              </p:nvSpPr>
              <p:spPr>
                <a:xfrm rot="21584683">
                  <a:off x="17055863" y="6557029"/>
                  <a:ext cx="362588" cy="211391"/>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Proxima Nova Rg"/>
                      <a:ea typeface=""/>
                      <a:cs typeface=""/>
                    </a:rPr>
                    <a:t> </a:t>
                  </a:r>
                </a:p>
              </p:txBody>
            </p:sp>
          </p:grpSp>
        </p:grpSp>
      </p:grpSp>
      <p:pic>
        <p:nvPicPr>
          <p:cNvPr id="242" name="Picture 241">
            <a:extLst>
              <a:ext uri="{FF2B5EF4-FFF2-40B4-BE49-F238E27FC236}">
                <a16:creationId xmlns:a16="http://schemas.microsoft.com/office/drawing/2014/main" id="{16E3CF0C-4270-9C45-B80E-A6241F10C2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8309595">
            <a:off x="3427480" y="4912002"/>
            <a:ext cx="2538085" cy="932043"/>
          </a:xfrm>
          <a:prstGeom prst="rect">
            <a:avLst/>
          </a:prstGeom>
        </p:spPr>
      </p:pic>
      <p:sp>
        <p:nvSpPr>
          <p:cNvPr id="243" name="TextBox 242">
            <a:extLst>
              <a:ext uri="{FF2B5EF4-FFF2-40B4-BE49-F238E27FC236}">
                <a16:creationId xmlns:a16="http://schemas.microsoft.com/office/drawing/2014/main" id="{C611DE66-CC06-745B-3682-3EEC7D2C2700}"/>
              </a:ext>
            </a:extLst>
          </p:cNvPr>
          <p:cNvSpPr txBox="1"/>
          <p:nvPr/>
        </p:nvSpPr>
        <p:spPr>
          <a:xfrm>
            <a:off x="1434702" y="3818207"/>
            <a:ext cx="79861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Mucosa</a:t>
            </a:r>
          </a:p>
        </p:txBody>
      </p:sp>
      <p:sp>
        <p:nvSpPr>
          <p:cNvPr id="244" name="TextBox 243">
            <a:extLst>
              <a:ext uri="{FF2B5EF4-FFF2-40B4-BE49-F238E27FC236}">
                <a16:creationId xmlns:a16="http://schemas.microsoft.com/office/drawing/2014/main" id="{86D2DD91-A70A-62F8-1309-E544C7CA5CCE}"/>
              </a:ext>
            </a:extLst>
          </p:cNvPr>
          <p:cNvSpPr txBox="1"/>
          <p:nvPr/>
        </p:nvSpPr>
        <p:spPr>
          <a:xfrm>
            <a:off x="1466058" y="2394978"/>
            <a:ext cx="72006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Lumen</a:t>
            </a:r>
          </a:p>
        </p:txBody>
      </p:sp>
      <p:grpSp>
        <p:nvGrpSpPr>
          <p:cNvPr id="245" name="Group 244">
            <a:extLst>
              <a:ext uri="{FF2B5EF4-FFF2-40B4-BE49-F238E27FC236}">
                <a16:creationId xmlns:a16="http://schemas.microsoft.com/office/drawing/2014/main" id="{A9C0E99E-78D3-0453-18FA-5266AE60F0B9}"/>
              </a:ext>
            </a:extLst>
          </p:cNvPr>
          <p:cNvGrpSpPr/>
          <p:nvPr/>
        </p:nvGrpSpPr>
        <p:grpSpPr>
          <a:xfrm>
            <a:off x="2285697" y="3102781"/>
            <a:ext cx="192942" cy="198258"/>
            <a:chOff x="2214466" y="3210720"/>
            <a:chExt cx="192942" cy="198258"/>
          </a:xfrm>
        </p:grpSpPr>
        <p:sp>
          <p:nvSpPr>
            <p:cNvPr id="374" name="Oval 373">
              <a:extLst>
                <a:ext uri="{FF2B5EF4-FFF2-40B4-BE49-F238E27FC236}">
                  <a16:creationId xmlns:a16="http://schemas.microsoft.com/office/drawing/2014/main" id="{65FC2DE0-A4AC-7A21-7353-ECED484F38F5}"/>
                </a:ext>
              </a:extLst>
            </p:cNvPr>
            <p:cNvSpPr/>
            <p:nvPr/>
          </p:nvSpPr>
          <p:spPr>
            <a:xfrm>
              <a:off x="2214466" y="3216036"/>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75" name="Oval 374">
              <a:extLst>
                <a:ext uri="{FF2B5EF4-FFF2-40B4-BE49-F238E27FC236}">
                  <a16:creationId xmlns:a16="http://schemas.microsoft.com/office/drawing/2014/main" id="{FD10BB01-1F42-8C1F-5CAC-1E4FD7910E20}"/>
                </a:ext>
              </a:extLst>
            </p:cNvPr>
            <p:cNvSpPr/>
            <p:nvPr/>
          </p:nvSpPr>
          <p:spPr>
            <a:xfrm>
              <a:off x="2214466"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76" name="Oval 375">
              <a:extLst>
                <a:ext uri="{FF2B5EF4-FFF2-40B4-BE49-F238E27FC236}">
                  <a16:creationId xmlns:a16="http://schemas.microsoft.com/office/drawing/2014/main" id="{6A8F319B-325B-F91F-8F6A-DE44E5554A39}"/>
                </a:ext>
              </a:extLst>
            </p:cNvPr>
            <p:cNvSpPr/>
            <p:nvPr/>
          </p:nvSpPr>
          <p:spPr>
            <a:xfrm>
              <a:off x="2310159"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77" name="Oval 376">
              <a:extLst>
                <a:ext uri="{FF2B5EF4-FFF2-40B4-BE49-F238E27FC236}">
                  <a16:creationId xmlns:a16="http://schemas.microsoft.com/office/drawing/2014/main" id="{8FF82421-51D3-7E40-9650-8EF5BF9BC13E}"/>
                </a:ext>
              </a:extLst>
            </p:cNvPr>
            <p:cNvSpPr/>
            <p:nvPr/>
          </p:nvSpPr>
          <p:spPr>
            <a:xfrm>
              <a:off x="2310159" y="3210720"/>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46" name="Group 245">
            <a:extLst>
              <a:ext uri="{FF2B5EF4-FFF2-40B4-BE49-F238E27FC236}">
                <a16:creationId xmlns:a16="http://schemas.microsoft.com/office/drawing/2014/main" id="{CAA33F23-A34D-80A7-AB32-80F2A90B0D1D}"/>
              </a:ext>
            </a:extLst>
          </p:cNvPr>
          <p:cNvGrpSpPr/>
          <p:nvPr/>
        </p:nvGrpSpPr>
        <p:grpSpPr>
          <a:xfrm>
            <a:off x="3223247" y="3102781"/>
            <a:ext cx="192942" cy="198258"/>
            <a:chOff x="2214466" y="3210720"/>
            <a:chExt cx="192942" cy="198258"/>
          </a:xfrm>
        </p:grpSpPr>
        <p:sp>
          <p:nvSpPr>
            <p:cNvPr id="370" name="Oval 369">
              <a:extLst>
                <a:ext uri="{FF2B5EF4-FFF2-40B4-BE49-F238E27FC236}">
                  <a16:creationId xmlns:a16="http://schemas.microsoft.com/office/drawing/2014/main" id="{F47FF727-D7AA-B86A-937A-B0367A498A1C}"/>
                </a:ext>
              </a:extLst>
            </p:cNvPr>
            <p:cNvSpPr/>
            <p:nvPr/>
          </p:nvSpPr>
          <p:spPr>
            <a:xfrm>
              <a:off x="2214466" y="3216036"/>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71" name="Oval 370">
              <a:extLst>
                <a:ext uri="{FF2B5EF4-FFF2-40B4-BE49-F238E27FC236}">
                  <a16:creationId xmlns:a16="http://schemas.microsoft.com/office/drawing/2014/main" id="{7A92028A-99C1-C43B-ECB1-7A20CB5D0A25}"/>
                </a:ext>
              </a:extLst>
            </p:cNvPr>
            <p:cNvSpPr/>
            <p:nvPr/>
          </p:nvSpPr>
          <p:spPr>
            <a:xfrm>
              <a:off x="2214466"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72" name="Oval 371">
              <a:extLst>
                <a:ext uri="{FF2B5EF4-FFF2-40B4-BE49-F238E27FC236}">
                  <a16:creationId xmlns:a16="http://schemas.microsoft.com/office/drawing/2014/main" id="{78BDD35C-CFE9-096F-D260-57D2D50C00C3}"/>
                </a:ext>
              </a:extLst>
            </p:cNvPr>
            <p:cNvSpPr/>
            <p:nvPr/>
          </p:nvSpPr>
          <p:spPr>
            <a:xfrm>
              <a:off x="2310159"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73" name="Oval 372">
              <a:extLst>
                <a:ext uri="{FF2B5EF4-FFF2-40B4-BE49-F238E27FC236}">
                  <a16:creationId xmlns:a16="http://schemas.microsoft.com/office/drawing/2014/main" id="{9511475B-8BF3-05D8-6A51-ADC0A6963138}"/>
                </a:ext>
              </a:extLst>
            </p:cNvPr>
            <p:cNvSpPr/>
            <p:nvPr/>
          </p:nvSpPr>
          <p:spPr>
            <a:xfrm>
              <a:off x="2310159" y="3210720"/>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47" name="Group 246">
            <a:extLst>
              <a:ext uri="{FF2B5EF4-FFF2-40B4-BE49-F238E27FC236}">
                <a16:creationId xmlns:a16="http://schemas.microsoft.com/office/drawing/2014/main" id="{57E91979-2B18-0BF7-819B-CC4A3925D857}"/>
              </a:ext>
            </a:extLst>
          </p:cNvPr>
          <p:cNvGrpSpPr/>
          <p:nvPr/>
        </p:nvGrpSpPr>
        <p:grpSpPr>
          <a:xfrm>
            <a:off x="4157967" y="3102781"/>
            <a:ext cx="192942" cy="198258"/>
            <a:chOff x="2214466" y="3210720"/>
            <a:chExt cx="192942" cy="198258"/>
          </a:xfrm>
        </p:grpSpPr>
        <p:sp>
          <p:nvSpPr>
            <p:cNvPr id="366" name="Oval 365">
              <a:extLst>
                <a:ext uri="{FF2B5EF4-FFF2-40B4-BE49-F238E27FC236}">
                  <a16:creationId xmlns:a16="http://schemas.microsoft.com/office/drawing/2014/main" id="{21263F8B-DE36-040A-0B55-201207C5C9DF}"/>
                </a:ext>
              </a:extLst>
            </p:cNvPr>
            <p:cNvSpPr/>
            <p:nvPr/>
          </p:nvSpPr>
          <p:spPr>
            <a:xfrm>
              <a:off x="2214466" y="3216036"/>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67" name="Oval 366">
              <a:extLst>
                <a:ext uri="{FF2B5EF4-FFF2-40B4-BE49-F238E27FC236}">
                  <a16:creationId xmlns:a16="http://schemas.microsoft.com/office/drawing/2014/main" id="{00A1A898-0DF0-2715-26D1-324149DA935A}"/>
                </a:ext>
              </a:extLst>
            </p:cNvPr>
            <p:cNvSpPr/>
            <p:nvPr/>
          </p:nvSpPr>
          <p:spPr>
            <a:xfrm>
              <a:off x="2214466"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68" name="Oval 367">
              <a:extLst>
                <a:ext uri="{FF2B5EF4-FFF2-40B4-BE49-F238E27FC236}">
                  <a16:creationId xmlns:a16="http://schemas.microsoft.com/office/drawing/2014/main" id="{819BADE4-C723-6C49-125A-05F9E36236D0}"/>
                </a:ext>
              </a:extLst>
            </p:cNvPr>
            <p:cNvSpPr/>
            <p:nvPr/>
          </p:nvSpPr>
          <p:spPr>
            <a:xfrm>
              <a:off x="2310159"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69" name="Oval 368">
              <a:extLst>
                <a:ext uri="{FF2B5EF4-FFF2-40B4-BE49-F238E27FC236}">
                  <a16:creationId xmlns:a16="http://schemas.microsoft.com/office/drawing/2014/main" id="{5EB743DC-0CF7-4A47-8C4D-BDECD2FDF868}"/>
                </a:ext>
              </a:extLst>
            </p:cNvPr>
            <p:cNvSpPr/>
            <p:nvPr/>
          </p:nvSpPr>
          <p:spPr>
            <a:xfrm>
              <a:off x="2310159" y="3210720"/>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48" name="Group 247">
            <a:extLst>
              <a:ext uri="{FF2B5EF4-FFF2-40B4-BE49-F238E27FC236}">
                <a16:creationId xmlns:a16="http://schemas.microsoft.com/office/drawing/2014/main" id="{FD9E9E14-2C7F-FC22-D8C8-8A2068ADDB35}"/>
              </a:ext>
            </a:extLst>
          </p:cNvPr>
          <p:cNvGrpSpPr/>
          <p:nvPr/>
        </p:nvGrpSpPr>
        <p:grpSpPr>
          <a:xfrm>
            <a:off x="5092687" y="3102781"/>
            <a:ext cx="192942" cy="198258"/>
            <a:chOff x="2214466" y="3210720"/>
            <a:chExt cx="192942" cy="198258"/>
          </a:xfrm>
        </p:grpSpPr>
        <p:sp>
          <p:nvSpPr>
            <p:cNvPr id="362" name="Oval 361">
              <a:extLst>
                <a:ext uri="{FF2B5EF4-FFF2-40B4-BE49-F238E27FC236}">
                  <a16:creationId xmlns:a16="http://schemas.microsoft.com/office/drawing/2014/main" id="{1214B5B8-032B-52ED-8121-F4537AD0866C}"/>
                </a:ext>
              </a:extLst>
            </p:cNvPr>
            <p:cNvSpPr/>
            <p:nvPr/>
          </p:nvSpPr>
          <p:spPr>
            <a:xfrm>
              <a:off x="2214466" y="3216036"/>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63" name="Oval 362">
              <a:extLst>
                <a:ext uri="{FF2B5EF4-FFF2-40B4-BE49-F238E27FC236}">
                  <a16:creationId xmlns:a16="http://schemas.microsoft.com/office/drawing/2014/main" id="{0A6BE9B2-05DD-E87F-45F0-DB9FBB6195F0}"/>
                </a:ext>
              </a:extLst>
            </p:cNvPr>
            <p:cNvSpPr/>
            <p:nvPr/>
          </p:nvSpPr>
          <p:spPr>
            <a:xfrm>
              <a:off x="2214466"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64" name="Oval 363">
              <a:extLst>
                <a:ext uri="{FF2B5EF4-FFF2-40B4-BE49-F238E27FC236}">
                  <a16:creationId xmlns:a16="http://schemas.microsoft.com/office/drawing/2014/main" id="{EBE23A0A-2FDD-EC20-3F18-6DBF3D26CFFF}"/>
                </a:ext>
              </a:extLst>
            </p:cNvPr>
            <p:cNvSpPr/>
            <p:nvPr/>
          </p:nvSpPr>
          <p:spPr>
            <a:xfrm>
              <a:off x="2310159"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65" name="Oval 364">
              <a:extLst>
                <a:ext uri="{FF2B5EF4-FFF2-40B4-BE49-F238E27FC236}">
                  <a16:creationId xmlns:a16="http://schemas.microsoft.com/office/drawing/2014/main" id="{1E7C42DA-3BC8-4F65-6F39-C6252735E6DB}"/>
                </a:ext>
              </a:extLst>
            </p:cNvPr>
            <p:cNvSpPr/>
            <p:nvPr/>
          </p:nvSpPr>
          <p:spPr>
            <a:xfrm>
              <a:off x="2310159" y="3210720"/>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49" name="Group 248">
            <a:extLst>
              <a:ext uri="{FF2B5EF4-FFF2-40B4-BE49-F238E27FC236}">
                <a16:creationId xmlns:a16="http://schemas.microsoft.com/office/drawing/2014/main" id="{0F08857B-4D5A-8661-1DE3-561C6985DC75}"/>
              </a:ext>
            </a:extLst>
          </p:cNvPr>
          <p:cNvGrpSpPr/>
          <p:nvPr/>
        </p:nvGrpSpPr>
        <p:grpSpPr>
          <a:xfrm>
            <a:off x="6037567" y="3102781"/>
            <a:ext cx="192942" cy="198258"/>
            <a:chOff x="2214466" y="3210720"/>
            <a:chExt cx="192942" cy="198258"/>
          </a:xfrm>
        </p:grpSpPr>
        <p:sp>
          <p:nvSpPr>
            <p:cNvPr id="358" name="Oval 357">
              <a:extLst>
                <a:ext uri="{FF2B5EF4-FFF2-40B4-BE49-F238E27FC236}">
                  <a16:creationId xmlns:a16="http://schemas.microsoft.com/office/drawing/2014/main" id="{BF5206D3-3CDB-86C9-D707-C2A9E2C24250}"/>
                </a:ext>
              </a:extLst>
            </p:cNvPr>
            <p:cNvSpPr/>
            <p:nvPr/>
          </p:nvSpPr>
          <p:spPr>
            <a:xfrm>
              <a:off x="2214466" y="3216036"/>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59" name="Oval 358">
              <a:extLst>
                <a:ext uri="{FF2B5EF4-FFF2-40B4-BE49-F238E27FC236}">
                  <a16:creationId xmlns:a16="http://schemas.microsoft.com/office/drawing/2014/main" id="{B5FB6270-C6FB-36D8-E9B9-1AF9E83E8B90}"/>
                </a:ext>
              </a:extLst>
            </p:cNvPr>
            <p:cNvSpPr/>
            <p:nvPr/>
          </p:nvSpPr>
          <p:spPr>
            <a:xfrm>
              <a:off x="2214466"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60" name="Oval 359">
              <a:extLst>
                <a:ext uri="{FF2B5EF4-FFF2-40B4-BE49-F238E27FC236}">
                  <a16:creationId xmlns:a16="http://schemas.microsoft.com/office/drawing/2014/main" id="{193445C5-EA03-DF24-FC5E-F66BD17ED50D}"/>
                </a:ext>
              </a:extLst>
            </p:cNvPr>
            <p:cNvSpPr/>
            <p:nvPr/>
          </p:nvSpPr>
          <p:spPr>
            <a:xfrm>
              <a:off x="2310159"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61" name="Oval 360">
              <a:extLst>
                <a:ext uri="{FF2B5EF4-FFF2-40B4-BE49-F238E27FC236}">
                  <a16:creationId xmlns:a16="http://schemas.microsoft.com/office/drawing/2014/main" id="{A29AE2C9-582B-8419-3D9C-CCB4A1CF4BF2}"/>
                </a:ext>
              </a:extLst>
            </p:cNvPr>
            <p:cNvSpPr/>
            <p:nvPr/>
          </p:nvSpPr>
          <p:spPr>
            <a:xfrm>
              <a:off x="2310159" y="3210720"/>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50" name="Group 249">
            <a:extLst>
              <a:ext uri="{FF2B5EF4-FFF2-40B4-BE49-F238E27FC236}">
                <a16:creationId xmlns:a16="http://schemas.microsoft.com/office/drawing/2014/main" id="{A483E06D-59CF-E286-C772-84D93D301C0F}"/>
              </a:ext>
            </a:extLst>
          </p:cNvPr>
          <p:cNvGrpSpPr/>
          <p:nvPr/>
        </p:nvGrpSpPr>
        <p:grpSpPr>
          <a:xfrm>
            <a:off x="6972287" y="3102781"/>
            <a:ext cx="192942" cy="198258"/>
            <a:chOff x="2214466" y="3210720"/>
            <a:chExt cx="192942" cy="198258"/>
          </a:xfrm>
        </p:grpSpPr>
        <p:sp>
          <p:nvSpPr>
            <p:cNvPr id="354" name="Oval 353">
              <a:extLst>
                <a:ext uri="{FF2B5EF4-FFF2-40B4-BE49-F238E27FC236}">
                  <a16:creationId xmlns:a16="http://schemas.microsoft.com/office/drawing/2014/main" id="{E20EF7C4-41A7-BB45-A51D-B14F6452F87C}"/>
                </a:ext>
              </a:extLst>
            </p:cNvPr>
            <p:cNvSpPr/>
            <p:nvPr/>
          </p:nvSpPr>
          <p:spPr>
            <a:xfrm>
              <a:off x="2214466" y="3216036"/>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55" name="Oval 354">
              <a:extLst>
                <a:ext uri="{FF2B5EF4-FFF2-40B4-BE49-F238E27FC236}">
                  <a16:creationId xmlns:a16="http://schemas.microsoft.com/office/drawing/2014/main" id="{1296DB29-3985-1536-DE85-8584CF0E2CAF}"/>
                </a:ext>
              </a:extLst>
            </p:cNvPr>
            <p:cNvSpPr/>
            <p:nvPr/>
          </p:nvSpPr>
          <p:spPr>
            <a:xfrm>
              <a:off x="2214466"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56" name="Oval 355">
              <a:extLst>
                <a:ext uri="{FF2B5EF4-FFF2-40B4-BE49-F238E27FC236}">
                  <a16:creationId xmlns:a16="http://schemas.microsoft.com/office/drawing/2014/main" id="{6D46D72D-2300-E35C-825F-D7878EC1178C}"/>
                </a:ext>
              </a:extLst>
            </p:cNvPr>
            <p:cNvSpPr/>
            <p:nvPr/>
          </p:nvSpPr>
          <p:spPr>
            <a:xfrm>
              <a:off x="2310159"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57" name="Oval 356">
              <a:extLst>
                <a:ext uri="{FF2B5EF4-FFF2-40B4-BE49-F238E27FC236}">
                  <a16:creationId xmlns:a16="http://schemas.microsoft.com/office/drawing/2014/main" id="{3081261C-C9D4-00C3-79BC-12BE731CE890}"/>
                </a:ext>
              </a:extLst>
            </p:cNvPr>
            <p:cNvSpPr/>
            <p:nvPr/>
          </p:nvSpPr>
          <p:spPr>
            <a:xfrm>
              <a:off x="2310159" y="3210720"/>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51" name="Group 250">
            <a:extLst>
              <a:ext uri="{FF2B5EF4-FFF2-40B4-BE49-F238E27FC236}">
                <a16:creationId xmlns:a16="http://schemas.microsoft.com/office/drawing/2014/main" id="{E5D2D930-C1DE-4436-EAB2-F1D02D22BCA4}"/>
              </a:ext>
            </a:extLst>
          </p:cNvPr>
          <p:cNvGrpSpPr/>
          <p:nvPr/>
        </p:nvGrpSpPr>
        <p:grpSpPr>
          <a:xfrm>
            <a:off x="7912087" y="3102781"/>
            <a:ext cx="192942" cy="198258"/>
            <a:chOff x="2214466" y="3210720"/>
            <a:chExt cx="192942" cy="198258"/>
          </a:xfrm>
        </p:grpSpPr>
        <p:sp>
          <p:nvSpPr>
            <p:cNvPr id="350" name="Oval 349">
              <a:extLst>
                <a:ext uri="{FF2B5EF4-FFF2-40B4-BE49-F238E27FC236}">
                  <a16:creationId xmlns:a16="http://schemas.microsoft.com/office/drawing/2014/main" id="{33E2C98D-ECAE-7652-1062-53B0DAE33175}"/>
                </a:ext>
              </a:extLst>
            </p:cNvPr>
            <p:cNvSpPr/>
            <p:nvPr/>
          </p:nvSpPr>
          <p:spPr>
            <a:xfrm>
              <a:off x="2214466" y="3216036"/>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51" name="Oval 350">
              <a:extLst>
                <a:ext uri="{FF2B5EF4-FFF2-40B4-BE49-F238E27FC236}">
                  <a16:creationId xmlns:a16="http://schemas.microsoft.com/office/drawing/2014/main" id="{B6CDF7F2-428B-4AB5-DDA3-238F49916438}"/>
                </a:ext>
              </a:extLst>
            </p:cNvPr>
            <p:cNvSpPr/>
            <p:nvPr/>
          </p:nvSpPr>
          <p:spPr>
            <a:xfrm>
              <a:off x="2214466"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52" name="Oval 351">
              <a:extLst>
                <a:ext uri="{FF2B5EF4-FFF2-40B4-BE49-F238E27FC236}">
                  <a16:creationId xmlns:a16="http://schemas.microsoft.com/office/drawing/2014/main" id="{ACC4149D-2008-F33E-BEB9-05603A5C57F1}"/>
                </a:ext>
              </a:extLst>
            </p:cNvPr>
            <p:cNvSpPr/>
            <p:nvPr/>
          </p:nvSpPr>
          <p:spPr>
            <a:xfrm>
              <a:off x="2310159"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53" name="Oval 352">
              <a:extLst>
                <a:ext uri="{FF2B5EF4-FFF2-40B4-BE49-F238E27FC236}">
                  <a16:creationId xmlns:a16="http://schemas.microsoft.com/office/drawing/2014/main" id="{9DF91D21-FE72-0A0B-51A3-3EF78F1CAC7A}"/>
                </a:ext>
              </a:extLst>
            </p:cNvPr>
            <p:cNvSpPr/>
            <p:nvPr/>
          </p:nvSpPr>
          <p:spPr>
            <a:xfrm>
              <a:off x="2310159" y="3210720"/>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52" name="Group 251">
            <a:extLst>
              <a:ext uri="{FF2B5EF4-FFF2-40B4-BE49-F238E27FC236}">
                <a16:creationId xmlns:a16="http://schemas.microsoft.com/office/drawing/2014/main" id="{2CEE7496-4F18-AFCD-6E59-E412D65017ED}"/>
              </a:ext>
            </a:extLst>
          </p:cNvPr>
          <p:cNvGrpSpPr/>
          <p:nvPr/>
        </p:nvGrpSpPr>
        <p:grpSpPr>
          <a:xfrm>
            <a:off x="8846807" y="3102781"/>
            <a:ext cx="192942" cy="198258"/>
            <a:chOff x="2214466" y="3210720"/>
            <a:chExt cx="192942" cy="198258"/>
          </a:xfrm>
        </p:grpSpPr>
        <p:sp>
          <p:nvSpPr>
            <p:cNvPr id="346" name="Oval 345">
              <a:extLst>
                <a:ext uri="{FF2B5EF4-FFF2-40B4-BE49-F238E27FC236}">
                  <a16:creationId xmlns:a16="http://schemas.microsoft.com/office/drawing/2014/main" id="{DDC5F2FD-9717-D450-112D-258DF870A135}"/>
                </a:ext>
              </a:extLst>
            </p:cNvPr>
            <p:cNvSpPr/>
            <p:nvPr/>
          </p:nvSpPr>
          <p:spPr>
            <a:xfrm>
              <a:off x="2214466" y="3216036"/>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47" name="Oval 346">
              <a:extLst>
                <a:ext uri="{FF2B5EF4-FFF2-40B4-BE49-F238E27FC236}">
                  <a16:creationId xmlns:a16="http://schemas.microsoft.com/office/drawing/2014/main" id="{15DCAA49-0691-A2D1-9BC2-EB86AF34CAA8}"/>
                </a:ext>
              </a:extLst>
            </p:cNvPr>
            <p:cNvSpPr/>
            <p:nvPr/>
          </p:nvSpPr>
          <p:spPr>
            <a:xfrm>
              <a:off x="2214466"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48" name="Oval 347">
              <a:extLst>
                <a:ext uri="{FF2B5EF4-FFF2-40B4-BE49-F238E27FC236}">
                  <a16:creationId xmlns:a16="http://schemas.microsoft.com/office/drawing/2014/main" id="{E998DC12-E55F-6EEC-A687-697A5FFB273A}"/>
                </a:ext>
              </a:extLst>
            </p:cNvPr>
            <p:cNvSpPr/>
            <p:nvPr/>
          </p:nvSpPr>
          <p:spPr>
            <a:xfrm>
              <a:off x="2310159"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49" name="Oval 348">
              <a:extLst>
                <a:ext uri="{FF2B5EF4-FFF2-40B4-BE49-F238E27FC236}">
                  <a16:creationId xmlns:a16="http://schemas.microsoft.com/office/drawing/2014/main" id="{AFEF3E28-2400-8A96-99C3-AC9AB8CC3D7B}"/>
                </a:ext>
              </a:extLst>
            </p:cNvPr>
            <p:cNvSpPr/>
            <p:nvPr/>
          </p:nvSpPr>
          <p:spPr>
            <a:xfrm>
              <a:off x="2310159" y="3210720"/>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53" name="Group 252">
            <a:extLst>
              <a:ext uri="{FF2B5EF4-FFF2-40B4-BE49-F238E27FC236}">
                <a16:creationId xmlns:a16="http://schemas.microsoft.com/office/drawing/2014/main" id="{0EA1AAFB-EFC5-F8D5-C419-3EC97BEDECFE}"/>
              </a:ext>
            </a:extLst>
          </p:cNvPr>
          <p:cNvGrpSpPr/>
          <p:nvPr/>
        </p:nvGrpSpPr>
        <p:grpSpPr>
          <a:xfrm>
            <a:off x="9781527" y="3102781"/>
            <a:ext cx="192942" cy="198258"/>
            <a:chOff x="2214466" y="3210720"/>
            <a:chExt cx="192942" cy="198258"/>
          </a:xfrm>
        </p:grpSpPr>
        <p:sp>
          <p:nvSpPr>
            <p:cNvPr id="342" name="Oval 341">
              <a:extLst>
                <a:ext uri="{FF2B5EF4-FFF2-40B4-BE49-F238E27FC236}">
                  <a16:creationId xmlns:a16="http://schemas.microsoft.com/office/drawing/2014/main" id="{ABCF13CC-A873-6ED6-2087-9A4885873ECA}"/>
                </a:ext>
              </a:extLst>
            </p:cNvPr>
            <p:cNvSpPr/>
            <p:nvPr/>
          </p:nvSpPr>
          <p:spPr>
            <a:xfrm>
              <a:off x="2214466" y="3216036"/>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43" name="Oval 342">
              <a:extLst>
                <a:ext uri="{FF2B5EF4-FFF2-40B4-BE49-F238E27FC236}">
                  <a16:creationId xmlns:a16="http://schemas.microsoft.com/office/drawing/2014/main" id="{826AF081-7CC7-ACD9-5333-3A42A78EC339}"/>
                </a:ext>
              </a:extLst>
            </p:cNvPr>
            <p:cNvSpPr/>
            <p:nvPr/>
          </p:nvSpPr>
          <p:spPr>
            <a:xfrm>
              <a:off x="2214466"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44" name="Oval 343">
              <a:extLst>
                <a:ext uri="{FF2B5EF4-FFF2-40B4-BE49-F238E27FC236}">
                  <a16:creationId xmlns:a16="http://schemas.microsoft.com/office/drawing/2014/main" id="{964ABF4D-538C-9744-4B5B-3CBDF2BF3DB7}"/>
                </a:ext>
              </a:extLst>
            </p:cNvPr>
            <p:cNvSpPr/>
            <p:nvPr/>
          </p:nvSpPr>
          <p:spPr>
            <a:xfrm>
              <a:off x="2310159" y="3311729"/>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45" name="Oval 344">
              <a:extLst>
                <a:ext uri="{FF2B5EF4-FFF2-40B4-BE49-F238E27FC236}">
                  <a16:creationId xmlns:a16="http://schemas.microsoft.com/office/drawing/2014/main" id="{DDB9D12C-2DEA-FCFF-E892-A736D73B3934}"/>
                </a:ext>
              </a:extLst>
            </p:cNvPr>
            <p:cNvSpPr/>
            <p:nvPr/>
          </p:nvSpPr>
          <p:spPr>
            <a:xfrm>
              <a:off x="2310159" y="3210720"/>
              <a:ext cx="97249" cy="97249"/>
            </a:xfrm>
            <a:prstGeom prst="ellipse">
              <a:avLst/>
            </a:prstGeom>
            <a:solidFill>
              <a:srgbClr val="FBC400"/>
            </a:solidFill>
            <a:ln w="127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sp>
        <p:nvSpPr>
          <p:cNvPr id="254" name="TextBox 253">
            <a:extLst>
              <a:ext uri="{FF2B5EF4-FFF2-40B4-BE49-F238E27FC236}">
                <a16:creationId xmlns:a16="http://schemas.microsoft.com/office/drawing/2014/main" id="{3156A27A-E3F5-0256-BEB3-8D8B83D1B903}"/>
              </a:ext>
            </a:extLst>
          </p:cNvPr>
          <p:cNvSpPr txBox="1"/>
          <p:nvPr/>
        </p:nvSpPr>
        <p:spPr>
          <a:xfrm>
            <a:off x="4253660" y="2176312"/>
            <a:ext cx="181171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Enteroendocrine cell</a:t>
            </a:r>
          </a:p>
        </p:txBody>
      </p:sp>
      <p:sp>
        <p:nvSpPr>
          <p:cNvPr id="255" name="TextBox 254">
            <a:extLst>
              <a:ext uri="{FF2B5EF4-FFF2-40B4-BE49-F238E27FC236}">
                <a16:creationId xmlns:a16="http://schemas.microsoft.com/office/drawing/2014/main" id="{72CD229C-3521-2EE1-F8B9-C9FA07E88294}"/>
              </a:ext>
            </a:extLst>
          </p:cNvPr>
          <p:cNvSpPr txBox="1"/>
          <p:nvPr/>
        </p:nvSpPr>
        <p:spPr>
          <a:xfrm>
            <a:off x="2805504" y="3934872"/>
            <a:ext cx="196560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Intestinal epithelial cell</a:t>
            </a:r>
          </a:p>
        </p:txBody>
      </p:sp>
      <p:sp>
        <p:nvSpPr>
          <p:cNvPr id="256" name="TextBox 255">
            <a:extLst>
              <a:ext uri="{FF2B5EF4-FFF2-40B4-BE49-F238E27FC236}">
                <a16:creationId xmlns:a16="http://schemas.microsoft.com/office/drawing/2014/main" id="{25C5CE03-25C7-906A-0B10-0778726CB494}"/>
              </a:ext>
            </a:extLst>
          </p:cNvPr>
          <p:cNvSpPr txBox="1"/>
          <p:nvPr/>
        </p:nvSpPr>
        <p:spPr>
          <a:xfrm>
            <a:off x="2695261" y="2169275"/>
            <a:ext cx="12506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Tight junction</a:t>
            </a:r>
          </a:p>
        </p:txBody>
      </p:sp>
      <p:sp>
        <p:nvSpPr>
          <p:cNvPr id="340" name="TextBox 339">
            <a:extLst>
              <a:ext uri="{FF2B5EF4-FFF2-40B4-BE49-F238E27FC236}">
                <a16:creationId xmlns:a16="http://schemas.microsoft.com/office/drawing/2014/main" id="{EF449319-48BA-B2CD-6FC4-CD0BCBF19983}"/>
              </a:ext>
            </a:extLst>
          </p:cNvPr>
          <p:cNvSpPr txBox="1"/>
          <p:nvPr/>
        </p:nvSpPr>
        <p:spPr>
          <a:xfrm>
            <a:off x="7185401" y="1331069"/>
            <a:ext cx="1201048" cy="317278"/>
          </a:xfrm>
          <a:prstGeom prst="rect">
            <a:avLst/>
          </a:prstGeom>
          <a:solidFill>
            <a:srgbClr val="F5E7E6"/>
          </a:solid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C130C"/>
                </a:solidFill>
                <a:effectLst/>
                <a:uLnTx/>
                <a:uFillTx/>
                <a:latin typeface="Proxima Nova Rg"/>
                <a:ea typeface="+mn-ea"/>
                <a:cs typeface="+mn-cs"/>
              </a:rPr>
              <a:t>Lubiprostone</a:t>
            </a:r>
          </a:p>
        </p:txBody>
      </p:sp>
      <p:sp>
        <p:nvSpPr>
          <p:cNvPr id="338" name="TextBox 337">
            <a:extLst>
              <a:ext uri="{FF2B5EF4-FFF2-40B4-BE49-F238E27FC236}">
                <a16:creationId xmlns:a16="http://schemas.microsoft.com/office/drawing/2014/main" id="{75DA9C77-8F7C-7655-ACDB-FAF8F6EE8921}"/>
              </a:ext>
            </a:extLst>
          </p:cNvPr>
          <p:cNvSpPr txBox="1"/>
          <p:nvPr/>
        </p:nvSpPr>
        <p:spPr>
          <a:xfrm>
            <a:off x="8755040" y="1109758"/>
            <a:ext cx="1201048" cy="541351"/>
          </a:xfrm>
          <a:prstGeom prst="rect">
            <a:avLst/>
          </a:prstGeom>
          <a:solidFill>
            <a:srgbClr val="F5E7E6"/>
          </a:solid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C130C"/>
                </a:solidFill>
                <a:effectLst/>
                <a:uLnTx/>
                <a:uFillTx/>
                <a:latin typeface="Proxima Nova Rg"/>
                <a:ea typeface="+mn-ea"/>
                <a:cs typeface="+mn-cs"/>
              </a:rPr>
              <a:t>Linaclotide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C130C"/>
                </a:solidFill>
                <a:effectLst/>
                <a:uLnTx/>
                <a:uFillTx/>
                <a:latin typeface="Proxima Nova Rg"/>
                <a:ea typeface="+mn-ea"/>
                <a:cs typeface="+mn-cs"/>
              </a:rPr>
              <a:t>Plecanatide</a:t>
            </a:r>
          </a:p>
        </p:txBody>
      </p:sp>
      <p:sp>
        <p:nvSpPr>
          <p:cNvPr id="259" name="TextBox 258">
            <a:extLst>
              <a:ext uri="{FF2B5EF4-FFF2-40B4-BE49-F238E27FC236}">
                <a16:creationId xmlns:a16="http://schemas.microsoft.com/office/drawing/2014/main" id="{24012476-F897-A3C9-8E80-C54EF47D0D55}"/>
              </a:ext>
            </a:extLst>
          </p:cNvPr>
          <p:cNvSpPr txBox="1"/>
          <p:nvPr/>
        </p:nvSpPr>
        <p:spPr>
          <a:xfrm>
            <a:off x="9877220" y="2394978"/>
            <a:ext cx="617477" cy="307777"/>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CFTR</a:t>
            </a:r>
          </a:p>
        </p:txBody>
      </p:sp>
      <p:sp>
        <p:nvSpPr>
          <p:cNvPr id="260" name="TextBox 259">
            <a:extLst>
              <a:ext uri="{FF2B5EF4-FFF2-40B4-BE49-F238E27FC236}">
                <a16:creationId xmlns:a16="http://schemas.microsoft.com/office/drawing/2014/main" id="{FD5B03FC-4103-4027-60E0-5AE6051FE146}"/>
              </a:ext>
            </a:extLst>
          </p:cNvPr>
          <p:cNvSpPr txBox="1"/>
          <p:nvPr/>
        </p:nvSpPr>
        <p:spPr>
          <a:xfrm>
            <a:off x="8314168" y="2251349"/>
            <a:ext cx="859531" cy="451406"/>
          </a:xfrm>
          <a:prstGeom prst="rect">
            <a:avLst/>
          </a:prstGeom>
          <a:noFill/>
        </p:spPr>
        <p:txBody>
          <a:bodyPr wrap="none" rtlCol="0">
            <a:spAutoFit/>
          </a:bodyPr>
          <a:lstStyle/>
          <a:p>
            <a:pPr marL="0" marR="0" lvl="0" indent="0" algn="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GC-C</a:t>
            </a:r>
            <a:br>
              <a:rPr kumimoji="0" lang="en-US" sz="1400" b="0" i="0" u="none" strike="noStrike" kern="1200" cap="none" spc="0" normalizeH="0" baseline="0" noProof="0" dirty="0">
                <a:ln>
                  <a:noFill/>
                </a:ln>
                <a:solidFill>
                  <a:srgbClr val="47484F"/>
                </a:solidFill>
                <a:effectLst/>
                <a:uLnTx/>
                <a:uFillTx/>
                <a:latin typeface="Proxima Nova Rg"/>
                <a:ea typeface="+mn-ea"/>
                <a:cs typeface="+mn-cs"/>
              </a:rPr>
            </a:br>
            <a:r>
              <a:rPr kumimoji="0" lang="en-US" sz="1400" b="0" i="0" u="none" strike="noStrike" kern="1200" cap="none" spc="0" normalizeH="0" baseline="0" noProof="0" dirty="0">
                <a:ln>
                  <a:noFill/>
                </a:ln>
                <a:solidFill>
                  <a:srgbClr val="47484F"/>
                </a:solidFill>
                <a:effectLst/>
                <a:uLnTx/>
                <a:uFillTx/>
                <a:latin typeface="Proxima Nova Rg"/>
                <a:ea typeface="+mn-ea"/>
                <a:cs typeface="+mn-cs"/>
              </a:rPr>
              <a:t>receptor</a:t>
            </a:r>
          </a:p>
        </p:txBody>
      </p:sp>
      <p:sp>
        <p:nvSpPr>
          <p:cNvPr id="261" name="TextBox 260">
            <a:extLst>
              <a:ext uri="{FF2B5EF4-FFF2-40B4-BE49-F238E27FC236}">
                <a16:creationId xmlns:a16="http://schemas.microsoft.com/office/drawing/2014/main" id="{1F86F484-CD93-A9E5-94A8-B165983A873E}"/>
              </a:ext>
            </a:extLst>
          </p:cNvPr>
          <p:cNvSpPr txBox="1"/>
          <p:nvPr/>
        </p:nvSpPr>
        <p:spPr>
          <a:xfrm>
            <a:off x="6073511" y="2394978"/>
            <a:ext cx="641522" cy="307777"/>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NHE3</a:t>
            </a:r>
          </a:p>
        </p:txBody>
      </p:sp>
      <p:sp>
        <p:nvSpPr>
          <p:cNvPr id="262" name="TextBox 261">
            <a:extLst>
              <a:ext uri="{FF2B5EF4-FFF2-40B4-BE49-F238E27FC236}">
                <a16:creationId xmlns:a16="http://schemas.microsoft.com/office/drawing/2014/main" id="{52491AC0-84E0-FBEC-2677-442FBBAC68EC}"/>
              </a:ext>
            </a:extLst>
          </p:cNvPr>
          <p:cNvSpPr txBox="1"/>
          <p:nvPr/>
        </p:nvSpPr>
        <p:spPr>
          <a:xfrm>
            <a:off x="6831787" y="2251349"/>
            <a:ext cx="816250" cy="451406"/>
          </a:xfrm>
          <a:prstGeom prst="rect">
            <a:avLst/>
          </a:prstGeom>
          <a:noFill/>
        </p:spPr>
        <p:txBody>
          <a:bodyPr wrap="none" rtlCol="0">
            <a:spAutoFit/>
          </a:bodyPr>
          <a:lstStyle/>
          <a:p>
            <a:pPr marL="0" marR="0" lvl="0" indent="0" algn="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CIC-2</a:t>
            </a:r>
          </a:p>
          <a:p>
            <a:pPr marL="0" marR="0" lvl="0" indent="0" algn="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channel</a:t>
            </a:r>
          </a:p>
        </p:txBody>
      </p:sp>
      <p:sp>
        <p:nvSpPr>
          <p:cNvPr id="263" name="Oval 262">
            <a:extLst>
              <a:ext uri="{FF2B5EF4-FFF2-40B4-BE49-F238E27FC236}">
                <a16:creationId xmlns:a16="http://schemas.microsoft.com/office/drawing/2014/main" id="{351474F9-A341-CE64-F69C-EE94593CF3E1}"/>
              </a:ext>
            </a:extLst>
          </p:cNvPr>
          <p:cNvSpPr/>
          <p:nvPr/>
        </p:nvSpPr>
        <p:spPr>
          <a:xfrm>
            <a:off x="7440182" y="1711139"/>
            <a:ext cx="577383" cy="330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roxima Nova Rg"/>
                <a:ea typeface="+mn-ea"/>
                <a:cs typeface="+mn-cs"/>
              </a:rPr>
              <a:t>Cl-</a:t>
            </a:r>
          </a:p>
        </p:txBody>
      </p:sp>
      <p:sp>
        <p:nvSpPr>
          <p:cNvPr id="264" name="Oval 263">
            <a:extLst>
              <a:ext uri="{FF2B5EF4-FFF2-40B4-BE49-F238E27FC236}">
                <a16:creationId xmlns:a16="http://schemas.microsoft.com/office/drawing/2014/main" id="{88BFD266-F52A-A801-3A05-C8A0BDDD2E45}"/>
              </a:ext>
            </a:extLst>
          </p:cNvPr>
          <p:cNvSpPr/>
          <p:nvPr/>
        </p:nvSpPr>
        <p:spPr>
          <a:xfrm>
            <a:off x="10274957" y="1711139"/>
            <a:ext cx="577383" cy="330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roxima Nova Rg"/>
                <a:ea typeface="+mn-ea"/>
                <a:cs typeface="+mn-cs"/>
              </a:rPr>
              <a:t>Cl-</a:t>
            </a:r>
          </a:p>
        </p:txBody>
      </p:sp>
      <p:grpSp>
        <p:nvGrpSpPr>
          <p:cNvPr id="265" name="Group 264">
            <a:extLst>
              <a:ext uri="{FF2B5EF4-FFF2-40B4-BE49-F238E27FC236}">
                <a16:creationId xmlns:a16="http://schemas.microsoft.com/office/drawing/2014/main" id="{CE84E0D9-9AE1-844E-FB59-B9C38B3141BD}"/>
              </a:ext>
            </a:extLst>
          </p:cNvPr>
          <p:cNvGrpSpPr/>
          <p:nvPr/>
        </p:nvGrpSpPr>
        <p:grpSpPr>
          <a:xfrm>
            <a:off x="9082303" y="3452467"/>
            <a:ext cx="1781815" cy="312853"/>
            <a:chOff x="-77441" y="2615225"/>
            <a:chExt cx="1781815" cy="312853"/>
          </a:xfrm>
        </p:grpSpPr>
        <p:sp>
          <p:nvSpPr>
            <p:cNvPr id="335" name="TextBox 334">
              <a:extLst>
                <a:ext uri="{FF2B5EF4-FFF2-40B4-BE49-F238E27FC236}">
                  <a16:creationId xmlns:a16="http://schemas.microsoft.com/office/drawing/2014/main" id="{747F4A7B-6BF5-676D-ECD8-1595A9C7A2B6}"/>
                </a:ext>
              </a:extLst>
            </p:cNvPr>
            <p:cNvSpPr txBox="1"/>
            <p:nvPr/>
          </p:nvSpPr>
          <p:spPr>
            <a:xfrm>
              <a:off x="1033998" y="2615225"/>
              <a:ext cx="67037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roxima Nova Rg"/>
                  <a:ea typeface="+mn-ea"/>
                  <a:cs typeface="+mn-cs"/>
                </a:rPr>
                <a:t>cGMP</a:t>
              </a:r>
            </a:p>
          </p:txBody>
        </p:sp>
        <p:sp>
          <p:nvSpPr>
            <p:cNvPr id="336" name="TextBox 335">
              <a:extLst>
                <a:ext uri="{FF2B5EF4-FFF2-40B4-BE49-F238E27FC236}">
                  <a16:creationId xmlns:a16="http://schemas.microsoft.com/office/drawing/2014/main" id="{F63F301D-2753-1995-5DA4-6FBE370791A2}"/>
                </a:ext>
              </a:extLst>
            </p:cNvPr>
            <p:cNvSpPr txBox="1"/>
            <p:nvPr/>
          </p:nvSpPr>
          <p:spPr>
            <a:xfrm>
              <a:off x="-77441" y="2620301"/>
              <a:ext cx="52963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roxima Nova Rg"/>
                  <a:ea typeface="+mn-ea"/>
                  <a:cs typeface="+mn-cs"/>
                </a:rPr>
                <a:t>GTP</a:t>
              </a:r>
            </a:p>
          </p:txBody>
        </p:sp>
        <p:cxnSp>
          <p:nvCxnSpPr>
            <p:cNvPr id="337" name="Straight Arrow Connector 336">
              <a:extLst>
                <a:ext uri="{FF2B5EF4-FFF2-40B4-BE49-F238E27FC236}">
                  <a16:creationId xmlns:a16="http://schemas.microsoft.com/office/drawing/2014/main" id="{EC3C724E-A2D4-6DC1-407B-72DC2AD9BF2C}"/>
                </a:ext>
              </a:extLst>
            </p:cNvPr>
            <p:cNvCxnSpPr>
              <a:cxnSpLocks/>
            </p:cNvCxnSpPr>
            <p:nvPr/>
          </p:nvCxnSpPr>
          <p:spPr>
            <a:xfrm flipV="1">
              <a:off x="428553" y="2769114"/>
              <a:ext cx="653997"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6" name="Straight Connector 265">
            <a:extLst>
              <a:ext uri="{FF2B5EF4-FFF2-40B4-BE49-F238E27FC236}">
                <a16:creationId xmlns:a16="http://schemas.microsoft.com/office/drawing/2014/main" id="{D4F93418-4119-DE41-D909-2B072C9E464F}"/>
              </a:ext>
            </a:extLst>
          </p:cNvPr>
          <p:cNvCxnSpPr>
            <a:cxnSpLocks/>
          </p:cNvCxnSpPr>
          <p:nvPr/>
        </p:nvCxnSpPr>
        <p:spPr>
          <a:xfrm>
            <a:off x="3321459" y="2484088"/>
            <a:ext cx="0" cy="66216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5AA1582A-BE8E-AF9F-B617-FDEDAB90A1C5}"/>
              </a:ext>
            </a:extLst>
          </p:cNvPr>
          <p:cNvCxnSpPr>
            <a:cxnSpLocks/>
          </p:cNvCxnSpPr>
          <p:nvPr/>
        </p:nvCxnSpPr>
        <p:spPr>
          <a:xfrm>
            <a:off x="5404641" y="2484088"/>
            <a:ext cx="0" cy="662160"/>
          </a:xfrm>
          <a:prstGeom prst="line">
            <a:avLst/>
          </a:prstGeom>
          <a:ln w="127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1DDDD50D-687E-ACE0-66CD-84AF48B4F013}"/>
              </a:ext>
            </a:extLst>
          </p:cNvPr>
          <p:cNvCxnSpPr>
            <a:cxnSpLocks/>
          </p:cNvCxnSpPr>
          <p:nvPr/>
        </p:nvCxnSpPr>
        <p:spPr>
          <a:xfrm flipH="1" flipV="1">
            <a:off x="3788305" y="3665211"/>
            <a:ext cx="1" cy="289981"/>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F24AD828-94B7-2408-DBC2-A5C76AAED8F0}"/>
              </a:ext>
            </a:extLst>
          </p:cNvPr>
          <p:cNvSpPr txBox="1"/>
          <p:nvPr/>
        </p:nvSpPr>
        <p:spPr>
          <a:xfrm>
            <a:off x="5824028" y="4106066"/>
            <a:ext cx="94769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Serotonin</a:t>
            </a:r>
          </a:p>
        </p:txBody>
      </p:sp>
      <p:cxnSp>
        <p:nvCxnSpPr>
          <p:cNvPr id="270" name="Straight Arrow Connector 269">
            <a:extLst>
              <a:ext uri="{FF2B5EF4-FFF2-40B4-BE49-F238E27FC236}">
                <a16:creationId xmlns:a16="http://schemas.microsoft.com/office/drawing/2014/main" id="{299807A7-CB5C-98FF-A136-F7D07F5CCEC5}"/>
              </a:ext>
            </a:extLst>
          </p:cNvPr>
          <p:cNvCxnSpPr>
            <a:cxnSpLocks/>
          </p:cNvCxnSpPr>
          <p:nvPr/>
        </p:nvCxnSpPr>
        <p:spPr>
          <a:xfrm flipV="1">
            <a:off x="7728873" y="2054444"/>
            <a:ext cx="0" cy="1359184"/>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4B311847-74B8-8DE9-6C79-B6B32892D165}"/>
              </a:ext>
            </a:extLst>
          </p:cNvPr>
          <p:cNvCxnSpPr>
            <a:cxnSpLocks/>
          </p:cNvCxnSpPr>
          <p:nvPr/>
        </p:nvCxnSpPr>
        <p:spPr>
          <a:xfrm flipV="1">
            <a:off x="10563648" y="2054444"/>
            <a:ext cx="0" cy="1030143"/>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4BCB800-3617-E9C7-530D-6DDE960F03F1}"/>
              </a:ext>
            </a:extLst>
          </p:cNvPr>
          <p:cNvCxnSpPr>
            <a:cxnSpLocks/>
          </p:cNvCxnSpPr>
          <p:nvPr/>
        </p:nvCxnSpPr>
        <p:spPr>
          <a:xfrm>
            <a:off x="9331969" y="3094365"/>
            <a:ext cx="0" cy="406661"/>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5B4D320E-01F3-299E-A8B9-92CC578CD009}"/>
              </a:ext>
            </a:extLst>
          </p:cNvPr>
          <p:cNvCxnSpPr>
            <a:cxnSpLocks/>
          </p:cNvCxnSpPr>
          <p:nvPr/>
        </p:nvCxnSpPr>
        <p:spPr>
          <a:xfrm flipV="1">
            <a:off x="10563648" y="3086597"/>
            <a:ext cx="0" cy="425489"/>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24173A77-6836-6822-FED9-53FD50D55E9A}"/>
              </a:ext>
            </a:extLst>
          </p:cNvPr>
          <p:cNvCxnSpPr>
            <a:cxnSpLocks/>
          </p:cNvCxnSpPr>
          <p:nvPr/>
        </p:nvCxnSpPr>
        <p:spPr>
          <a:xfrm>
            <a:off x="9326997" y="1711139"/>
            <a:ext cx="0" cy="633347"/>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75" name="Group 274">
            <a:extLst>
              <a:ext uri="{FF2B5EF4-FFF2-40B4-BE49-F238E27FC236}">
                <a16:creationId xmlns:a16="http://schemas.microsoft.com/office/drawing/2014/main" id="{AFB58FF2-B6B4-4526-814A-81B3128DA2AC}"/>
              </a:ext>
            </a:extLst>
          </p:cNvPr>
          <p:cNvGrpSpPr/>
          <p:nvPr/>
        </p:nvGrpSpPr>
        <p:grpSpPr>
          <a:xfrm>
            <a:off x="1434702" y="5183989"/>
            <a:ext cx="1729961" cy="721346"/>
            <a:chOff x="9200161" y="5429251"/>
            <a:chExt cx="1729961" cy="721346"/>
          </a:xfrm>
        </p:grpSpPr>
        <p:sp>
          <p:nvSpPr>
            <p:cNvPr id="333" name="TextBox 332">
              <a:extLst>
                <a:ext uri="{FF2B5EF4-FFF2-40B4-BE49-F238E27FC236}">
                  <a16:creationId xmlns:a16="http://schemas.microsoft.com/office/drawing/2014/main" id="{61668447-B579-3D85-F507-4A43A59583E6}"/>
                </a:ext>
              </a:extLst>
            </p:cNvPr>
            <p:cNvSpPr txBox="1"/>
            <p:nvPr/>
          </p:nvSpPr>
          <p:spPr>
            <a:xfrm>
              <a:off x="9200161" y="5429251"/>
              <a:ext cx="172996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Smooth muscle cell</a:t>
              </a:r>
            </a:p>
          </p:txBody>
        </p:sp>
        <p:cxnSp>
          <p:nvCxnSpPr>
            <p:cNvPr id="334" name="Straight Connector 333">
              <a:extLst>
                <a:ext uri="{FF2B5EF4-FFF2-40B4-BE49-F238E27FC236}">
                  <a16:creationId xmlns:a16="http://schemas.microsoft.com/office/drawing/2014/main" id="{FBB99D03-74D2-0ED8-2516-ADCDCC063819}"/>
                </a:ext>
              </a:extLst>
            </p:cNvPr>
            <p:cNvCxnSpPr>
              <a:cxnSpLocks/>
            </p:cNvCxnSpPr>
            <p:nvPr/>
          </p:nvCxnSpPr>
          <p:spPr>
            <a:xfrm>
              <a:off x="10099780" y="5740745"/>
              <a:ext cx="0" cy="409852"/>
            </a:xfrm>
            <a:prstGeom prst="line">
              <a:avLst/>
            </a:prstGeom>
            <a:ln w="127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B5934855-BCF4-2E6B-A4D0-3CAD798766B6}"/>
              </a:ext>
            </a:extLst>
          </p:cNvPr>
          <p:cNvGrpSpPr/>
          <p:nvPr/>
        </p:nvGrpSpPr>
        <p:grpSpPr>
          <a:xfrm>
            <a:off x="3010120" y="4701346"/>
            <a:ext cx="2178260" cy="307777"/>
            <a:chOff x="2928257" y="4946608"/>
            <a:chExt cx="2178260" cy="307777"/>
          </a:xfrm>
        </p:grpSpPr>
        <p:sp>
          <p:nvSpPr>
            <p:cNvPr id="331" name="TextBox 330">
              <a:extLst>
                <a:ext uri="{FF2B5EF4-FFF2-40B4-BE49-F238E27FC236}">
                  <a16:creationId xmlns:a16="http://schemas.microsoft.com/office/drawing/2014/main" id="{9E79F32E-C494-2C6E-7998-E761BCA34B30}"/>
                </a:ext>
              </a:extLst>
            </p:cNvPr>
            <p:cNvSpPr txBox="1"/>
            <p:nvPr/>
          </p:nvSpPr>
          <p:spPr>
            <a:xfrm>
              <a:off x="2928257" y="4946608"/>
              <a:ext cx="172354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Submucosal plexus</a:t>
              </a:r>
            </a:p>
          </p:txBody>
        </p:sp>
        <p:cxnSp>
          <p:nvCxnSpPr>
            <p:cNvPr id="332" name="Straight Connector 331">
              <a:extLst>
                <a:ext uri="{FF2B5EF4-FFF2-40B4-BE49-F238E27FC236}">
                  <a16:creationId xmlns:a16="http://schemas.microsoft.com/office/drawing/2014/main" id="{1FD5D488-E6A5-F1A0-A931-6334DC7B5753}"/>
                </a:ext>
              </a:extLst>
            </p:cNvPr>
            <p:cNvCxnSpPr>
              <a:cxnSpLocks/>
            </p:cNvCxnSpPr>
            <p:nvPr/>
          </p:nvCxnSpPr>
          <p:spPr>
            <a:xfrm>
              <a:off x="4589623" y="5108854"/>
              <a:ext cx="516894"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277" name="TextBox 276">
            <a:extLst>
              <a:ext uri="{FF2B5EF4-FFF2-40B4-BE49-F238E27FC236}">
                <a16:creationId xmlns:a16="http://schemas.microsoft.com/office/drawing/2014/main" id="{E12D2FAD-1D4F-1C03-8B88-C72A4916C806}"/>
              </a:ext>
            </a:extLst>
          </p:cNvPr>
          <p:cNvSpPr txBox="1"/>
          <p:nvPr/>
        </p:nvSpPr>
        <p:spPr>
          <a:xfrm>
            <a:off x="9525183" y="6083361"/>
            <a:ext cx="96212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Proxima Nova Rg"/>
                <a:ea typeface="+mn-ea"/>
                <a:cs typeface="+mn-cs"/>
              </a:rPr>
              <a:t>©Medscape, LLC</a:t>
            </a:r>
          </a:p>
        </p:txBody>
      </p:sp>
      <p:grpSp>
        <p:nvGrpSpPr>
          <p:cNvPr id="278" name="Group 277">
            <a:extLst>
              <a:ext uri="{FF2B5EF4-FFF2-40B4-BE49-F238E27FC236}">
                <a16:creationId xmlns:a16="http://schemas.microsoft.com/office/drawing/2014/main" id="{2205140D-E424-4DC1-8718-22137B66B5F3}"/>
              </a:ext>
            </a:extLst>
          </p:cNvPr>
          <p:cNvGrpSpPr/>
          <p:nvPr/>
        </p:nvGrpSpPr>
        <p:grpSpPr>
          <a:xfrm>
            <a:off x="7850418" y="1707565"/>
            <a:ext cx="262264" cy="934285"/>
            <a:chOff x="7850418" y="1802197"/>
            <a:chExt cx="262264" cy="1084916"/>
          </a:xfrm>
        </p:grpSpPr>
        <p:grpSp>
          <p:nvGrpSpPr>
            <p:cNvPr id="327" name="Group 326">
              <a:extLst>
                <a:ext uri="{FF2B5EF4-FFF2-40B4-BE49-F238E27FC236}">
                  <a16:creationId xmlns:a16="http://schemas.microsoft.com/office/drawing/2014/main" id="{E4AA5560-47E7-C558-D5BE-D33E66B357BC}"/>
                </a:ext>
              </a:extLst>
            </p:cNvPr>
            <p:cNvGrpSpPr/>
            <p:nvPr/>
          </p:nvGrpSpPr>
          <p:grpSpPr>
            <a:xfrm>
              <a:off x="7850418" y="1802197"/>
              <a:ext cx="262264" cy="777140"/>
              <a:chOff x="7842419" y="1909384"/>
              <a:chExt cx="188400" cy="914399"/>
            </a:xfrm>
          </p:grpSpPr>
          <p:cxnSp>
            <p:nvCxnSpPr>
              <p:cNvPr id="329" name="Straight Connector 328">
                <a:extLst>
                  <a:ext uri="{FF2B5EF4-FFF2-40B4-BE49-F238E27FC236}">
                    <a16:creationId xmlns:a16="http://schemas.microsoft.com/office/drawing/2014/main" id="{5A68436B-D146-48D8-4F07-AA2D2B45A88E}"/>
                  </a:ext>
                </a:extLst>
              </p:cNvPr>
              <p:cNvCxnSpPr>
                <a:cxnSpLocks/>
              </p:cNvCxnSpPr>
              <p:nvPr/>
            </p:nvCxnSpPr>
            <p:spPr>
              <a:xfrm>
                <a:off x="8029611" y="1909384"/>
                <a:ext cx="0" cy="914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322E2D42-33BD-B1B6-6809-C917E5BE950B}"/>
                  </a:ext>
                </a:extLst>
              </p:cNvPr>
              <p:cNvCxnSpPr>
                <a:cxnSpLocks/>
              </p:cNvCxnSpPr>
              <p:nvPr/>
            </p:nvCxnSpPr>
            <p:spPr>
              <a:xfrm>
                <a:off x="7842419" y="2823783"/>
                <a:ext cx="188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8" name="Straight Connector 327">
              <a:extLst>
                <a:ext uri="{FF2B5EF4-FFF2-40B4-BE49-F238E27FC236}">
                  <a16:creationId xmlns:a16="http://schemas.microsoft.com/office/drawing/2014/main" id="{BB3201C2-6A59-4E87-A45B-59592CD1B167}"/>
                </a:ext>
              </a:extLst>
            </p:cNvPr>
            <p:cNvCxnSpPr>
              <a:cxnSpLocks/>
            </p:cNvCxnSpPr>
            <p:nvPr/>
          </p:nvCxnSpPr>
          <p:spPr>
            <a:xfrm>
              <a:off x="7850418" y="2579336"/>
              <a:ext cx="0" cy="307777"/>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25" name="TextBox 324">
            <a:extLst>
              <a:ext uri="{FF2B5EF4-FFF2-40B4-BE49-F238E27FC236}">
                <a16:creationId xmlns:a16="http://schemas.microsoft.com/office/drawing/2014/main" id="{764E5E2E-3B98-42C6-901A-BEF48C98DACB}"/>
              </a:ext>
            </a:extLst>
          </p:cNvPr>
          <p:cNvSpPr txBox="1"/>
          <p:nvPr/>
        </p:nvSpPr>
        <p:spPr>
          <a:xfrm>
            <a:off x="7772271" y="5138415"/>
            <a:ext cx="1201048" cy="317278"/>
          </a:xfrm>
          <a:prstGeom prst="rect">
            <a:avLst/>
          </a:prstGeom>
          <a:solidFill>
            <a:srgbClr val="F5E7E6"/>
          </a:solid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C130C"/>
                </a:solidFill>
                <a:effectLst/>
                <a:uLnTx/>
                <a:uFillTx/>
                <a:latin typeface="Proxima Nova Rg"/>
                <a:ea typeface="+mn-ea"/>
                <a:cs typeface="+mn-cs"/>
              </a:rPr>
              <a:t>Prucalopride</a:t>
            </a:r>
          </a:p>
        </p:txBody>
      </p:sp>
      <p:grpSp>
        <p:nvGrpSpPr>
          <p:cNvPr id="280" name="Group 279">
            <a:extLst>
              <a:ext uri="{FF2B5EF4-FFF2-40B4-BE49-F238E27FC236}">
                <a16:creationId xmlns:a16="http://schemas.microsoft.com/office/drawing/2014/main" id="{390A73C4-E498-45B9-A6AF-E85360817725}"/>
              </a:ext>
            </a:extLst>
          </p:cNvPr>
          <p:cNvGrpSpPr/>
          <p:nvPr/>
        </p:nvGrpSpPr>
        <p:grpSpPr>
          <a:xfrm rot="10800000">
            <a:off x="5471460" y="3724148"/>
            <a:ext cx="343141" cy="481944"/>
            <a:chOff x="6049013" y="5145300"/>
            <a:chExt cx="450389" cy="435506"/>
          </a:xfrm>
        </p:grpSpPr>
        <p:cxnSp>
          <p:nvCxnSpPr>
            <p:cNvPr id="323" name="Straight Arrow Connector 322">
              <a:extLst>
                <a:ext uri="{FF2B5EF4-FFF2-40B4-BE49-F238E27FC236}">
                  <a16:creationId xmlns:a16="http://schemas.microsoft.com/office/drawing/2014/main" id="{DED11A70-B9A3-4A60-8CF2-5896DF0B0D68}"/>
                </a:ext>
              </a:extLst>
            </p:cNvPr>
            <p:cNvCxnSpPr>
              <a:cxnSpLocks/>
            </p:cNvCxnSpPr>
            <p:nvPr/>
          </p:nvCxnSpPr>
          <p:spPr>
            <a:xfrm flipV="1">
              <a:off x="6054133" y="5145300"/>
              <a:ext cx="0" cy="435506"/>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45CB34C7-3B31-40C9-AE25-D97666FAC727}"/>
                </a:ext>
              </a:extLst>
            </p:cNvPr>
            <p:cNvCxnSpPr/>
            <p:nvPr/>
          </p:nvCxnSpPr>
          <p:spPr>
            <a:xfrm>
              <a:off x="6049013" y="5580806"/>
              <a:ext cx="4503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1" name="Group 280">
            <a:extLst>
              <a:ext uri="{FF2B5EF4-FFF2-40B4-BE49-F238E27FC236}">
                <a16:creationId xmlns:a16="http://schemas.microsoft.com/office/drawing/2014/main" id="{2CB31A80-98D1-4515-A800-0A874C9B97B9}"/>
              </a:ext>
            </a:extLst>
          </p:cNvPr>
          <p:cNvGrpSpPr/>
          <p:nvPr/>
        </p:nvGrpSpPr>
        <p:grpSpPr>
          <a:xfrm>
            <a:off x="6436641" y="3186932"/>
            <a:ext cx="4092289" cy="865624"/>
            <a:chOff x="6436641" y="3316240"/>
            <a:chExt cx="4092289" cy="865624"/>
          </a:xfrm>
        </p:grpSpPr>
        <p:grpSp>
          <p:nvGrpSpPr>
            <p:cNvPr id="318" name="Group 317">
              <a:extLst>
                <a:ext uri="{FF2B5EF4-FFF2-40B4-BE49-F238E27FC236}">
                  <a16:creationId xmlns:a16="http://schemas.microsoft.com/office/drawing/2014/main" id="{A64330BD-A28B-46FB-BDAA-5ED3A0D3DD38}"/>
                </a:ext>
              </a:extLst>
            </p:cNvPr>
            <p:cNvGrpSpPr/>
            <p:nvPr/>
          </p:nvGrpSpPr>
          <p:grpSpPr>
            <a:xfrm>
              <a:off x="6436641" y="3316240"/>
              <a:ext cx="231532" cy="865528"/>
              <a:chOff x="908474" y="1716069"/>
              <a:chExt cx="231532" cy="423690"/>
            </a:xfrm>
          </p:grpSpPr>
          <p:cxnSp>
            <p:nvCxnSpPr>
              <p:cNvPr id="321" name="Straight Connector 320">
                <a:extLst>
                  <a:ext uri="{FF2B5EF4-FFF2-40B4-BE49-F238E27FC236}">
                    <a16:creationId xmlns:a16="http://schemas.microsoft.com/office/drawing/2014/main" id="{CD0F20A0-F36D-499E-BB05-CFA4E61EF8B6}"/>
                  </a:ext>
                </a:extLst>
              </p:cNvPr>
              <p:cNvCxnSpPr>
                <a:cxnSpLocks/>
              </p:cNvCxnSpPr>
              <p:nvPr/>
            </p:nvCxnSpPr>
            <p:spPr>
              <a:xfrm>
                <a:off x="908474" y="1716069"/>
                <a:ext cx="231532" cy="0"/>
              </a:xfrm>
              <a:prstGeom prst="line">
                <a:avLst/>
              </a:prstGeom>
              <a:ln w="25400">
                <a:solidFill>
                  <a:srgbClr val="DA251C"/>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C44751B9-1678-4746-A1BF-7CF71658C0D1}"/>
                  </a:ext>
                </a:extLst>
              </p:cNvPr>
              <p:cNvCxnSpPr>
                <a:cxnSpLocks/>
              </p:cNvCxnSpPr>
              <p:nvPr/>
            </p:nvCxnSpPr>
            <p:spPr>
              <a:xfrm>
                <a:off x="1024240" y="1716069"/>
                <a:ext cx="0" cy="423690"/>
              </a:xfrm>
              <a:prstGeom prst="line">
                <a:avLst/>
              </a:prstGeom>
              <a:ln w="25400">
                <a:solidFill>
                  <a:srgbClr val="DA251C"/>
                </a:solidFill>
              </a:ln>
            </p:spPr>
            <p:style>
              <a:lnRef idx="1">
                <a:schemeClr val="accent1"/>
              </a:lnRef>
              <a:fillRef idx="0">
                <a:schemeClr val="accent1"/>
              </a:fillRef>
              <a:effectRef idx="0">
                <a:schemeClr val="accent1"/>
              </a:effectRef>
              <a:fontRef idx="minor">
                <a:schemeClr val="tx1"/>
              </a:fontRef>
            </p:style>
          </p:cxnSp>
        </p:grpSp>
        <p:cxnSp>
          <p:nvCxnSpPr>
            <p:cNvPr id="319" name="Straight Connector 318">
              <a:extLst>
                <a:ext uri="{FF2B5EF4-FFF2-40B4-BE49-F238E27FC236}">
                  <a16:creationId xmlns:a16="http://schemas.microsoft.com/office/drawing/2014/main" id="{B3B60DCB-0829-4842-A484-7109B97961F5}"/>
                </a:ext>
              </a:extLst>
            </p:cNvPr>
            <p:cNvCxnSpPr>
              <a:cxnSpLocks/>
            </p:cNvCxnSpPr>
            <p:nvPr/>
          </p:nvCxnSpPr>
          <p:spPr>
            <a:xfrm>
              <a:off x="6548293" y="4173379"/>
              <a:ext cx="3980637" cy="0"/>
            </a:xfrm>
            <a:prstGeom prst="line">
              <a:avLst/>
            </a:prstGeom>
            <a:ln w="25400">
              <a:solidFill>
                <a:srgbClr val="DA251C"/>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A870EB7D-C27E-4F44-9299-A6123130F286}"/>
                </a:ext>
              </a:extLst>
            </p:cNvPr>
            <p:cNvCxnSpPr>
              <a:cxnSpLocks/>
            </p:cNvCxnSpPr>
            <p:nvPr/>
          </p:nvCxnSpPr>
          <p:spPr>
            <a:xfrm>
              <a:off x="10528930" y="3853456"/>
              <a:ext cx="0" cy="328408"/>
            </a:xfrm>
            <a:prstGeom prst="line">
              <a:avLst/>
            </a:prstGeom>
            <a:ln w="25400">
              <a:solidFill>
                <a:srgbClr val="DA251C"/>
              </a:solidFill>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A195FBB2-FA43-4AF4-A23B-BA06DD999394}"/>
              </a:ext>
            </a:extLst>
          </p:cNvPr>
          <p:cNvGrpSpPr/>
          <p:nvPr/>
        </p:nvGrpSpPr>
        <p:grpSpPr>
          <a:xfrm flipV="1">
            <a:off x="5770037" y="4725158"/>
            <a:ext cx="53172" cy="45719"/>
            <a:chOff x="5217215" y="5471368"/>
            <a:chExt cx="527863" cy="293921"/>
          </a:xfrm>
        </p:grpSpPr>
        <p:sp>
          <p:nvSpPr>
            <p:cNvPr id="316" name="Rectangle: Rounded Corners 80">
              <a:extLst>
                <a:ext uri="{FF2B5EF4-FFF2-40B4-BE49-F238E27FC236}">
                  <a16:creationId xmlns:a16="http://schemas.microsoft.com/office/drawing/2014/main" id="{71D19D22-F5FC-473C-B671-B796B53C4772}"/>
                </a:ext>
              </a:extLst>
            </p:cNvPr>
            <p:cNvSpPr/>
            <p:nvPr/>
          </p:nvSpPr>
          <p:spPr>
            <a:xfrm>
              <a:off x="5217215" y="5471368"/>
              <a:ext cx="527863" cy="149706"/>
            </a:xfrm>
            <a:prstGeom prst="roundRect">
              <a:avLst>
                <a:gd name="adj" fmla="val 50000"/>
              </a:avLst>
            </a:prstGeom>
            <a:solidFill>
              <a:srgbClr val="58A392"/>
            </a:solidFill>
            <a:ln w="9525">
              <a:solidFill>
                <a:srgbClr val="0E47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317" name="Rectangle: Rounded Corners 262">
              <a:extLst>
                <a:ext uri="{FF2B5EF4-FFF2-40B4-BE49-F238E27FC236}">
                  <a16:creationId xmlns:a16="http://schemas.microsoft.com/office/drawing/2014/main" id="{E756DD83-93DB-4D03-A045-8FD7E468F001}"/>
                </a:ext>
              </a:extLst>
            </p:cNvPr>
            <p:cNvSpPr/>
            <p:nvPr/>
          </p:nvSpPr>
          <p:spPr>
            <a:xfrm>
              <a:off x="5217215" y="5615583"/>
              <a:ext cx="527863" cy="149706"/>
            </a:xfrm>
            <a:prstGeom prst="roundRect">
              <a:avLst>
                <a:gd name="adj" fmla="val 50000"/>
              </a:avLst>
            </a:prstGeom>
            <a:solidFill>
              <a:srgbClr val="58A392"/>
            </a:solidFill>
            <a:ln w="9525">
              <a:solidFill>
                <a:srgbClr val="0E47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cxnSp>
        <p:nvCxnSpPr>
          <p:cNvPr id="283" name="Straight Connector 282">
            <a:extLst>
              <a:ext uri="{FF2B5EF4-FFF2-40B4-BE49-F238E27FC236}">
                <a16:creationId xmlns:a16="http://schemas.microsoft.com/office/drawing/2014/main" id="{6C2289B3-2175-4D94-81AD-E1D7BB2C62D2}"/>
              </a:ext>
            </a:extLst>
          </p:cNvPr>
          <p:cNvCxnSpPr/>
          <p:nvPr/>
        </p:nvCxnSpPr>
        <p:spPr>
          <a:xfrm>
            <a:off x="5782174" y="4789800"/>
            <a:ext cx="298307" cy="7342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17350DA-E974-40AF-9D5F-63BF9E5B21B0}"/>
              </a:ext>
            </a:extLst>
          </p:cNvPr>
          <p:cNvCxnSpPr>
            <a:cxnSpLocks/>
          </p:cNvCxnSpPr>
          <p:nvPr/>
        </p:nvCxnSpPr>
        <p:spPr>
          <a:xfrm flipV="1">
            <a:off x="5779239" y="4463598"/>
            <a:ext cx="294266" cy="23774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5" name="Rectangle 284">
            <a:extLst>
              <a:ext uri="{FF2B5EF4-FFF2-40B4-BE49-F238E27FC236}">
                <a16:creationId xmlns:a16="http://schemas.microsoft.com/office/drawing/2014/main" id="{108B6C6F-098F-463B-A82B-61213A399D05}"/>
              </a:ext>
            </a:extLst>
          </p:cNvPr>
          <p:cNvSpPr/>
          <p:nvPr/>
        </p:nvSpPr>
        <p:spPr>
          <a:xfrm>
            <a:off x="6081649" y="4461543"/>
            <a:ext cx="1515385" cy="1050777"/>
          </a:xfrm>
          <a:prstGeom prst="rect">
            <a:avLst/>
          </a:prstGeom>
          <a:gradFill>
            <a:gsLst>
              <a:gs pos="99000">
                <a:srgbClr val="CA4D4A">
                  <a:lumMod val="0"/>
                  <a:lumOff val="100000"/>
                  <a:alpha val="0"/>
                </a:srgbClr>
              </a:gs>
              <a:gs pos="0">
                <a:srgbClr val="EE7372">
                  <a:lumMod val="58499"/>
                  <a:lumOff val="41501"/>
                  <a:alpha val="4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nvGrpSpPr>
          <p:cNvPr id="286" name="Group 285">
            <a:extLst>
              <a:ext uri="{FF2B5EF4-FFF2-40B4-BE49-F238E27FC236}">
                <a16:creationId xmlns:a16="http://schemas.microsoft.com/office/drawing/2014/main" id="{FBC06E12-FF5C-4930-A200-6DB99607D29A}"/>
              </a:ext>
            </a:extLst>
          </p:cNvPr>
          <p:cNvGrpSpPr/>
          <p:nvPr/>
        </p:nvGrpSpPr>
        <p:grpSpPr>
          <a:xfrm>
            <a:off x="6073511" y="4465632"/>
            <a:ext cx="1534837" cy="1064090"/>
            <a:chOff x="8658905" y="4367460"/>
            <a:chExt cx="1534837" cy="1064090"/>
          </a:xfrm>
        </p:grpSpPr>
        <p:sp>
          <p:nvSpPr>
            <p:cNvPr id="307" name="Rectangle 306">
              <a:extLst>
                <a:ext uri="{FF2B5EF4-FFF2-40B4-BE49-F238E27FC236}">
                  <a16:creationId xmlns:a16="http://schemas.microsoft.com/office/drawing/2014/main" id="{B3B9EAA1-9C84-4019-A736-85957636B1D7}"/>
                </a:ext>
              </a:extLst>
            </p:cNvPr>
            <p:cNvSpPr/>
            <p:nvPr/>
          </p:nvSpPr>
          <p:spPr>
            <a:xfrm>
              <a:off x="8658905" y="4367460"/>
              <a:ext cx="1523358" cy="10640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nvGrpSpPr>
            <p:cNvPr id="308" name="Group 307">
              <a:extLst>
                <a:ext uri="{FF2B5EF4-FFF2-40B4-BE49-F238E27FC236}">
                  <a16:creationId xmlns:a16="http://schemas.microsoft.com/office/drawing/2014/main" id="{E9273E3D-5EBC-44D0-8E7A-0AFAA6B796FC}"/>
                </a:ext>
              </a:extLst>
            </p:cNvPr>
            <p:cNvGrpSpPr/>
            <p:nvPr/>
          </p:nvGrpSpPr>
          <p:grpSpPr>
            <a:xfrm>
              <a:off x="8671871" y="4551273"/>
              <a:ext cx="1521871" cy="742967"/>
              <a:chOff x="6423448" y="4674512"/>
              <a:chExt cx="1521871" cy="742967"/>
            </a:xfrm>
          </p:grpSpPr>
          <p:sp>
            <p:nvSpPr>
              <p:cNvPr id="309" name="TextBox 308">
                <a:extLst>
                  <a:ext uri="{FF2B5EF4-FFF2-40B4-BE49-F238E27FC236}">
                    <a16:creationId xmlns:a16="http://schemas.microsoft.com/office/drawing/2014/main" id="{ACBDE078-BAFA-D990-1AF6-AB0F6C4E2A9F}"/>
                  </a:ext>
                </a:extLst>
              </p:cNvPr>
              <p:cNvSpPr txBox="1"/>
              <p:nvPr/>
            </p:nvSpPr>
            <p:spPr>
              <a:xfrm>
                <a:off x="7297385" y="4765440"/>
                <a:ext cx="64793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5-HT</a:t>
                </a:r>
                <a:r>
                  <a:rPr kumimoji="0" lang="en-US" sz="900" b="0" i="0" u="none" strike="noStrike" kern="1200" cap="none" spc="0" normalizeH="0" baseline="0" noProof="0" dirty="0">
                    <a:ln>
                      <a:noFill/>
                    </a:ln>
                    <a:solidFill>
                      <a:srgbClr val="47484F"/>
                    </a:solidFill>
                    <a:effectLst/>
                    <a:uLnTx/>
                    <a:uFillTx/>
                    <a:latin typeface="Proxima Nova Rg"/>
                    <a:ea typeface="+mn-ea"/>
                    <a:cs typeface="+mn-cs"/>
                  </a:rPr>
                  <a:t>4</a:t>
                </a:r>
              </a:p>
            </p:txBody>
          </p:sp>
          <p:sp>
            <p:nvSpPr>
              <p:cNvPr id="310" name="Freeform 30">
                <a:extLst>
                  <a:ext uri="{FF2B5EF4-FFF2-40B4-BE49-F238E27FC236}">
                    <a16:creationId xmlns:a16="http://schemas.microsoft.com/office/drawing/2014/main" id="{CFBAD523-35BA-497A-9EBA-23366A06FD8E}"/>
                  </a:ext>
                </a:extLst>
              </p:cNvPr>
              <p:cNvSpPr/>
              <p:nvPr/>
            </p:nvSpPr>
            <p:spPr>
              <a:xfrm rot="16200000">
                <a:off x="6451913" y="4646047"/>
                <a:ext cx="742967" cy="799898"/>
              </a:xfrm>
              <a:custGeom>
                <a:avLst/>
                <a:gdLst>
                  <a:gd name="connsiteX0" fmla="*/ 901951 w 3864214"/>
                  <a:gd name="connsiteY0" fmla="*/ 0 h 2799795"/>
                  <a:gd name="connsiteX1" fmla="*/ 2357464 w 3864214"/>
                  <a:gd name="connsiteY1" fmla="*/ 16201 h 2799795"/>
                  <a:gd name="connsiteX2" fmla="*/ 2512933 w 3864214"/>
                  <a:gd name="connsiteY2" fmla="*/ 386760 h 2799795"/>
                  <a:gd name="connsiteX3" fmla="*/ 3846637 w 3864214"/>
                  <a:gd name="connsiteY3" fmla="*/ 1610047 h 2799795"/>
                  <a:gd name="connsiteX4" fmla="*/ 3472418 w 3864214"/>
                  <a:gd name="connsiteY4" fmla="*/ 2317203 h 2799795"/>
                  <a:gd name="connsiteX5" fmla="*/ 3213305 w 3864214"/>
                  <a:gd name="connsiteY5" fmla="*/ 2476601 h 2799795"/>
                  <a:gd name="connsiteX6" fmla="*/ 2508786 w 3864214"/>
                  <a:gd name="connsiteY6" fmla="*/ 2755905 h 2799795"/>
                  <a:gd name="connsiteX7" fmla="*/ 2308886 w 3864214"/>
                  <a:gd name="connsiteY7" fmla="*/ 2794871 h 2799795"/>
                  <a:gd name="connsiteX8" fmla="*/ 2269317 w 3864214"/>
                  <a:gd name="connsiteY8" fmla="*/ 2798526 h 2799795"/>
                  <a:gd name="connsiteX9" fmla="*/ 2276591 w 3864214"/>
                  <a:gd name="connsiteY9" fmla="*/ 2775848 h 2799795"/>
                  <a:gd name="connsiteX10" fmla="*/ 2283670 w 3864214"/>
                  <a:gd name="connsiteY10" fmla="*/ 2707901 h 2799795"/>
                  <a:gd name="connsiteX11" fmla="*/ 1935247 w 3864214"/>
                  <a:gd name="connsiteY11" fmla="*/ 2370752 h 2799795"/>
                  <a:gd name="connsiteX12" fmla="*/ 1586825 w 3864214"/>
                  <a:gd name="connsiteY12" fmla="*/ 2707901 h 2799795"/>
                  <a:gd name="connsiteX13" fmla="*/ 1593903 w 3864214"/>
                  <a:gd name="connsiteY13" fmla="*/ 2775848 h 2799795"/>
                  <a:gd name="connsiteX14" fmla="*/ 1601586 w 3864214"/>
                  <a:gd name="connsiteY14" fmla="*/ 2799795 h 2799795"/>
                  <a:gd name="connsiteX15" fmla="*/ 1463224 w 3864214"/>
                  <a:gd name="connsiteY15" fmla="*/ 2787366 h 2799795"/>
                  <a:gd name="connsiteX16" fmla="*/ 973970 w 3864214"/>
                  <a:gd name="connsiteY16" fmla="*/ 2684336 h 2799795"/>
                  <a:gd name="connsiteX17" fmla="*/ 891754 w 3864214"/>
                  <a:gd name="connsiteY17" fmla="*/ 2656850 h 2799795"/>
                  <a:gd name="connsiteX18" fmla="*/ 916201 w 3864214"/>
                  <a:gd name="connsiteY18" fmla="*/ 2627220 h 2799795"/>
                  <a:gd name="connsiteX19" fmla="*/ 978618 w 3864214"/>
                  <a:gd name="connsiteY19" fmla="*/ 2422881 h 2799795"/>
                  <a:gd name="connsiteX20" fmla="*/ 613147 w 3864214"/>
                  <a:gd name="connsiteY20" fmla="*/ 2057410 h 2799795"/>
                  <a:gd name="connsiteX21" fmla="*/ 276397 w 3864214"/>
                  <a:gd name="connsiteY21" fmla="*/ 2280623 h 2799795"/>
                  <a:gd name="connsiteX22" fmla="*/ 261105 w 3864214"/>
                  <a:gd name="connsiteY22" fmla="*/ 2329885 h 2799795"/>
                  <a:gd name="connsiteX23" fmla="*/ 195822 w 3864214"/>
                  <a:gd name="connsiteY23" fmla="*/ 2270903 h 2799795"/>
                  <a:gd name="connsiteX24" fmla="*/ 621 w 3864214"/>
                  <a:gd name="connsiteY24" fmla="*/ 1829052 h 2799795"/>
                  <a:gd name="connsiteX25" fmla="*/ 813327 w 3864214"/>
                  <a:gd name="connsiteY25" fmla="*/ 743496 h 2799795"/>
                  <a:gd name="connsiteX26" fmla="*/ 901951 w 3864214"/>
                  <a:gd name="connsiteY26" fmla="*/ 0 h 2799795"/>
                  <a:gd name="connsiteX0" fmla="*/ 901951 w 3864214"/>
                  <a:gd name="connsiteY0" fmla="*/ 0 h 2799795"/>
                  <a:gd name="connsiteX1" fmla="*/ 2357464 w 3864214"/>
                  <a:gd name="connsiteY1" fmla="*/ 16201 h 2799795"/>
                  <a:gd name="connsiteX2" fmla="*/ 2512933 w 3864214"/>
                  <a:gd name="connsiteY2" fmla="*/ 386760 h 2799795"/>
                  <a:gd name="connsiteX3" fmla="*/ 3846637 w 3864214"/>
                  <a:gd name="connsiteY3" fmla="*/ 1610047 h 2799795"/>
                  <a:gd name="connsiteX4" fmla="*/ 3472418 w 3864214"/>
                  <a:gd name="connsiteY4" fmla="*/ 2317203 h 2799795"/>
                  <a:gd name="connsiteX5" fmla="*/ 3213305 w 3864214"/>
                  <a:gd name="connsiteY5" fmla="*/ 2476601 h 2799795"/>
                  <a:gd name="connsiteX6" fmla="*/ 2508786 w 3864214"/>
                  <a:gd name="connsiteY6" fmla="*/ 2755905 h 2799795"/>
                  <a:gd name="connsiteX7" fmla="*/ 2308886 w 3864214"/>
                  <a:gd name="connsiteY7" fmla="*/ 2794871 h 2799795"/>
                  <a:gd name="connsiteX8" fmla="*/ 2269317 w 3864214"/>
                  <a:gd name="connsiteY8" fmla="*/ 2798526 h 2799795"/>
                  <a:gd name="connsiteX9" fmla="*/ 2276591 w 3864214"/>
                  <a:gd name="connsiteY9" fmla="*/ 2775848 h 2799795"/>
                  <a:gd name="connsiteX10" fmla="*/ 2283670 w 3864214"/>
                  <a:gd name="connsiteY10" fmla="*/ 2707901 h 2799795"/>
                  <a:gd name="connsiteX11" fmla="*/ 1586825 w 3864214"/>
                  <a:gd name="connsiteY11" fmla="*/ 2707901 h 2799795"/>
                  <a:gd name="connsiteX12" fmla="*/ 1593903 w 3864214"/>
                  <a:gd name="connsiteY12" fmla="*/ 2775848 h 2799795"/>
                  <a:gd name="connsiteX13" fmla="*/ 1601586 w 3864214"/>
                  <a:gd name="connsiteY13" fmla="*/ 2799795 h 2799795"/>
                  <a:gd name="connsiteX14" fmla="*/ 1463224 w 3864214"/>
                  <a:gd name="connsiteY14" fmla="*/ 2787366 h 2799795"/>
                  <a:gd name="connsiteX15" fmla="*/ 973970 w 3864214"/>
                  <a:gd name="connsiteY15" fmla="*/ 2684336 h 2799795"/>
                  <a:gd name="connsiteX16" fmla="*/ 891754 w 3864214"/>
                  <a:gd name="connsiteY16" fmla="*/ 2656850 h 2799795"/>
                  <a:gd name="connsiteX17" fmla="*/ 916201 w 3864214"/>
                  <a:gd name="connsiteY17" fmla="*/ 2627220 h 2799795"/>
                  <a:gd name="connsiteX18" fmla="*/ 978618 w 3864214"/>
                  <a:gd name="connsiteY18" fmla="*/ 2422881 h 2799795"/>
                  <a:gd name="connsiteX19" fmla="*/ 613147 w 3864214"/>
                  <a:gd name="connsiteY19" fmla="*/ 2057410 h 2799795"/>
                  <a:gd name="connsiteX20" fmla="*/ 276397 w 3864214"/>
                  <a:gd name="connsiteY20" fmla="*/ 2280623 h 2799795"/>
                  <a:gd name="connsiteX21" fmla="*/ 261105 w 3864214"/>
                  <a:gd name="connsiteY21" fmla="*/ 2329885 h 2799795"/>
                  <a:gd name="connsiteX22" fmla="*/ 195822 w 3864214"/>
                  <a:gd name="connsiteY22" fmla="*/ 2270903 h 2799795"/>
                  <a:gd name="connsiteX23" fmla="*/ 621 w 3864214"/>
                  <a:gd name="connsiteY23" fmla="*/ 1829052 h 2799795"/>
                  <a:gd name="connsiteX24" fmla="*/ 813327 w 3864214"/>
                  <a:gd name="connsiteY24" fmla="*/ 743496 h 2799795"/>
                  <a:gd name="connsiteX25" fmla="*/ 901951 w 3864214"/>
                  <a:gd name="connsiteY25" fmla="*/ 0 h 2799795"/>
                  <a:gd name="connsiteX0" fmla="*/ 901951 w 3864214"/>
                  <a:gd name="connsiteY0" fmla="*/ 0 h 2799795"/>
                  <a:gd name="connsiteX1" fmla="*/ 2357464 w 3864214"/>
                  <a:gd name="connsiteY1" fmla="*/ 16201 h 2799795"/>
                  <a:gd name="connsiteX2" fmla="*/ 2512933 w 3864214"/>
                  <a:gd name="connsiteY2" fmla="*/ 386760 h 2799795"/>
                  <a:gd name="connsiteX3" fmla="*/ 3846637 w 3864214"/>
                  <a:gd name="connsiteY3" fmla="*/ 1610047 h 2799795"/>
                  <a:gd name="connsiteX4" fmla="*/ 3472418 w 3864214"/>
                  <a:gd name="connsiteY4" fmla="*/ 2317203 h 2799795"/>
                  <a:gd name="connsiteX5" fmla="*/ 3213305 w 3864214"/>
                  <a:gd name="connsiteY5" fmla="*/ 2476601 h 2799795"/>
                  <a:gd name="connsiteX6" fmla="*/ 2508786 w 3864214"/>
                  <a:gd name="connsiteY6" fmla="*/ 2755905 h 2799795"/>
                  <a:gd name="connsiteX7" fmla="*/ 2308886 w 3864214"/>
                  <a:gd name="connsiteY7" fmla="*/ 2794871 h 2799795"/>
                  <a:gd name="connsiteX8" fmla="*/ 2269317 w 3864214"/>
                  <a:gd name="connsiteY8" fmla="*/ 2798526 h 2799795"/>
                  <a:gd name="connsiteX9" fmla="*/ 2276591 w 3864214"/>
                  <a:gd name="connsiteY9" fmla="*/ 2775848 h 2799795"/>
                  <a:gd name="connsiteX10" fmla="*/ 2283670 w 3864214"/>
                  <a:gd name="connsiteY10" fmla="*/ 2707901 h 2799795"/>
                  <a:gd name="connsiteX11" fmla="*/ 1593903 w 3864214"/>
                  <a:gd name="connsiteY11" fmla="*/ 2775848 h 2799795"/>
                  <a:gd name="connsiteX12" fmla="*/ 1601586 w 3864214"/>
                  <a:gd name="connsiteY12" fmla="*/ 2799795 h 2799795"/>
                  <a:gd name="connsiteX13" fmla="*/ 1463224 w 3864214"/>
                  <a:gd name="connsiteY13" fmla="*/ 2787366 h 2799795"/>
                  <a:gd name="connsiteX14" fmla="*/ 973970 w 3864214"/>
                  <a:gd name="connsiteY14" fmla="*/ 2684336 h 2799795"/>
                  <a:gd name="connsiteX15" fmla="*/ 891754 w 3864214"/>
                  <a:gd name="connsiteY15" fmla="*/ 2656850 h 2799795"/>
                  <a:gd name="connsiteX16" fmla="*/ 916201 w 3864214"/>
                  <a:gd name="connsiteY16" fmla="*/ 2627220 h 2799795"/>
                  <a:gd name="connsiteX17" fmla="*/ 978618 w 3864214"/>
                  <a:gd name="connsiteY17" fmla="*/ 2422881 h 2799795"/>
                  <a:gd name="connsiteX18" fmla="*/ 613147 w 3864214"/>
                  <a:gd name="connsiteY18" fmla="*/ 2057410 h 2799795"/>
                  <a:gd name="connsiteX19" fmla="*/ 276397 w 3864214"/>
                  <a:gd name="connsiteY19" fmla="*/ 2280623 h 2799795"/>
                  <a:gd name="connsiteX20" fmla="*/ 261105 w 3864214"/>
                  <a:gd name="connsiteY20" fmla="*/ 2329885 h 2799795"/>
                  <a:gd name="connsiteX21" fmla="*/ 195822 w 3864214"/>
                  <a:gd name="connsiteY21" fmla="*/ 2270903 h 2799795"/>
                  <a:gd name="connsiteX22" fmla="*/ 621 w 3864214"/>
                  <a:gd name="connsiteY22" fmla="*/ 1829052 h 2799795"/>
                  <a:gd name="connsiteX23" fmla="*/ 813327 w 3864214"/>
                  <a:gd name="connsiteY23" fmla="*/ 743496 h 2799795"/>
                  <a:gd name="connsiteX24" fmla="*/ 901951 w 3864214"/>
                  <a:gd name="connsiteY24" fmla="*/ 0 h 2799795"/>
                  <a:gd name="connsiteX0" fmla="*/ 901951 w 3864214"/>
                  <a:gd name="connsiteY0" fmla="*/ 0 h 2799795"/>
                  <a:gd name="connsiteX1" fmla="*/ 2357464 w 3864214"/>
                  <a:gd name="connsiteY1" fmla="*/ 16201 h 2799795"/>
                  <a:gd name="connsiteX2" fmla="*/ 2512933 w 3864214"/>
                  <a:gd name="connsiteY2" fmla="*/ 386760 h 2799795"/>
                  <a:gd name="connsiteX3" fmla="*/ 3846637 w 3864214"/>
                  <a:gd name="connsiteY3" fmla="*/ 1610047 h 2799795"/>
                  <a:gd name="connsiteX4" fmla="*/ 3472418 w 3864214"/>
                  <a:gd name="connsiteY4" fmla="*/ 2317203 h 2799795"/>
                  <a:gd name="connsiteX5" fmla="*/ 3213305 w 3864214"/>
                  <a:gd name="connsiteY5" fmla="*/ 2476601 h 2799795"/>
                  <a:gd name="connsiteX6" fmla="*/ 2508786 w 3864214"/>
                  <a:gd name="connsiteY6" fmla="*/ 2755905 h 2799795"/>
                  <a:gd name="connsiteX7" fmla="*/ 2308886 w 3864214"/>
                  <a:gd name="connsiteY7" fmla="*/ 2794871 h 2799795"/>
                  <a:gd name="connsiteX8" fmla="*/ 2269317 w 3864214"/>
                  <a:gd name="connsiteY8" fmla="*/ 2798526 h 2799795"/>
                  <a:gd name="connsiteX9" fmla="*/ 2276591 w 3864214"/>
                  <a:gd name="connsiteY9" fmla="*/ 2775848 h 2799795"/>
                  <a:gd name="connsiteX10" fmla="*/ 1593903 w 3864214"/>
                  <a:gd name="connsiteY10" fmla="*/ 2775848 h 2799795"/>
                  <a:gd name="connsiteX11" fmla="*/ 1601586 w 3864214"/>
                  <a:gd name="connsiteY11" fmla="*/ 2799795 h 2799795"/>
                  <a:gd name="connsiteX12" fmla="*/ 1463224 w 3864214"/>
                  <a:gd name="connsiteY12" fmla="*/ 2787366 h 2799795"/>
                  <a:gd name="connsiteX13" fmla="*/ 973970 w 3864214"/>
                  <a:gd name="connsiteY13" fmla="*/ 2684336 h 2799795"/>
                  <a:gd name="connsiteX14" fmla="*/ 891754 w 3864214"/>
                  <a:gd name="connsiteY14" fmla="*/ 2656850 h 2799795"/>
                  <a:gd name="connsiteX15" fmla="*/ 916201 w 3864214"/>
                  <a:gd name="connsiteY15" fmla="*/ 2627220 h 2799795"/>
                  <a:gd name="connsiteX16" fmla="*/ 978618 w 3864214"/>
                  <a:gd name="connsiteY16" fmla="*/ 2422881 h 2799795"/>
                  <a:gd name="connsiteX17" fmla="*/ 613147 w 3864214"/>
                  <a:gd name="connsiteY17" fmla="*/ 2057410 h 2799795"/>
                  <a:gd name="connsiteX18" fmla="*/ 276397 w 3864214"/>
                  <a:gd name="connsiteY18" fmla="*/ 2280623 h 2799795"/>
                  <a:gd name="connsiteX19" fmla="*/ 261105 w 3864214"/>
                  <a:gd name="connsiteY19" fmla="*/ 2329885 h 2799795"/>
                  <a:gd name="connsiteX20" fmla="*/ 195822 w 3864214"/>
                  <a:gd name="connsiteY20" fmla="*/ 2270903 h 2799795"/>
                  <a:gd name="connsiteX21" fmla="*/ 621 w 3864214"/>
                  <a:gd name="connsiteY21" fmla="*/ 1829052 h 2799795"/>
                  <a:gd name="connsiteX22" fmla="*/ 813327 w 3864214"/>
                  <a:gd name="connsiteY22" fmla="*/ 743496 h 2799795"/>
                  <a:gd name="connsiteX23" fmla="*/ 901951 w 3864214"/>
                  <a:gd name="connsiteY23" fmla="*/ 0 h 2799795"/>
                  <a:gd name="connsiteX0" fmla="*/ 901951 w 3864214"/>
                  <a:gd name="connsiteY0" fmla="*/ 0 h 2799795"/>
                  <a:gd name="connsiteX1" fmla="*/ 2357464 w 3864214"/>
                  <a:gd name="connsiteY1" fmla="*/ 16201 h 2799795"/>
                  <a:gd name="connsiteX2" fmla="*/ 2512933 w 3864214"/>
                  <a:gd name="connsiteY2" fmla="*/ 386760 h 2799795"/>
                  <a:gd name="connsiteX3" fmla="*/ 3846637 w 3864214"/>
                  <a:gd name="connsiteY3" fmla="*/ 1610047 h 2799795"/>
                  <a:gd name="connsiteX4" fmla="*/ 3472418 w 3864214"/>
                  <a:gd name="connsiteY4" fmla="*/ 2317203 h 2799795"/>
                  <a:gd name="connsiteX5" fmla="*/ 3213305 w 3864214"/>
                  <a:gd name="connsiteY5" fmla="*/ 2476601 h 2799795"/>
                  <a:gd name="connsiteX6" fmla="*/ 2508786 w 3864214"/>
                  <a:gd name="connsiteY6" fmla="*/ 2755905 h 2799795"/>
                  <a:gd name="connsiteX7" fmla="*/ 2308886 w 3864214"/>
                  <a:gd name="connsiteY7" fmla="*/ 2794871 h 2799795"/>
                  <a:gd name="connsiteX8" fmla="*/ 2269317 w 3864214"/>
                  <a:gd name="connsiteY8" fmla="*/ 2798526 h 2799795"/>
                  <a:gd name="connsiteX9" fmla="*/ 1593903 w 3864214"/>
                  <a:gd name="connsiteY9" fmla="*/ 2775848 h 2799795"/>
                  <a:gd name="connsiteX10" fmla="*/ 1601586 w 3864214"/>
                  <a:gd name="connsiteY10" fmla="*/ 2799795 h 2799795"/>
                  <a:gd name="connsiteX11" fmla="*/ 1463224 w 3864214"/>
                  <a:gd name="connsiteY11" fmla="*/ 2787366 h 2799795"/>
                  <a:gd name="connsiteX12" fmla="*/ 973970 w 3864214"/>
                  <a:gd name="connsiteY12" fmla="*/ 2684336 h 2799795"/>
                  <a:gd name="connsiteX13" fmla="*/ 891754 w 3864214"/>
                  <a:gd name="connsiteY13" fmla="*/ 2656850 h 2799795"/>
                  <a:gd name="connsiteX14" fmla="*/ 916201 w 3864214"/>
                  <a:gd name="connsiteY14" fmla="*/ 2627220 h 2799795"/>
                  <a:gd name="connsiteX15" fmla="*/ 978618 w 3864214"/>
                  <a:gd name="connsiteY15" fmla="*/ 2422881 h 2799795"/>
                  <a:gd name="connsiteX16" fmla="*/ 613147 w 3864214"/>
                  <a:gd name="connsiteY16" fmla="*/ 2057410 h 2799795"/>
                  <a:gd name="connsiteX17" fmla="*/ 276397 w 3864214"/>
                  <a:gd name="connsiteY17" fmla="*/ 2280623 h 2799795"/>
                  <a:gd name="connsiteX18" fmla="*/ 261105 w 3864214"/>
                  <a:gd name="connsiteY18" fmla="*/ 2329885 h 2799795"/>
                  <a:gd name="connsiteX19" fmla="*/ 195822 w 3864214"/>
                  <a:gd name="connsiteY19" fmla="*/ 2270903 h 2799795"/>
                  <a:gd name="connsiteX20" fmla="*/ 621 w 3864214"/>
                  <a:gd name="connsiteY20" fmla="*/ 1829052 h 2799795"/>
                  <a:gd name="connsiteX21" fmla="*/ 813327 w 3864214"/>
                  <a:gd name="connsiteY21" fmla="*/ 743496 h 2799795"/>
                  <a:gd name="connsiteX22" fmla="*/ 901951 w 3864214"/>
                  <a:gd name="connsiteY22" fmla="*/ 0 h 2799795"/>
                  <a:gd name="connsiteX0" fmla="*/ 901951 w 3864214"/>
                  <a:gd name="connsiteY0" fmla="*/ 0 h 2799795"/>
                  <a:gd name="connsiteX1" fmla="*/ 2357464 w 3864214"/>
                  <a:gd name="connsiteY1" fmla="*/ 16201 h 2799795"/>
                  <a:gd name="connsiteX2" fmla="*/ 2512933 w 3864214"/>
                  <a:gd name="connsiteY2" fmla="*/ 386760 h 2799795"/>
                  <a:gd name="connsiteX3" fmla="*/ 3846637 w 3864214"/>
                  <a:gd name="connsiteY3" fmla="*/ 1610047 h 2799795"/>
                  <a:gd name="connsiteX4" fmla="*/ 3472418 w 3864214"/>
                  <a:gd name="connsiteY4" fmla="*/ 2317203 h 2799795"/>
                  <a:gd name="connsiteX5" fmla="*/ 3213305 w 3864214"/>
                  <a:gd name="connsiteY5" fmla="*/ 2476601 h 2799795"/>
                  <a:gd name="connsiteX6" fmla="*/ 2508786 w 3864214"/>
                  <a:gd name="connsiteY6" fmla="*/ 2755905 h 2799795"/>
                  <a:gd name="connsiteX7" fmla="*/ 2308886 w 3864214"/>
                  <a:gd name="connsiteY7" fmla="*/ 2794871 h 2799795"/>
                  <a:gd name="connsiteX8" fmla="*/ 2269317 w 3864214"/>
                  <a:gd name="connsiteY8" fmla="*/ 2798526 h 2799795"/>
                  <a:gd name="connsiteX9" fmla="*/ 1601586 w 3864214"/>
                  <a:gd name="connsiteY9" fmla="*/ 2799795 h 2799795"/>
                  <a:gd name="connsiteX10" fmla="*/ 1463224 w 3864214"/>
                  <a:gd name="connsiteY10" fmla="*/ 2787366 h 2799795"/>
                  <a:gd name="connsiteX11" fmla="*/ 973970 w 3864214"/>
                  <a:gd name="connsiteY11" fmla="*/ 2684336 h 2799795"/>
                  <a:gd name="connsiteX12" fmla="*/ 891754 w 3864214"/>
                  <a:gd name="connsiteY12" fmla="*/ 2656850 h 2799795"/>
                  <a:gd name="connsiteX13" fmla="*/ 916201 w 3864214"/>
                  <a:gd name="connsiteY13" fmla="*/ 2627220 h 2799795"/>
                  <a:gd name="connsiteX14" fmla="*/ 978618 w 3864214"/>
                  <a:gd name="connsiteY14" fmla="*/ 2422881 h 2799795"/>
                  <a:gd name="connsiteX15" fmla="*/ 613147 w 3864214"/>
                  <a:gd name="connsiteY15" fmla="*/ 2057410 h 2799795"/>
                  <a:gd name="connsiteX16" fmla="*/ 276397 w 3864214"/>
                  <a:gd name="connsiteY16" fmla="*/ 2280623 h 2799795"/>
                  <a:gd name="connsiteX17" fmla="*/ 261105 w 3864214"/>
                  <a:gd name="connsiteY17" fmla="*/ 2329885 h 2799795"/>
                  <a:gd name="connsiteX18" fmla="*/ 195822 w 3864214"/>
                  <a:gd name="connsiteY18" fmla="*/ 2270903 h 2799795"/>
                  <a:gd name="connsiteX19" fmla="*/ 621 w 3864214"/>
                  <a:gd name="connsiteY19" fmla="*/ 1829052 h 2799795"/>
                  <a:gd name="connsiteX20" fmla="*/ 813327 w 3864214"/>
                  <a:gd name="connsiteY20" fmla="*/ 743496 h 2799795"/>
                  <a:gd name="connsiteX21" fmla="*/ 901951 w 3864214"/>
                  <a:gd name="connsiteY21" fmla="*/ 0 h 2799795"/>
                  <a:gd name="connsiteX0" fmla="*/ 901951 w 3864214"/>
                  <a:gd name="connsiteY0" fmla="*/ 0 h 2798526"/>
                  <a:gd name="connsiteX1" fmla="*/ 2357464 w 3864214"/>
                  <a:gd name="connsiteY1" fmla="*/ 16201 h 2798526"/>
                  <a:gd name="connsiteX2" fmla="*/ 2512933 w 3864214"/>
                  <a:gd name="connsiteY2" fmla="*/ 386760 h 2798526"/>
                  <a:gd name="connsiteX3" fmla="*/ 3846637 w 3864214"/>
                  <a:gd name="connsiteY3" fmla="*/ 1610047 h 2798526"/>
                  <a:gd name="connsiteX4" fmla="*/ 3472418 w 3864214"/>
                  <a:gd name="connsiteY4" fmla="*/ 2317203 h 2798526"/>
                  <a:gd name="connsiteX5" fmla="*/ 3213305 w 3864214"/>
                  <a:gd name="connsiteY5" fmla="*/ 2476601 h 2798526"/>
                  <a:gd name="connsiteX6" fmla="*/ 2508786 w 3864214"/>
                  <a:gd name="connsiteY6" fmla="*/ 2755905 h 2798526"/>
                  <a:gd name="connsiteX7" fmla="*/ 2308886 w 3864214"/>
                  <a:gd name="connsiteY7" fmla="*/ 2794871 h 2798526"/>
                  <a:gd name="connsiteX8" fmla="*/ 2269317 w 3864214"/>
                  <a:gd name="connsiteY8" fmla="*/ 2798526 h 2798526"/>
                  <a:gd name="connsiteX9" fmla="*/ 1463224 w 3864214"/>
                  <a:gd name="connsiteY9" fmla="*/ 2787366 h 2798526"/>
                  <a:gd name="connsiteX10" fmla="*/ 973970 w 3864214"/>
                  <a:gd name="connsiteY10" fmla="*/ 2684336 h 2798526"/>
                  <a:gd name="connsiteX11" fmla="*/ 891754 w 3864214"/>
                  <a:gd name="connsiteY11" fmla="*/ 2656850 h 2798526"/>
                  <a:gd name="connsiteX12" fmla="*/ 916201 w 3864214"/>
                  <a:gd name="connsiteY12" fmla="*/ 2627220 h 2798526"/>
                  <a:gd name="connsiteX13" fmla="*/ 978618 w 3864214"/>
                  <a:gd name="connsiteY13" fmla="*/ 2422881 h 2798526"/>
                  <a:gd name="connsiteX14" fmla="*/ 613147 w 3864214"/>
                  <a:gd name="connsiteY14" fmla="*/ 2057410 h 2798526"/>
                  <a:gd name="connsiteX15" fmla="*/ 276397 w 3864214"/>
                  <a:gd name="connsiteY15" fmla="*/ 2280623 h 2798526"/>
                  <a:gd name="connsiteX16" fmla="*/ 261105 w 3864214"/>
                  <a:gd name="connsiteY16" fmla="*/ 2329885 h 2798526"/>
                  <a:gd name="connsiteX17" fmla="*/ 195822 w 3864214"/>
                  <a:gd name="connsiteY17" fmla="*/ 2270903 h 2798526"/>
                  <a:gd name="connsiteX18" fmla="*/ 621 w 3864214"/>
                  <a:gd name="connsiteY18" fmla="*/ 1829052 h 2798526"/>
                  <a:gd name="connsiteX19" fmla="*/ 813327 w 3864214"/>
                  <a:gd name="connsiteY19" fmla="*/ 743496 h 2798526"/>
                  <a:gd name="connsiteX20" fmla="*/ 901951 w 3864214"/>
                  <a:gd name="connsiteY20" fmla="*/ 0 h 2798526"/>
                  <a:gd name="connsiteX0" fmla="*/ 901951 w 3864214"/>
                  <a:gd name="connsiteY0" fmla="*/ 0 h 2794871"/>
                  <a:gd name="connsiteX1" fmla="*/ 2357464 w 3864214"/>
                  <a:gd name="connsiteY1" fmla="*/ 16201 h 2794871"/>
                  <a:gd name="connsiteX2" fmla="*/ 2512933 w 3864214"/>
                  <a:gd name="connsiteY2" fmla="*/ 386760 h 2794871"/>
                  <a:gd name="connsiteX3" fmla="*/ 3846637 w 3864214"/>
                  <a:gd name="connsiteY3" fmla="*/ 1610047 h 2794871"/>
                  <a:gd name="connsiteX4" fmla="*/ 3472418 w 3864214"/>
                  <a:gd name="connsiteY4" fmla="*/ 2317203 h 2794871"/>
                  <a:gd name="connsiteX5" fmla="*/ 3213305 w 3864214"/>
                  <a:gd name="connsiteY5" fmla="*/ 2476601 h 2794871"/>
                  <a:gd name="connsiteX6" fmla="*/ 2508786 w 3864214"/>
                  <a:gd name="connsiteY6" fmla="*/ 2755905 h 2794871"/>
                  <a:gd name="connsiteX7" fmla="*/ 2308886 w 3864214"/>
                  <a:gd name="connsiteY7" fmla="*/ 2794871 h 2794871"/>
                  <a:gd name="connsiteX8" fmla="*/ 1463224 w 3864214"/>
                  <a:gd name="connsiteY8" fmla="*/ 2787366 h 2794871"/>
                  <a:gd name="connsiteX9" fmla="*/ 973970 w 3864214"/>
                  <a:gd name="connsiteY9" fmla="*/ 2684336 h 2794871"/>
                  <a:gd name="connsiteX10" fmla="*/ 891754 w 3864214"/>
                  <a:gd name="connsiteY10" fmla="*/ 2656850 h 2794871"/>
                  <a:gd name="connsiteX11" fmla="*/ 916201 w 3864214"/>
                  <a:gd name="connsiteY11" fmla="*/ 2627220 h 2794871"/>
                  <a:gd name="connsiteX12" fmla="*/ 978618 w 3864214"/>
                  <a:gd name="connsiteY12" fmla="*/ 2422881 h 2794871"/>
                  <a:gd name="connsiteX13" fmla="*/ 613147 w 3864214"/>
                  <a:gd name="connsiteY13" fmla="*/ 2057410 h 2794871"/>
                  <a:gd name="connsiteX14" fmla="*/ 276397 w 3864214"/>
                  <a:gd name="connsiteY14" fmla="*/ 2280623 h 2794871"/>
                  <a:gd name="connsiteX15" fmla="*/ 261105 w 3864214"/>
                  <a:gd name="connsiteY15" fmla="*/ 2329885 h 2794871"/>
                  <a:gd name="connsiteX16" fmla="*/ 195822 w 3864214"/>
                  <a:gd name="connsiteY16" fmla="*/ 2270903 h 2794871"/>
                  <a:gd name="connsiteX17" fmla="*/ 621 w 3864214"/>
                  <a:gd name="connsiteY17" fmla="*/ 1829052 h 2794871"/>
                  <a:gd name="connsiteX18" fmla="*/ 813327 w 3864214"/>
                  <a:gd name="connsiteY18" fmla="*/ 743496 h 2794871"/>
                  <a:gd name="connsiteX19" fmla="*/ 901951 w 3864214"/>
                  <a:gd name="connsiteY19" fmla="*/ 0 h 2794871"/>
                  <a:gd name="connsiteX0" fmla="*/ 901951 w 3864214"/>
                  <a:gd name="connsiteY0" fmla="*/ 0 h 2820812"/>
                  <a:gd name="connsiteX1" fmla="*/ 2357464 w 3864214"/>
                  <a:gd name="connsiteY1" fmla="*/ 16201 h 2820812"/>
                  <a:gd name="connsiteX2" fmla="*/ 2512933 w 3864214"/>
                  <a:gd name="connsiteY2" fmla="*/ 386760 h 2820812"/>
                  <a:gd name="connsiteX3" fmla="*/ 3846637 w 3864214"/>
                  <a:gd name="connsiteY3" fmla="*/ 1610047 h 2820812"/>
                  <a:gd name="connsiteX4" fmla="*/ 3472418 w 3864214"/>
                  <a:gd name="connsiteY4" fmla="*/ 2317203 h 2820812"/>
                  <a:gd name="connsiteX5" fmla="*/ 3213305 w 3864214"/>
                  <a:gd name="connsiteY5" fmla="*/ 2476601 h 2820812"/>
                  <a:gd name="connsiteX6" fmla="*/ 2508786 w 3864214"/>
                  <a:gd name="connsiteY6" fmla="*/ 2755905 h 2820812"/>
                  <a:gd name="connsiteX7" fmla="*/ 1939235 w 3864214"/>
                  <a:gd name="connsiteY7" fmla="*/ 2820812 h 2820812"/>
                  <a:gd name="connsiteX8" fmla="*/ 1463224 w 3864214"/>
                  <a:gd name="connsiteY8" fmla="*/ 2787366 h 2820812"/>
                  <a:gd name="connsiteX9" fmla="*/ 973970 w 3864214"/>
                  <a:gd name="connsiteY9" fmla="*/ 2684336 h 2820812"/>
                  <a:gd name="connsiteX10" fmla="*/ 891754 w 3864214"/>
                  <a:gd name="connsiteY10" fmla="*/ 2656850 h 2820812"/>
                  <a:gd name="connsiteX11" fmla="*/ 916201 w 3864214"/>
                  <a:gd name="connsiteY11" fmla="*/ 2627220 h 2820812"/>
                  <a:gd name="connsiteX12" fmla="*/ 978618 w 3864214"/>
                  <a:gd name="connsiteY12" fmla="*/ 2422881 h 2820812"/>
                  <a:gd name="connsiteX13" fmla="*/ 613147 w 3864214"/>
                  <a:gd name="connsiteY13" fmla="*/ 2057410 h 2820812"/>
                  <a:gd name="connsiteX14" fmla="*/ 276397 w 3864214"/>
                  <a:gd name="connsiteY14" fmla="*/ 2280623 h 2820812"/>
                  <a:gd name="connsiteX15" fmla="*/ 261105 w 3864214"/>
                  <a:gd name="connsiteY15" fmla="*/ 2329885 h 2820812"/>
                  <a:gd name="connsiteX16" fmla="*/ 195822 w 3864214"/>
                  <a:gd name="connsiteY16" fmla="*/ 2270903 h 2820812"/>
                  <a:gd name="connsiteX17" fmla="*/ 621 w 3864214"/>
                  <a:gd name="connsiteY17" fmla="*/ 1829052 h 2820812"/>
                  <a:gd name="connsiteX18" fmla="*/ 813327 w 3864214"/>
                  <a:gd name="connsiteY18" fmla="*/ 743496 h 2820812"/>
                  <a:gd name="connsiteX19" fmla="*/ 901951 w 3864214"/>
                  <a:gd name="connsiteY19" fmla="*/ 0 h 2820812"/>
                  <a:gd name="connsiteX0" fmla="*/ 901951 w 3864214"/>
                  <a:gd name="connsiteY0" fmla="*/ 0 h 2822223"/>
                  <a:gd name="connsiteX1" fmla="*/ 2357464 w 3864214"/>
                  <a:gd name="connsiteY1" fmla="*/ 16201 h 2822223"/>
                  <a:gd name="connsiteX2" fmla="*/ 2512933 w 3864214"/>
                  <a:gd name="connsiteY2" fmla="*/ 386760 h 2822223"/>
                  <a:gd name="connsiteX3" fmla="*/ 3846637 w 3864214"/>
                  <a:gd name="connsiteY3" fmla="*/ 1610047 h 2822223"/>
                  <a:gd name="connsiteX4" fmla="*/ 3472418 w 3864214"/>
                  <a:gd name="connsiteY4" fmla="*/ 2317203 h 2822223"/>
                  <a:gd name="connsiteX5" fmla="*/ 3213305 w 3864214"/>
                  <a:gd name="connsiteY5" fmla="*/ 2476601 h 2822223"/>
                  <a:gd name="connsiteX6" fmla="*/ 2508786 w 3864214"/>
                  <a:gd name="connsiteY6" fmla="*/ 2755905 h 2822223"/>
                  <a:gd name="connsiteX7" fmla="*/ 1939235 w 3864214"/>
                  <a:gd name="connsiteY7" fmla="*/ 2820812 h 2822223"/>
                  <a:gd name="connsiteX8" fmla="*/ 1463224 w 3864214"/>
                  <a:gd name="connsiteY8" fmla="*/ 2787366 h 2822223"/>
                  <a:gd name="connsiteX9" fmla="*/ 973970 w 3864214"/>
                  <a:gd name="connsiteY9" fmla="*/ 2684336 h 2822223"/>
                  <a:gd name="connsiteX10" fmla="*/ 891754 w 3864214"/>
                  <a:gd name="connsiteY10" fmla="*/ 2656850 h 2822223"/>
                  <a:gd name="connsiteX11" fmla="*/ 916201 w 3864214"/>
                  <a:gd name="connsiteY11" fmla="*/ 2627220 h 2822223"/>
                  <a:gd name="connsiteX12" fmla="*/ 978618 w 3864214"/>
                  <a:gd name="connsiteY12" fmla="*/ 2422881 h 2822223"/>
                  <a:gd name="connsiteX13" fmla="*/ 613147 w 3864214"/>
                  <a:gd name="connsiteY13" fmla="*/ 2057410 h 2822223"/>
                  <a:gd name="connsiteX14" fmla="*/ 276397 w 3864214"/>
                  <a:gd name="connsiteY14" fmla="*/ 2280623 h 2822223"/>
                  <a:gd name="connsiteX15" fmla="*/ 261105 w 3864214"/>
                  <a:gd name="connsiteY15" fmla="*/ 2329885 h 2822223"/>
                  <a:gd name="connsiteX16" fmla="*/ 195822 w 3864214"/>
                  <a:gd name="connsiteY16" fmla="*/ 2270903 h 2822223"/>
                  <a:gd name="connsiteX17" fmla="*/ 621 w 3864214"/>
                  <a:gd name="connsiteY17" fmla="*/ 1829052 h 2822223"/>
                  <a:gd name="connsiteX18" fmla="*/ 813327 w 3864214"/>
                  <a:gd name="connsiteY18" fmla="*/ 743496 h 2822223"/>
                  <a:gd name="connsiteX19" fmla="*/ 901951 w 3864214"/>
                  <a:gd name="connsiteY19" fmla="*/ 0 h 2822223"/>
                  <a:gd name="connsiteX0" fmla="*/ 901951 w 3864214"/>
                  <a:gd name="connsiteY0" fmla="*/ 0 h 2822223"/>
                  <a:gd name="connsiteX1" fmla="*/ 2357464 w 3864214"/>
                  <a:gd name="connsiteY1" fmla="*/ 16201 h 2822223"/>
                  <a:gd name="connsiteX2" fmla="*/ 2512933 w 3864214"/>
                  <a:gd name="connsiteY2" fmla="*/ 386760 h 2822223"/>
                  <a:gd name="connsiteX3" fmla="*/ 3846637 w 3864214"/>
                  <a:gd name="connsiteY3" fmla="*/ 1610047 h 2822223"/>
                  <a:gd name="connsiteX4" fmla="*/ 3472418 w 3864214"/>
                  <a:gd name="connsiteY4" fmla="*/ 2317203 h 2822223"/>
                  <a:gd name="connsiteX5" fmla="*/ 3213305 w 3864214"/>
                  <a:gd name="connsiteY5" fmla="*/ 2476601 h 2822223"/>
                  <a:gd name="connsiteX6" fmla="*/ 2508786 w 3864214"/>
                  <a:gd name="connsiteY6" fmla="*/ 2755905 h 2822223"/>
                  <a:gd name="connsiteX7" fmla="*/ 1939235 w 3864214"/>
                  <a:gd name="connsiteY7" fmla="*/ 2820812 h 2822223"/>
                  <a:gd name="connsiteX8" fmla="*/ 1463224 w 3864214"/>
                  <a:gd name="connsiteY8" fmla="*/ 2787366 h 2822223"/>
                  <a:gd name="connsiteX9" fmla="*/ 973970 w 3864214"/>
                  <a:gd name="connsiteY9" fmla="*/ 2684336 h 2822223"/>
                  <a:gd name="connsiteX10" fmla="*/ 891754 w 3864214"/>
                  <a:gd name="connsiteY10" fmla="*/ 2656850 h 2822223"/>
                  <a:gd name="connsiteX11" fmla="*/ 916201 w 3864214"/>
                  <a:gd name="connsiteY11" fmla="*/ 2627220 h 2822223"/>
                  <a:gd name="connsiteX12" fmla="*/ 978618 w 3864214"/>
                  <a:gd name="connsiteY12" fmla="*/ 2422881 h 2822223"/>
                  <a:gd name="connsiteX13" fmla="*/ 613147 w 3864214"/>
                  <a:gd name="connsiteY13" fmla="*/ 2057410 h 2822223"/>
                  <a:gd name="connsiteX14" fmla="*/ 276397 w 3864214"/>
                  <a:gd name="connsiteY14" fmla="*/ 2280623 h 2822223"/>
                  <a:gd name="connsiteX15" fmla="*/ 261105 w 3864214"/>
                  <a:gd name="connsiteY15" fmla="*/ 2329885 h 2822223"/>
                  <a:gd name="connsiteX16" fmla="*/ 195822 w 3864214"/>
                  <a:gd name="connsiteY16" fmla="*/ 2270903 h 2822223"/>
                  <a:gd name="connsiteX17" fmla="*/ 621 w 3864214"/>
                  <a:gd name="connsiteY17" fmla="*/ 1829052 h 2822223"/>
                  <a:gd name="connsiteX18" fmla="*/ 813327 w 3864214"/>
                  <a:gd name="connsiteY18" fmla="*/ 743496 h 2822223"/>
                  <a:gd name="connsiteX19" fmla="*/ 901951 w 3864214"/>
                  <a:gd name="connsiteY19" fmla="*/ 0 h 2822223"/>
                  <a:gd name="connsiteX0" fmla="*/ 901951 w 3864214"/>
                  <a:gd name="connsiteY0" fmla="*/ 0 h 2822223"/>
                  <a:gd name="connsiteX1" fmla="*/ 2357464 w 3864214"/>
                  <a:gd name="connsiteY1" fmla="*/ 16201 h 2822223"/>
                  <a:gd name="connsiteX2" fmla="*/ 2512933 w 3864214"/>
                  <a:gd name="connsiteY2" fmla="*/ 386760 h 2822223"/>
                  <a:gd name="connsiteX3" fmla="*/ 3846637 w 3864214"/>
                  <a:gd name="connsiteY3" fmla="*/ 1610047 h 2822223"/>
                  <a:gd name="connsiteX4" fmla="*/ 3472418 w 3864214"/>
                  <a:gd name="connsiteY4" fmla="*/ 2317203 h 2822223"/>
                  <a:gd name="connsiteX5" fmla="*/ 3213305 w 3864214"/>
                  <a:gd name="connsiteY5" fmla="*/ 2476601 h 2822223"/>
                  <a:gd name="connsiteX6" fmla="*/ 2508786 w 3864214"/>
                  <a:gd name="connsiteY6" fmla="*/ 2755905 h 2822223"/>
                  <a:gd name="connsiteX7" fmla="*/ 1939235 w 3864214"/>
                  <a:gd name="connsiteY7" fmla="*/ 2820812 h 2822223"/>
                  <a:gd name="connsiteX8" fmla="*/ 1463224 w 3864214"/>
                  <a:gd name="connsiteY8" fmla="*/ 2787366 h 2822223"/>
                  <a:gd name="connsiteX9" fmla="*/ 973970 w 3864214"/>
                  <a:gd name="connsiteY9" fmla="*/ 2684336 h 2822223"/>
                  <a:gd name="connsiteX10" fmla="*/ 891754 w 3864214"/>
                  <a:gd name="connsiteY10" fmla="*/ 2656850 h 2822223"/>
                  <a:gd name="connsiteX11" fmla="*/ 916201 w 3864214"/>
                  <a:gd name="connsiteY11" fmla="*/ 2627220 h 2822223"/>
                  <a:gd name="connsiteX12" fmla="*/ 978618 w 3864214"/>
                  <a:gd name="connsiteY12" fmla="*/ 2422881 h 2822223"/>
                  <a:gd name="connsiteX13" fmla="*/ 276397 w 3864214"/>
                  <a:gd name="connsiteY13" fmla="*/ 2280623 h 2822223"/>
                  <a:gd name="connsiteX14" fmla="*/ 261105 w 3864214"/>
                  <a:gd name="connsiteY14" fmla="*/ 2329885 h 2822223"/>
                  <a:gd name="connsiteX15" fmla="*/ 195822 w 3864214"/>
                  <a:gd name="connsiteY15" fmla="*/ 2270903 h 2822223"/>
                  <a:gd name="connsiteX16" fmla="*/ 621 w 3864214"/>
                  <a:gd name="connsiteY16" fmla="*/ 1829052 h 2822223"/>
                  <a:gd name="connsiteX17" fmla="*/ 813327 w 3864214"/>
                  <a:gd name="connsiteY17" fmla="*/ 743496 h 2822223"/>
                  <a:gd name="connsiteX18" fmla="*/ 901951 w 3864214"/>
                  <a:gd name="connsiteY18" fmla="*/ 0 h 2822223"/>
                  <a:gd name="connsiteX0" fmla="*/ 901951 w 3864214"/>
                  <a:gd name="connsiteY0" fmla="*/ 0 h 2822223"/>
                  <a:gd name="connsiteX1" fmla="*/ 2357464 w 3864214"/>
                  <a:gd name="connsiteY1" fmla="*/ 16201 h 2822223"/>
                  <a:gd name="connsiteX2" fmla="*/ 2512933 w 3864214"/>
                  <a:gd name="connsiteY2" fmla="*/ 386760 h 2822223"/>
                  <a:gd name="connsiteX3" fmla="*/ 3846637 w 3864214"/>
                  <a:gd name="connsiteY3" fmla="*/ 1610047 h 2822223"/>
                  <a:gd name="connsiteX4" fmla="*/ 3472418 w 3864214"/>
                  <a:gd name="connsiteY4" fmla="*/ 2317203 h 2822223"/>
                  <a:gd name="connsiteX5" fmla="*/ 3213305 w 3864214"/>
                  <a:gd name="connsiteY5" fmla="*/ 2476601 h 2822223"/>
                  <a:gd name="connsiteX6" fmla="*/ 2508786 w 3864214"/>
                  <a:gd name="connsiteY6" fmla="*/ 2755905 h 2822223"/>
                  <a:gd name="connsiteX7" fmla="*/ 1939235 w 3864214"/>
                  <a:gd name="connsiteY7" fmla="*/ 2820812 h 2822223"/>
                  <a:gd name="connsiteX8" fmla="*/ 1463224 w 3864214"/>
                  <a:gd name="connsiteY8" fmla="*/ 2787366 h 2822223"/>
                  <a:gd name="connsiteX9" fmla="*/ 973970 w 3864214"/>
                  <a:gd name="connsiteY9" fmla="*/ 2684336 h 2822223"/>
                  <a:gd name="connsiteX10" fmla="*/ 891754 w 3864214"/>
                  <a:gd name="connsiteY10" fmla="*/ 2656850 h 2822223"/>
                  <a:gd name="connsiteX11" fmla="*/ 916201 w 3864214"/>
                  <a:gd name="connsiteY11" fmla="*/ 2627220 h 2822223"/>
                  <a:gd name="connsiteX12" fmla="*/ 276397 w 3864214"/>
                  <a:gd name="connsiteY12" fmla="*/ 2280623 h 2822223"/>
                  <a:gd name="connsiteX13" fmla="*/ 261105 w 3864214"/>
                  <a:gd name="connsiteY13" fmla="*/ 2329885 h 2822223"/>
                  <a:gd name="connsiteX14" fmla="*/ 195822 w 3864214"/>
                  <a:gd name="connsiteY14" fmla="*/ 2270903 h 2822223"/>
                  <a:gd name="connsiteX15" fmla="*/ 621 w 3864214"/>
                  <a:gd name="connsiteY15" fmla="*/ 1829052 h 2822223"/>
                  <a:gd name="connsiteX16" fmla="*/ 813327 w 3864214"/>
                  <a:gd name="connsiteY16" fmla="*/ 743496 h 2822223"/>
                  <a:gd name="connsiteX17" fmla="*/ 901951 w 3864214"/>
                  <a:gd name="connsiteY17" fmla="*/ 0 h 2822223"/>
                  <a:gd name="connsiteX0" fmla="*/ 901951 w 3864214"/>
                  <a:gd name="connsiteY0" fmla="*/ 0 h 2822223"/>
                  <a:gd name="connsiteX1" fmla="*/ 2357464 w 3864214"/>
                  <a:gd name="connsiteY1" fmla="*/ 16201 h 2822223"/>
                  <a:gd name="connsiteX2" fmla="*/ 2512933 w 3864214"/>
                  <a:gd name="connsiteY2" fmla="*/ 386760 h 2822223"/>
                  <a:gd name="connsiteX3" fmla="*/ 3846637 w 3864214"/>
                  <a:gd name="connsiteY3" fmla="*/ 1610047 h 2822223"/>
                  <a:gd name="connsiteX4" fmla="*/ 3472418 w 3864214"/>
                  <a:gd name="connsiteY4" fmla="*/ 2317203 h 2822223"/>
                  <a:gd name="connsiteX5" fmla="*/ 3213305 w 3864214"/>
                  <a:gd name="connsiteY5" fmla="*/ 2476601 h 2822223"/>
                  <a:gd name="connsiteX6" fmla="*/ 2508786 w 3864214"/>
                  <a:gd name="connsiteY6" fmla="*/ 2755905 h 2822223"/>
                  <a:gd name="connsiteX7" fmla="*/ 1939235 w 3864214"/>
                  <a:gd name="connsiteY7" fmla="*/ 2820812 h 2822223"/>
                  <a:gd name="connsiteX8" fmla="*/ 1463224 w 3864214"/>
                  <a:gd name="connsiteY8" fmla="*/ 2787366 h 2822223"/>
                  <a:gd name="connsiteX9" fmla="*/ 973970 w 3864214"/>
                  <a:gd name="connsiteY9" fmla="*/ 2684336 h 2822223"/>
                  <a:gd name="connsiteX10" fmla="*/ 891754 w 3864214"/>
                  <a:gd name="connsiteY10" fmla="*/ 2656850 h 2822223"/>
                  <a:gd name="connsiteX11" fmla="*/ 276397 w 3864214"/>
                  <a:gd name="connsiteY11" fmla="*/ 2280623 h 2822223"/>
                  <a:gd name="connsiteX12" fmla="*/ 261105 w 3864214"/>
                  <a:gd name="connsiteY12" fmla="*/ 2329885 h 2822223"/>
                  <a:gd name="connsiteX13" fmla="*/ 195822 w 3864214"/>
                  <a:gd name="connsiteY13" fmla="*/ 2270903 h 2822223"/>
                  <a:gd name="connsiteX14" fmla="*/ 621 w 3864214"/>
                  <a:gd name="connsiteY14" fmla="*/ 1829052 h 2822223"/>
                  <a:gd name="connsiteX15" fmla="*/ 813327 w 3864214"/>
                  <a:gd name="connsiteY15" fmla="*/ 743496 h 2822223"/>
                  <a:gd name="connsiteX16" fmla="*/ 901951 w 3864214"/>
                  <a:gd name="connsiteY16" fmla="*/ 0 h 2822223"/>
                  <a:gd name="connsiteX0" fmla="*/ 901951 w 3864214"/>
                  <a:gd name="connsiteY0" fmla="*/ 0 h 2822223"/>
                  <a:gd name="connsiteX1" fmla="*/ 2357464 w 3864214"/>
                  <a:gd name="connsiteY1" fmla="*/ 16201 h 2822223"/>
                  <a:gd name="connsiteX2" fmla="*/ 2512933 w 3864214"/>
                  <a:gd name="connsiteY2" fmla="*/ 386760 h 2822223"/>
                  <a:gd name="connsiteX3" fmla="*/ 3846637 w 3864214"/>
                  <a:gd name="connsiteY3" fmla="*/ 1610047 h 2822223"/>
                  <a:gd name="connsiteX4" fmla="*/ 3472418 w 3864214"/>
                  <a:gd name="connsiteY4" fmla="*/ 2317203 h 2822223"/>
                  <a:gd name="connsiteX5" fmla="*/ 3213305 w 3864214"/>
                  <a:gd name="connsiteY5" fmla="*/ 2476601 h 2822223"/>
                  <a:gd name="connsiteX6" fmla="*/ 2508786 w 3864214"/>
                  <a:gd name="connsiteY6" fmla="*/ 2755905 h 2822223"/>
                  <a:gd name="connsiteX7" fmla="*/ 1939235 w 3864214"/>
                  <a:gd name="connsiteY7" fmla="*/ 2820812 h 2822223"/>
                  <a:gd name="connsiteX8" fmla="*/ 1463224 w 3864214"/>
                  <a:gd name="connsiteY8" fmla="*/ 2787366 h 2822223"/>
                  <a:gd name="connsiteX9" fmla="*/ 973970 w 3864214"/>
                  <a:gd name="connsiteY9" fmla="*/ 2684336 h 2822223"/>
                  <a:gd name="connsiteX10" fmla="*/ 891754 w 3864214"/>
                  <a:gd name="connsiteY10" fmla="*/ 2656850 h 2822223"/>
                  <a:gd name="connsiteX11" fmla="*/ 261105 w 3864214"/>
                  <a:gd name="connsiteY11" fmla="*/ 2329885 h 2822223"/>
                  <a:gd name="connsiteX12" fmla="*/ 195822 w 3864214"/>
                  <a:gd name="connsiteY12" fmla="*/ 2270903 h 2822223"/>
                  <a:gd name="connsiteX13" fmla="*/ 621 w 3864214"/>
                  <a:gd name="connsiteY13" fmla="*/ 1829052 h 2822223"/>
                  <a:gd name="connsiteX14" fmla="*/ 813327 w 3864214"/>
                  <a:gd name="connsiteY14" fmla="*/ 743496 h 2822223"/>
                  <a:gd name="connsiteX15" fmla="*/ 901951 w 3864214"/>
                  <a:gd name="connsiteY15" fmla="*/ 0 h 2822223"/>
                  <a:gd name="connsiteX0" fmla="*/ 901951 w 3864214"/>
                  <a:gd name="connsiteY0" fmla="*/ 0 h 2822223"/>
                  <a:gd name="connsiteX1" fmla="*/ 2357464 w 3864214"/>
                  <a:gd name="connsiteY1" fmla="*/ 16201 h 2822223"/>
                  <a:gd name="connsiteX2" fmla="*/ 2512933 w 3864214"/>
                  <a:gd name="connsiteY2" fmla="*/ 386760 h 2822223"/>
                  <a:gd name="connsiteX3" fmla="*/ 3846637 w 3864214"/>
                  <a:gd name="connsiteY3" fmla="*/ 1610047 h 2822223"/>
                  <a:gd name="connsiteX4" fmla="*/ 3472418 w 3864214"/>
                  <a:gd name="connsiteY4" fmla="*/ 2317203 h 2822223"/>
                  <a:gd name="connsiteX5" fmla="*/ 3213305 w 3864214"/>
                  <a:gd name="connsiteY5" fmla="*/ 2476601 h 2822223"/>
                  <a:gd name="connsiteX6" fmla="*/ 2508786 w 3864214"/>
                  <a:gd name="connsiteY6" fmla="*/ 2755905 h 2822223"/>
                  <a:gd name="connsiteX7" fmla="*/ 1939235 w 3864214"/>
                  <a:gd name="connsiteY7" fmla="*/ 2820812 h 2822223"/>
                  <a:gd name="connsiteX8" fmla="*/ 1463224 w 3864214"/>
                  <a:gd name="connsiteY8" fmla="*/ 2787366 h 2822223"/>
                  <a:gd name="connsiteX9" fmla="*/ 973970 w 3864214"/>
                  <a:gd name="connsiteY9" fmla="*/ 2684336 h 2822223"/>
                  <a:gd name="connsiteX10" fmla="*/ 891754 w 3864214"/>
                  <a:gd name="connsiteY10" fmla="*/ 2656850 h 2822223"/>
                  <a:gd name="connsiteX11" fmla="*/ 261105 w 3864214"/>
                  <a:gd name="connsiteY11" fmla="*/ 2329885 h 2822223"/>
                  <a:gd name="connsiteX12" fmla="*/ 195822 w 3864214"/>
                  <a:gd name="connsiteY12" fmla="*/ 2270903 h 2822223"/>
                  <a:gd name="connsiteX13" fmla="*/ 621 w 3864214"/>
                  <a:gd name="connsiteY13" fmla="*/ 1829052 h 2822223"/>
                  <a:gd name="connsiteX14" fmla="*/ 813327 w 3864214"/>
                  <a:gd name="connsiteY14" fmla="*/ 743496 h 2822223"/>
                  <a:gd name="connsiteX15" fmla="*/ 901951 w 3864214"/>
                  <a:gd name="connsiteY15" fmla="*/ 0 h 2822223"/>
                  <a:gd name="connsiteX0" fmla="*/ 901951 w 3864214"/>
                  <a:gd name="connsiteY0" fmla="*/ 0 h 2822223"/>
                  <a:gd name="connsiteX1" fmla="*/ 2357464 w 3864214"/>
                  <a:gd name="connsiteY1" fmla="*/ 16201 h 2822223"/>
                  <a:gd name="connsiteX2" fmla="*/ 2512933 w 3864214"/>
                  <a:gd name="connsiteY2" fmla="*/ 386760 h 2822223"/>
                  <a:gd name="connsiteX3" fmla="*/ 3846637 w 3864214"/>
                  <a:gd name="connsiteY3" fmla="*/ 1610047 h 2822223"/>
                  <a:gd name="connsiteX4" fmla="*/ 3472418 w 3864214"/>
                  <a:gd name="connsiteY4" fmla="*/ 2317203 h 2822223"/>
                  <a:gd name="connsiteX5" fmla="*/ 3213305 w 3864214"/>
                  <a:gd name="connsiteY5" fmla="*/ 2476601 h 2822223"/>
                  <a:gd name="connsiteX6" fmla="*/ 2508786 w 3864214"/>
                  <a:gd name="connsiteY6" fmla="*/ 2755905 h 2822223"/>
                  <a:gd name="connsiteX7" fmla="*/ 1939235 w 3864214"/>
                  <a:gd name="connsiteY7" fmla="*/ 2820812 h 2822223"/>
                  <a:gd name="connsiteX8" fmla="*/ 1463224 w 3864214"/>
                  <a:gd name="connsiteY8" fmla="*/ 2787366 h 2822223"/>
                  <a:gd name="connsiteX9" fmla="*/ 973970 w 3864214"/>
                  <a:gd name="connsiteY9" fmla="*/ 2684336 h 2822223"/>
                  <a:gd name="connsiteX10" fmla="*/ 891754 w 3864214"/>
                  <a:gd name="connsiteY10" fmla="*/ 2656850 h 2822223"/>
                  <a:gd name="connsiteX11" fmla="*/ 261105 w 3864214"/>
                  <a:gd name="connsiteY11" fmla="*/ 2329885 h 2822223"/>
                  <a:gd name="connsiteX12" fmla="*/ 195822 w 3864214"/>
                  <a:gd name="connsiteY12" fmla="*/ 2270903 h 2822223"/>
                  <a:gd name="connsiteX13" fmla="*/ 621 w 3864214"/>
                  <a:gd name="connsiteY13" fmla="*/ 1829052 h 2822223"/>
                  <a:gd name="connsiteX14" fmla="*/ 813327 w 3864214"/>
                  <a:gd name="connsiteY14" fmla="*/ 743496 h 2822223"/>
                  <a:gd name="connsiteX15" fmla="*/ 901951 w 3864214"/>
                  <a:gd name="connsiteY15" fmla="*/ 0 h 2822223"/>
                  <a:gd name="connsiteX0" fmla="*/ 901951 w 3864214"/>
                  <a:gd name="connsiteY0" fmla="*/ 0 h 2822223"/>
                  <a:gd name="connsiteX1" fmla="*/ 2357464 w 3864214"/>
                  <a:gd name="connsiteY1" fmla="*/ 16201 h 2822223"/>
                  <a:gd name="connsiteX2" fmla="*/ 2512933 w 3864214"/>
                  <a:gd name="connsiteY2" fmla="*/ 386760 h 2822223"/>
                  <a:gd name="connsiteX3" fmla="*/ 3846637 w 3864214"/>
                  <a:gd name="connsiteY3" fmla="*/ 1610047 h 2822223"/>
                  <a:gd name="connsiteX4" fmla="*/ 3472418 w 3864214"/>
                  <a:gd name="connsiteY4" fmla="*/ 2317203 h 2822223"/>
                  <a:gd name="connsiteX5" fmla="*/ 3213305 w 3864214"/>
                  <a:gd name="connsiteY5" fmla="*/ 2476601 h 2822223"/>
                  <a:gd name="connsiteX6" fmla="*/ 2508786 w 3864214"/>
                  <a:gd name="connsiteY6" fmla="*/ 2755905 h 2822223"/>
                  <a:gd name="connsiteX7" fmla="*/ 1939235 w 3864214"/>
                  <a:gd name="connsiteY7" fmla="*/ 2820812 h 2822223"/>
                  <a:gd name="connsiteX8" fmla="*/ 1463224 w 3864214"/>
                  <a:gd name="connsiteY8" fmla="*/ 2787366 h 2822223"/>
                  <a:gd name="connsiteX9" fmla="*/ 973970 w 3864214"/>
                  <a:gd name="connsiteY9" fmla="*/ 2684336 h 2822223"/>
                  <a:gd name="connsiteX10" fmla="*/ 891754 w 3864214"/>
                  <a:gd name="connsiteY10" fmla="*/ 2656850 h 2822223"/>
                  <a:gd name="connsiteX11" fmla="*/ 261105 w 3864214"/>
                  <a:gd name="connsiteY11" fmla="*/ 2329885 h 2822223"/>
                  <a:gd name="connsiteX12" fmla="*/ 195822 w 3864214"/>
                  <a:gd name="connsiteY12" fmla="*/ 2270903 h 2822223"/>
                  <a:gd name="connsiteX13" fmla="*/ 621 w 3864214"/>
                  <a:gd name="connsiteY13" fmla="*/ 1829052 h 2822223"/>
                  <a:gd name="connsiteX14" fmla="*/ 813327 w 3864214"/>
                  <a:gd name="connsiteY14" fmla="*/ 743496 h 2822223"/>
                  <a:gd name="connsiteX15" fmla="*/ 993391 w 3864214"/>
                  <a:gd name="connsiteY15" fmla="*/ 91440 h 2822223"/>
                  <a:gd name="connsiteX0" fmla="*/ 2357464 w 3864214"/>
                  <a:gd name="connsiteY0" fmla="*/ 0 h 2806022"/>
                  <a:gd name="connsiteX1" fmla="*/ 2512933 w 3864214"/>
                  <a:gd name="connsiteY1" fmla="*/ 370559 h 2806022"/>
                  <a:gd name="connsiteX2" fmla="*/ 3846637 w 3864214"/>
                  <a:gd name="connsiteY2" fmla="*/ 1593846 h 2806022"/>
                  <a:gd name="connsiteX3" fmla="*/ 3472418 w 3864214"/>
                  <a:gd name="connsiteY3" fmla="*/ 2301002 h 2806022"/>
                  <a:gd name="connsiteX4" fmla="*/ 3213305 w 3864214"/>
                  <a:gd name="connsiteY4" fmla="*/ 2460400 h 2806022"/>
                  <a:gd name="connsiteX5" fmla="*/ 2508786 w 3864214"/>
                  <a:gd name="connsiteY5" fmla="*/ 2739704 h 2806022"/>
                  <a:gd name="connsiteX6" fmla="*/ 1939235 w 3864214"/>
                  <a:gd name="connsiteY6" fmla="*/ 2804611 h 2806022"/>
                  <a:gd name="connsiteX7" fmla="*/ 1463224 w 3864214"/>
                  <a:gd name="connsiteY7" fmla="*/ 2771165 h 2806022"/>
                  <a:gd name="connsiteX8" fmla="*/ 973970 w 3864214"/>
                  <a:gd name="connsiteY8" fmla="*/ 2668135 h 2806022"/>
                  <a:gd name="connsiteX9" fmla="*/ 891754 w 3864214"/>
                  <a:gd name="connsiteY9" fmla="*/ 2640649 h 2806022"/>
                  <a:gd name="connsiteX10" fmla="*/ 261105 w 3864214"/>
                  <a:gd name="connsiteY10" fmla="*/ 2313684 h 2806022"/>
                  <a:gd name="connsiteX11" fmla="*/ 195822 w 3864214"/>
                  <a:gd name="connsiteY11" fmla="*/ 2254702 h 2806022"/>
                  <a:gd name="connsiteX12" fmla="*/ 621 w 3864214"/>
                  <a:gd name="connsiteY12" fmla="*/ 1812851 h 2806022"/>
                  <a:gd name="connsiteX13" fmla="*/ 813327 w 3864214"/>
                  <a:gd name="connsiteY13" fmla="*/ 727295 h 2806022"/>
                  <a:gd name="connsiteX14" fmla="*/ 993391 w 3864214"/>
                  <a:gd name="connsiteY14" fmla="*/ 75239 h 2806022"/>
                  <a:gd name="connsiteX0" fmla="*/ 2357464 w 3864214"/>
                  <a:gd name="connsiteY0" fmla="*/ 0 h 2806022"/>
                  <a:gd name="connsiteX1" fmla="*/ 2512933 w 3864214"/>
                  <a:gd name="connsiteY1" fmla="*/ 370559 h 2806022"/>
                  <a:gd name="connsiteX2" fmla="*/ 3846637 w 3864214"/>
                  <a:gd name="connsiteY2" fmla="*/ 1593846 h 2806022"/>
                  <a:gd name="connsiteX3" fmla="*/ 3472418 w 3864214"/>
                  <a:gd name="connsiteY3" fmla="*/ 2301002 h 2806022"/>
                  <a:gd name="connsiteX4" fmla="*/ 3213305 w 3864214"/>
                  <a:gd name="connsiteY4" fmla="*/ 2460400 h 2806022"/>
                  <a:gd name="connsiteX5" fmla="*/ 2508786 w 3864214"/>
                  <a:gd name="connsiteY5" fmla="*/ 2739704 h 2806022"/>
                  <a:gd name="connsiteX6" fmla="*/ 1939235 w 3864214"/>
                  <a:gd name="connsiteY6" fmla="*/ 2804611 h 2806022"/>
                  <a:gd name="connsiteX7" fmla="*/ 1463224 w 3864214"/>
                  <a:gd name="connsiteY7" fmla="*/ 2771165 h 2806022"/>
                  <a:gd name="connsiteX8" fmla="*/ 973970 w 3864214"/>
                  <a:gd name="connsiteY8" fmla="*/ 2668135 h 2806022"/>
                  <a:gd name="connsiteX9" fmla="*/ 891754 w 3864214"/>
                  <a:gd name="connsiteY9" fmla="*/ 2640649 h 2806022"/>
                  <a:gd name="connsiteX10" fmla="*/ 261105 w 3864214"/>
                  <a:gd name="connsiteY10" fmla="*/ 2313684 h 2806022"/>
                  <a:gd name="connsiteX11" fmla="*/ 195822 w 3864214"/>
                  <a:gd name="connsiteY11" fmla="*/ 2254702 h 2806022"/>
                  <a:gd name="connsiteX12" fmla="*/ 621 w 3864214"/>
                  <a:gd name="connsiteY12" fmla="*/ 1812851 h 2806022"/>
                  <a:gd name="connsiteX13" fmla="*/ 813327 w 3864214"/>
                  <a:gd name="connsiteY13" fmla="*/ 727295 h 2806022"/>
                  <a:gd name="connsiteX14" fmla="*/ 920239 w 3864214"/>
                  <a:gd name="connsiteY14" fmla="*/ 2087 h 2806022"/>
                  <a:gd name="connsiteX0" fmla="*/ 2357464 w 3864214"/>
                  <a:gd name="connsiteY0" fmla="*/ 0 h 2806022"/>
                  <a:gd name="connsiteX1" fmla="*/ 2512933 w 3864214"/>
                  <a:gd name="connsiteY1" fmla="*/ 370559 h 2806022"/>
                  <a:gd name="connsiteX2" fmla="*/ 3846637 w 3864214"/>
                  <a:gd name="connsiteY2" fmla="*/ 1593846 h 2806022"/>
                  <a:gd name="connsiteX3" fmla="*/ 3472418 w 3864214"/>
                  <a:gd name="connsiteY3" fmla="*/ 2301002 h 2806022"/>
                  <a:gd name="connsiteX4" fmla="*/ 3213305 w 3864214"/>
                  <a:gd name="connsiteY4" fmla="*/ 2460400 h 2806022"/>
                  <a:gd name="connsiteX5" fmla="*/ 2508786 w 3864214"/>
                  <a:gd name="connsiteY5" fmla="*/ 2739704 h 2806022"/>
                  <a:gd name="connsiteX6" fmla="*/ 1939235 w 3864214"/>
                  <a:gd name="connsiteY6" fmla="*/ 2804611 h 2806022"/>
                  <a:gd name="connsiteX7" fmla="*/ 1463224 w 3864214"/>
                  <a:gd name="connsiteY7" fmla="*/ 2771165 h 2806022"/>
                  <a:gd name="connsiteX8" fmla="*/ 973970 w 3864214"/>
                  <a:gd name="connsiteY8" fmla="*/ 2668135 h 2806022"/>
                  <a:gd name="connsiteX9" fmla="*/ 891754 w 3864214"/>
                  <a:gd name="connsiteY9" fmla="*/ 2640649 h 2806022"/>
                  <a:gd name="connsiteX10" fmla="*/ 261105 w 3864214"/>
                  <a:gd name="connsiteY10" fmla="*/ 2313684 h 2806022"/>
                  <a:gd name="connsiteX11" fmla="*/ 195822 w 3864214"/>
                  <a:gd name="connsiteY11" fmla="*/ 2254702 h 2806022"/>
                  <a:gd name="connsiteX12" fmla="*/ 621 w 3864214"/>
                  <a:gd name="connsiteY12" fmla="*/ 1812851 h 2806022"/>
                  <a:gd name="connsiteX13" fmla="*/ 813327 w 3864214"/>
                  <a:gd name="connsiteY13" fmla="*/ 727295 h 2806022"/>
                  <a:gd name="connsiteX14" fmla="*/ 920239 w 3864214"/>
                  <a:gd name="connsiteY14" fmla="*/ 2087 h 2806022"/>
                  <a:gd name="connsiteX0" fmla="*/ 2357464 w 3864214"/>
                  <a:gd name="connsiteY0" fmla="*/ 0 h 2806022"/>
                  <a:gd name="connsiteX1" fmla="*/ 2364987 w 3864214"/>
                  <a:gd name="connsiteY1" fmla="*/ 156272 h 2806022"/>
                  <a:gd name="connsiteX2" fmla="*/ 2512933 w 3864214"/>
                  <a:gd name="connsiteY2" fmla="*/ 370559 h 2806022"/>
                  <a:gd name="connsiteX3" fmla="*/ 3846637 w 3864214"/>
                  <a:gd name="connsiteY3" fmla="*/ 1593846 h 2806022"/>
                  <a:gd name="connsiteX4" fmla="*/ 3472418 w 3864214"/>
                  <a:gd name="connsiteY4" fmla="*/ 2301002 h 2806022"/>
                  <a:gd name="connsiteX5" fmla="*/ 3213305 w 3864214"/>
                  <a:gd name="connsiteY5" fmla="*/ 2460400 h 2806022"/>
                  <a:gd name="connsiteX6" fmla="*/ 2508786 w 3864214"/>
                  <a:gd name="connsiteY6" fmla="*/ 2739704 h 2806022"/>
                  <a:gd name="connsiteX7" fmla="*/ 1939235 w 3864214"/>
                  <a:gd name="connsiteY7" fmla="*/ 2804611 h 2806022"/>
                  <a:gd name="connsiteX8" fmla="*/ 1463224 w 3864214"/>
                  <a:gd name="connsiteY8" fmla="*/ 2771165 h 2806022"/>
                  <a:gd name="connsiteX9" fmla="*/ 973970 w 3864214"/>
                  <a:gd name="connsiteY9" fmla="*/ 2668135 h 2806022"/>
                  <a:gd name="connsiteX10" fmla="*/ 891754 w 3864214"/>
                  <a:gd name="connsiteY10" fmla="*/ 2640649 h 2806022"/>
                  <a:gd name="connsiteX11" fmla="*/ 261105 w 3864214"/>
                  <a:gd name="connsiteY11" fmla="*/ 2313684 h 2806022"/>
                  <a:gd name="connsiteX12" fmla="*/ 195822 w 3864214"/>
                  <a:gd name="connsiteY12" fmla="*/ 2254702 h 2806022"/>
                  <a:gd name="connsiteX13" fmla="*/ 621 w 3864214"/>
                  <a:gd name="connsiteY13" fmla="*/ 1812851 h 2806022"/>
                  <a:gd name="connsiteX14" fmla="*/ 813327 w 3864214"/>
                  <a:gd name="connsiteY14" fmla="*/ 727295 h 2806022"/>
                  <a:gd name="connsiteX15" fmla="*/ 920239 w 3864214"/>
                  <a:gd name="connsiteY15" fmla="*/ 2087 h 2806022"/>
                  <a:gd name="connsiteX0" fmla="*/ 2357464 w 3864214"/>
                  <a:gd name="connsiteY0" fmla="*/ 0 h 2806022"/>
                  <a:gd name="connsiteX1" fmla="*/ 2364987 w 3864214"/>
                  <a:gd name="connsiteY1" fmla="*/ 156272 h 2806022"/>
                  <a:gd name="connsiteX2" fmla="*/ 2512933 w 3864214"/>
                  <a:gd name="connsiteY2" fmla="*/ 370559 h 2806022"/>
                  <a:gd name="connsiteX3" fmla="*/ 3846637 w 3864214"/>
                  <a:gd name="connsiteY3" fmla="*/ 1593846 h 2806022"/>
                  <a:gd name="connsiteX4" fmla="*/ 3472418 w 3864214"/>
                  <a:gd name="connsiteY4" fmla="*/ 2301002 h 2806022"/>
                  <a:gd name="connsiteX5" fmla="*/ 3213305 w 3864214"/>
                  <a:gd name="connsiteY5" fmla="*/ 2460400 h 2806022"/>
                  <a:gd name="connsiteX6" fmla="*/ 2508786 w 3864214"/>
                  <a:gd name="connsiteY6" fmla="*/ 2739704 h 2806022"/>
                  <a:gd name="connsiteX7" fmla="*/ 1939235 w 3864214"/>
                  <a:gd name="connsiteY7" fmla="*/ 2804611 h 2806022"/>
                  <a:gd name="connsiteX8" fmla="*/ 1463224 w 3864214"/>
                  <a:gd name="connsiteY8" fmla="*/ 2771165 h 2806022"/>
                  <a:gd name="connsiteX9" fmla="*/ 973970 w 3864214"/>
                  <a:gd name="connsiteY9" fmla="*/ 2668135 h 2806022"/>
                  <a:gd name="connsiteX10" fmla="*/ 891754 w 3864214"/>
                  <a:gd name="connsiteY10" fmla="*/ 2640649 h 2806022"/>
                  <a:gd name="connsiteX11" fmla="*/ 261105 w 3864214"/>
                  <a:gd name="connsiteY11" fmla="*/ 2313684 h 2806022"/>
                  <a:gd name="connsiteX12" fmla="*/ 195822 w 3864214"/>
                  <a:gd name="connsiteY12" fmla="*/ 2254702 h 2806022"/>
                  <a:gd name="connsiteX13" fmla="*/ 621 w 3864214"/>
                  <a:gd name="connsiteY13" fmla="*/ 1812851 h 2806022"/>
                  <a:gd name="connsiteX14" fmla="*/ 813327 w 3864214"/>
                  <a:gd name="connsiteY14" fmla="*/ 727295 h 2806022"/>
                  <a:gd name="connsiteX15" fmla="*/ 932917 w 3864214"/>
                  <a:gd name="connsiteY15" fmla="*/ 238976 h 2806022"/>
                  <a:gd name="connsiteX16" fmla="*/ 920239 w 3864214"/>
                  <a:gd name="connsiteY16" fmla="*/ 2087 h 2806022"/>
                  <a:gd name="connsiteX0" fmla="*/ 2357464 w 3864214"/>
                  <a:gd name="connsiteY0" fmla="*/ 1179395 h 3985417"/>
                  <a:gd name="connsiteX1" fmla="*/ 2364987 w 3864214"/>
                  <a:gd name="connsiteY1" fmla="*/ 1335667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64987 w 3864214"/>
                  <a:gd name="connsiteY1" fmla="*/ 1335667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64987 w 3864214"/>
                  <a:gd name="connsiteY1" fmla="*/ 1335667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64987 w 3864214"/>
                  <a:gd name="connsiteY1" fmla="*/ 1335667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414535 w 3864214"/>
                  <a:gd name="connsiteY1" fmla="*/ 856325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29590 w 3864214"/>
                  <a:gd name="connsiteY1" fmla="*/ 1056054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244644 w 3864214"/>
                  <a:gd name="connsiteY1" fmla="*/ 1109317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244644 w 3864214"/>
                  <a:gd name="connsiteY1" fmla="*/ 1109317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08348 w 3864214"/>
                  <a:gd name="connsiteY1" fmla="*/ 1042745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08348 w 3864214"/>
                  <a:gd name="connsiteY1" fmla="*/ 1042745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08348 w 3864214"/>
                  <a:gd name="connsiteY1" fmla="*/ 1042745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64974 w 3864214"/>
                  <a:gd name="connsiteY1" fmla="*/ 1036090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64974 w 3864214"/>
                  <a:gd name="connsiteY1" fmla="*/ 1036090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70027 w 3864214"/>
                  <a:gd name="connsiteY0" fmla="*/ 21545 h 3985417"/>
                  <a:gd name="connsiteX1" fmla="*/ 2364974 w 3864214"/>
                  <a:gd name="connsiteY1" fmla="*/ 1036090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57974 w 3864214"/>
                  <a:gd name="connsiteY0" fmla="*/ 0 h 4020549"/>
                  <a:gd name="connsiteX1" fmla="*/ 2364974 w 3864214"/>
                  <a:gd name="connsiteY1" fmla="*/ 1071222 h 4020549"/>
                  <a:gd name="connsiteX2" fmla="*/ 2512933 w 3864214"/>
                  <a:gd name="connsiteY2" fmla="*/ 1585086 h 4020549"/>
                  <a:gd name="connsiteX3" fmla="*/ 3846637 w 3864214"/>
                  <a:gd name="connsiteY3" fmla="*/ 2808373 h 4020549"/>
                  <a:gd name="connsiteX4" fmla="*/ 3472418 w 3864214"/>
                  <a:gd name="connsiteY4" fmla="*/ 3515529 h 4020549"/>
                  <a:gd name="connsiteX5" fmla="*/ 3213305 w 3864214"/>
                  <a:gd name="connsiteY5" fmla="*/ 3674927 h 4020549"/>
                  <a:gd name="connsiteX6" fmla="*/ 2508786 w 3864214"/>
                  <a:gd name="connsiteY6" fmla="*/ 3954231 h 4020549"/>
                  <a:gd name="connsiteX7" fmla="*/ 1939235 w 3864214"/>
                  <a:gd name="connsiteY7" fmla="*/ 4019138 h 4020549"/>
                  <a:gd name="connsiteX8" fmla="*/ 1463224 w 3864214"/>
                  <a:gd name="connsiteY8" fmla="*/ 3985692 h 4020549"/>
                  <a:gd name="connsiteX9" fmla="*/ 973970 w 3864214"/>
                  <a:gd name="connsiteY9" fmla="*/ 3882662 h 4020549"/>
                  <a:gd name="connsiteX10" fmla="*/ 891754 w 3864214"/>
                  <a:gd name="connsiteY10" fmla="*/ 3855176 h 4020549"/>
                  <a:gd name="connsiteX11" fmla="*/ 261105 w 3864214"/>
                  <a:gd name="connsiteY11" fmla="*/ 3528211 h 4020549"/>
                  <a:gd name="connsiteX12" fmla="*/ 195822 w 3864214"/>
                  <a:gd name="connsiteY12" fmla="*/ 3469229 h 4020549"/>
                  <a:gd name="connsiteX13" fmla="*/ 621 w 3864214"/>
                  <a:gd name="connsiteY13" fmla="*/ 3027378 h 4020549"/>
                  <a:gd name="connsiteX14" fmla="*/ 813327 w 3864214"/>
                  <a:gd name="connsiteY14" fmla="*/ 1941822 h 4020549"/>
                  <a:gd name="connsiteX15" fmla="*/ 932917 w 3864214"/>
                  <a:gd name="connsiteY15" fmla="*/ 1453503 h 4020549"/>
                  <a:gd name="connsiteX16" fmla="*/ 970487 w 3864214"/>
                  <a:gd name="connsiteY16" fmla="*/ 35132 h 4020549"/>
                  <a:gd name="connsiteX0" fmla="*/ 2357974 w 3864214"/>
                  <a:gd name="connsiteY0" fmla="*/ 10214 h 3985417"/>
                  <a:gd name="connsiteX1" fmla="*/ 2364974 w 3864214"/>
                  <a:gd name="connsiteY1" fmla="*/ 1036090 h 3985417"/>
                  <a:gd name="connsiteX2" fmla="*/ 2512933 w 3864214"/>
                  <a:gd name="connsiteY2" fmla="*/ 1549954 h 3985417"/>
                  <a:gd name="connsiteX3" fmla="*/ 3846637 w 3864214"/>
                  <a:gd name="connsiteY3" fmla="*/ 2773241 h 3985417"/>
                  <a:gd name="connsiteX4" fmla="*/ 3472418 w 3864214"/>
                  <a:gd name="connsiteY4" fmla="*/ 3480397 h 3985417"/>
                  <a:gd name="connsiteX5" fmla="*/ 3213305 w 3864214"/>
                  <a:gd name="connsiteY5" fmla="*/ 3639795 h 3985417"/>
                  <a:gd name="connsiteX6" fmla="*/ 2508786 w 3864214"/>
                  <a:gd name="connsiteY6" fmla="*/ 3919099 h 3985417"/>
                  <a:gd name="connsiteX7" fmla="*/ 1939235 w 3864214"/>
                  <a:gd name="connsiteY7" fmla="*/ 3984006 h 3985417"/>
                  <a:gd name="connsiteX8" fmla="*/ 1463224 w 3864214"/>
                  <a:gd name="connsiteY8" fmla="*/ 3950560 h 3985417"/>
                  <a:gd name="connsiteX9" fmla="*/ 973970 w 3864214"/>
                  <a:gd name="connsiteY9" fmla="*/ 3847530 h 3985417"/>
                  <a:gd name="connsiteX10" fmla="*/ 891754 w 3864214"/>
                  <a:gd name="connsiteY10" fmla="*/ 3820044 h 3985417"/>
                  <a:gd name="connsiteX11" fmla="*/ 261105 w 3864214"/>
                  <a:gd name="connsiteY11" fmla="*/ 3493079 h 3985417"/>
                  <a:gd name="connsiteX12" fmla="*/ 195822 w 3864214"/>
                  <a:gd name="connsiteY12" fmla="*/ 3434097 h 3985417"/>
                  <a:gd name="connsiteX13" fmla="*/ 621 w 3864214"/>
                  <a:gd name="connsiteY13" fmla="*/ 2992246 h 3985417"/>
                  <a:gd name="connsiteX14" fmla="*/ 813327 w 3864214"/>
                  <a:gd name="connsiteY14" fmla="*/ 1906690 h 3985417"/>
                  <a:gd name="connsiteX15" fmla="*/ 932917 w 3864214"/>
                  <a:gd name="connsiteY15" fmla="*/ 1418371 h 3985417"/>
                  <a:gd name="connsiteX16" fmla="*/ 970487 w 3864214"/>
                  <a:gd name="connsiteY16" fmla="*/ 0 h 3985417"/>
                  <a:gd name="connsiteX0" fmla="*/ 2357974 w 3864214"/>
                  <a:gd name="connsiteY0" fmla="*/ 10214 h 3987360"/>
                  <a:gd name="connsiteX1" fmla="*/ 2364974 w 3864214"/>
                  <a:gd name="connsiteY1" fmla="*/ 1036090 h 3987360"/>
                  <a:gd name="connsiteX2" fmla="*/ 2512933 w 3864214"/>
                  <a:gd name="connsiteY2" fmla="*/ 1549954 h 3987360"/>
                  <a:gd name="connsiteX3" fmla="*/ 3846637 w 3864214"/>
                  <a:gd name="connsiteY3" fmla="*/ 2773241 h 3987360"/>
                  <a:gd name="connsiteX4" fmla="*/ 3472418 w 3864214"/>
                  <a:gd name="connsiteY4" fmla="*/ 3480397 h 3987360"/>
                  <a:gd name="connsiteX5" fmla="*/ 3213305 w 3864214"/>
                  <a:gd name="connsiteY5" fmla="*/ 3639795 h 3987360"/>
                  <a:gd name="connsiteX6" fmla="*/ 2508786 w 3864214"/>
                  <a:gd name="connsiteY6" fmla="*/ 3919099 h 3987360"/>
                  <a:gd name="connsiteX7" fmla="*/ 1939235 w 3864214"/>
                  <a:gd name="connsiteY7" fmla="*/ 3984006 h 3987360"/>
                  <a:gd name="connsiteX8" fmla="*/ 973970 w 3864214"/>
                  <a:gd name="connsiteY8" fmla="*/ 3847530 h 3987360"/>
                  <a:gd name="connsiteX9" fmla="*/ 891754 w 3864214"/>
                  <a:gd name="connsiteY9" fmla="*/ 3820044 h 3987360"/>
                  <a:gd name="connsiteX10" fmla="*/ 261105 w 3864214"/>
                  <a:gd name="connsiteY10" fmla="*/ 3493079 h 3987360"/>
                  <a:gd name="connsiteX11" fmla="*/ 195822 w 3864214"/>
                  <a:gd name="connsiteY11" fmla="*/ 3434097 h 3987360"/>
                  <a:gd name="connsiteX12" fmla="*/ 621 w 3864214"/>
                  <a:gd name="connsiteY12" fmla="*/ 2992246 h 3987360"/>
                  <a:gd name="connsiteX13" fmla="*/ 813327 w 3864214"/>
                  <a:gd name="connsiteY13" fmla="*/ 1906690 h 3987360"/>
                  <a:gd name="connsiteX14" fmla="*/ 932917 w 3864214"/>
                  <a:gd name="connsiteY14" fmla="*/ 1418371 h 3987360"/>
                  <a:gd name="connsiteX15" fmla="*/ 970487 w 3864214"/>
                  <a:gd name="connsiteY15" fmla="*/ 0 h 3987360"/>
                  <a:gd name="connsiteX0" fmla="*/ 2357974 w 3864214"/>
                  <a:gd name="connsiteY0" fmla="*/ 10214 h 3987360"/>
                  <a:gd name="connsiteX1" fmla="*/ 2364974 w 3864214"/>
                  <a:gd name="connsiteY1" fmla="*/ 1036090 h 3987360"/>
                  <a:gd name="connsiteX2" fmla="*/ 2512933 w 3864214"/>
                  <a:gd name="connsiteY2" fmla="*/ 1549954 h 3987360"/>
                  <a:gd name="connsiteX3" fmla="*/ 3846637 w 3864214"/>
                  <a:gd name="connsiteY3" fmla="*/ 2773241 h 3987360"/>
                  <a:gd name="connsiteX4" fmla="*/ 3472418 w 3864214"/>
                  <a:gd name="connsiteY4" fmla="*/ 3480397 h 3987360"/>
                  <a:gd name="connsiteX5" fmla="*/ 3213305 w 3864214"/>
                  <a:gd name="connsiteY5" fmla="*/ 3639795 h 3987360"/>
                  <a:gd name="connsiteX6" fmla="*/ 2508786 w 3864214"/>
                  <a:gd name="connsiteY6" fmla="*/ 3919099 h 3987360"/>
                  <a:gd name="connsiteX7" fmla="*/ 1939235 w 3864214"/>
                  <a:gd name="connsiteY7" fmla="*/ 3984006 h 3987360"/>
                  <a:gd name="connsiteX8" fmla="*/ 973970 w 3864214"/>
                  <a:gd name="connsiteY8" fmla="*/ 3847530 h 3987360"/>
                  <a:gd name="connsiteX9" fmla="*/ 261105 w 3864214"/>
                  <a:gd name="connsiteY9" fmla="*/ 3493079 h 3987360"/>
                  <a:gd name="connsiteX10" fmla="*/ 195822 w 3864214"/>
                  <a:gd name="connsiteY10" fmla="*/ 3434097 h 3987360"/>
                  <a:gd name="connsiteX11" fmla="*/ 621 w 3864214"/>
                  <a:gd name="connsiteY11" fmla="*/ 2992246 h 3987360"/>
                  <a:gd name="connsiteX12" fmla="*/ 813327 w 3864214"/>
                  <a:gd name="connsiteY12" fmla="*/ 1906690 h 3987360"/>
                  <a:gd name="connsiteX13" fmla="*/ 932917 w 3864214"/>
                  <a:gd name="connsiteY13" fmla="*/ 1418371 h 3987360"/>
                  <a:gd name="connsiteX14" fmla="*/ 970487 w 3864214"/>
                  <a:gd name="connsiteY14" fmla="*/ 0 h 3987360"/>
                  <a:gd name="connsiteX0" fmla="*/ 2357974 w 3864214"/>
                  <a:gd name="connsiteY0" fmla="*/ 10214 h 4012226"/>
                  <a:gd name="connsiteX1" fmla="*/ 2364974 w 3864214"/>
                  <a:gd name="connsiteY1" fmla="*/ 1036090 h 4012226"/>
                  <a:gd name="connsiteX2" fmla="*/ 2512933 w 3864214"/>
                  <a:gd name="connsiteY2" fmla="*/ 1549954 h 4012226"/>
                  <a:gd name="connsiteX3" fmla="*/ 3846637 w 3864214"/>
                  <a:gd name="connsiteY3" fmla="*/ 2773241 h 4012226"/>
                  <a:gd name="connsiteX4" fmla="*/ 3472418 w 3864214"/>
                  <a:gd name="connsiteY4" fmla="*/ 3480397 h 4012226"/>
                  <a:gd name="connsiteX5" fmla="*/ 3213305 w 3864214"/>
                  <a:gd name="connsiteY5" fmla="*/ 3639795 h 4012226"/>
                  <a:gd name="connsiteX6" fmla="*/ 2508786 w 3864214"/>
                  <a:gd name="connsiteY6" fmla="*/ 3919099 h 4012226"/>
                  <a:gd name="connsiteX7" fmla="*/ 1939235 w 3864214"/>
                  <a:gd name="connsiteY7" fmla="*/ 3984006 h 4012226"/>
                  <a:gd name="connsiteX8" fmla="*/ 261105 w 3864214"/>
                  <a:gd name="connsiteY8" fmla="*/ 3493079 h 4012226"/>
                  <a:gd name="connsiteX9" fmla="*/ 195822 w 3864214"/>
                  <a:gd name="connsiteY9" fmla="*/ 3434097 h 4012226"/>
                  <a:gd name="connsiteX10" fmla="*/ 621 w 3864214"/>
                  <a:gd name="connsiteY10" fmla="*/ 2992246 h 4012226"/>
                  <a:gd name="connsiteX11" fmla="*/ 813327 w 3864214"/>
                  <a:gd name="connsiteY11" fmla="*/ 1906690 h 4012226"/>
                  <a:gd name="connsiteX12" fmla="*/ 932917 w 3864214"/>
                  <a:gd name="connsiteY12" fmla="*/ 1418371 h 4012226"/>
                  <a:gd name="connsiteX13" fmla="*/ 970487 w 3864214"/>
                  <a:gd name="connsiteY13" fmla="*/ 0 h 4012226"/>
                  <a:gd name="connsiteX0" fmla="*/ 2357974 w 3864214"/>
                  <a:gd name="connsiteY0" fmla="*/ 10214 h 4012226"/>
                  <a:gd name="connsiteX1" fmla="*/ 2364974 w 3864214"/>
                  <a:gd name="connsiteY1" fmla="*/ 1036090 h 4012226"/>
                  <a:gd name="connsiteX2" fmla="*/ 2512933 w 3864214"/>
                  <a:gd name="connsiteY2" fmla="*/ 1549954 h 4012226"/>
                  <a:gd name="connsiteX3" fmla="*/ 3846637 w 3864214"/>
                  <a:gd name="connsiteY3" fmla="*/ 2773241 h 4012226"/>
                  <a:gd name="connsiteX4" fmla="*/ 3472418 w 3864214"/>
                  <a:gd name="connsiteY4" fmla="*/ 3480397 h 4012226"/>
                  <a:gd name="connsiteX5" fmla="*/ 3213305 w 3864214"/>
                  <a:gd name="connsiteY5" fmla="*/ 3639795 h 4012226"/>
                  <a:gd name="connsiteX6" fmla="*/ 2508786 w 3864214"/>
                  <a:gd name="connsiteY6" fmla="*/ 3919099 h 4012226"/>
                  <a:gd name="connsiteX7" fmla="*/ 1939235 w 3864214"/>
                  <a:gd name="connsiteY7" fmla="*/ 3984006 h 4012226"/>
                  <a:gd name="connsiteX8" fmla="*/ 261105 w 3864214"/>
                  <a:gd name="connsiteY8" fmla="*/ 3493079 h 4012226"/>
                  <a:gd name="connsiteX9" fmla="*/ 621 w 3864214"/>
                  <a:gd name="connsiteY9" fmla="*/ 2992246 h 4012226"/>
                  <a:gd name="connsiteX10" fmla="*/ 813327 w 3864214"/>
                  <a:gd name="connsiteY10" fmla="*/ 1906690 h 4012226"/>
                  <a:gd name="connsiteX11" fmla="*/ 932917 w 3864214"/>
                  <a:gd name="connsiteY11" fmla="*/ 1418371 h 4012226"/>
                  <a:gd name="connsiteX12" fmla="*/ 970487 w 3864214"/>
                  <a:gd name="connsiteY12" fmla="*/ 0 h 4012226"/>
                  <a:gd name="connsiteX0" fmla="*/ 2357974 w 3860509"/>
                  <a:gd name="connsiteY0" fmla="*/ 10214 h 4017393"/>
                  <a:gd name="connsiteX1" fmla="*/ 2364974 w 3860509"/>
                  <a:gd name="connsiteY1" fmla="*/ 1036090 h 4017393"/>
                  <a:gd name="connsiteX2" fmla="*/ 2512933 w 3860509"/>
                  <a:gd name="connsiteY2" fmla="*/ 1549954 h 4017393"/>
                  <a:gd name="connsiteX3" fmla="*/ 3846637 w 3860509"/>
                  <a:gd name="connsiteY3" fmla="*/ 2773241 h 4017393"/>
                  <a:gd name="connsiteX4" fmla="*/ 3472418 w 3860509"/>
                  <a:gd name="connsiteY4" fmla="*/ 3480397 h 4017393"/>
                  <a:gd name="connsiteX5" fmla="*/ 2508786 w 3860509"/>
                  <a:gd name="connsiteY5" fmla="*/ 3919099 h 4017393"/>
                  <a:gd name="connsiteX6" fmla="*/ 1939235 w 3860509"/>
                  <a:gd name="connsiteY6" fmla="*/ 3984006 h 4017393"/>
                  <a:gd name="connsiteX7" fmla="*/ 261105 w 3860509"/>
                  <a:gd name="connsiteY7" fmla="*/ 3493079 h 4017393"/>
                  <a:gd name="connsiteX8" fmla="*/ 621 w 3860509"/>
                  <a:gd name="connsiteY8" fmla="*/ 2992246 h 4017393"/>
                  <a:gd name="connsiteX9" fmla="*/ 813327 w 3860509"/>
                  <a:gd name="connsiteY9" fmla="*/ 1906690 h 4017393"/>
                  <a:gd name="connsiteX10" fmla="*/ 932917 w 3860509"/>
                  <a:gd name="connsiteY10" fmla="*/ 1418371 h 4017393"/>
                  <a:gd name="connsiteX11" fmla="*/ 970487 w 3860509"/>
                  <a:gd name="connsiteY11" fmla="*/ 0 h 4017393"/>
                  <a:gd name="connsiteX0" fmla="*/ 2357974 w 3866243"/>
                  <a:gd name="connsiteY0" fmla="*/ 10214 h 3984015"/>
                  <a:gd name="connsiteX1" fmla="*/ 2364974 w 3866243"/>
                  <a:gd name="connsiteY1" fmla="*/ 1036090 h 3984015"/>
                  <a:gd name="connsiteX2" fmla="*/ 2512933 w 3866243"/>
                  <a:gd name="connsiteY2" fmla="*/ 1549954 h 3984015"/>
                  <a:gd name="connsiteX3" fmla="*/ 3846637 w 3866243"/>
                  <a:gd name="connsiteY3" fmla="*/ 2773241 h 3984015"/>
                  <a:gd name="connsiteX4" fmla="*/ 3472418 w 3866243"/>
                  <a:gd name="connsiteY4" fmla="*/ 3480397 h 3984015"/>
                  <a:gd name="connsiteX5" fmla="*/ 1939235 w 3866243"/>
                  <a:gd name="connsiteY5" fmla="*/ 3984006 h 3984015"/>
                  <a:gd name="connsiteX6" fmla="*/ 261105 w 3866243"/>
                  <a:gd name="connsiteY6" fmla="*/ 3493079 h 3984015"/>
                  <a:gd name="connsiteX7" fmla="*/ 621 w 3866243"/>
                  <a:gd name="connsiteY7" fmla="*/ 2992246 h 3984015"/>
                  <a:gd name="connsiteX8" fmla="*/ 813327 w 3866243"/>
                  <a:gd name="connsiteY8" fmla="*/ 1906690 h 3984015"/>
                  <a:gd name="connsiteX9" fmla="*/ 932917 w 3866243"/>
                  <a:gd name="connsiteY9" fmla="*/ 1418371 h 3984015"/>
                  <a:gd name="connsiteX10" fmla="*/ 970487 w 3866243"/>
                  <a:gd name="connsiteY10" fmla="*/ 0 h 3984015"/>
                  <a:gd name="connsiteX0" fmla="*/ 2357974 w 3866243"/>
                  <a:gd name="connsiteY0" fmla="*/ 10214 h 3985553"/>
                  <a:gd name="connsiteX1" fmla="*/ 2364974 w 3866243"/>
                  <a:gd name="connsiteY1" fmla="*/ 1036090 h 3985553"/>
                  <a:gd name="connsiteX2" fmla="*/ 2512933 w 3866243"/>
                  <a:gd name="connsiteY2" fmla="*/ 1549954 h 3985553"/>
                  <a:gd name="connsiteX3" fmla="*/ 3846637 w 3866243"/>
                  <a:gd name="connsiteY3" fmla="*/ 2773241 h 3985553"/>
                  <a:gd name="connsiteX4" fmla="*/ 3472418 w 3866243"/>
                  <a:gd name="connsiteY4" fmla="*/ 3480397 h 3985553"/>
                  <a:gd name="connsiteX5" fmla="*/ 1939235 w 3866243"/>
                  <a:gd name="connsiteY5" fmla="*/ 3984006 h 3985553"/>
                  <a:gd name="connsiteX6" fmla="*/ 261105 w 3866243"/>
                  <a:gd name="connsiteY6" fmla="*/ 3493079 h 3985553"/>
                  <a:gd name="connsiteX7" fmla="*/ 621 w 3866243"/>
                  <a:gd name="connsiteY7" fmla="*/ 2992246 h 3985553"/>
                  <a:gd name="connsiteX8" fmla="*/ 813327 w 3866243"/>
                  <a:gd name="connsiteY8" fmla="*/ 1906690 h 3985553"/>
                  <a:gd name="connsiteX9" fmla="*/ 932917 w 3866243"/>
                  <a:gd name="connsiteY9" fmla="*/ 1418371 h 3985553"/>
                  <a:gd name="connsiteX10" fmla="*/ 970487 w 3866243"/>
                  <a:gd name="connsiteY10" fmla="*/ 0 h 3985553"/>
                  <a:gd name="connsiteX0" fmla="*/ 2357974 w 3866243"/>
                  <a:gd name="connsiteY0" fmla="*/ 10214 h 3989695"/>
                  <a:gd name="connsiteX1" fmla="*/ 2364974 w 3866243"/>
                  <a:gd name="connsiteY1" fmla="*/ 1036090 h 3989695"/>
                  <a:gd name="connsiteX2" fmla="*/ 2512933 w 3866243"/>
                  <a:gd name="connsiteY2" fmla="*/ 1549954 h 3989695"/>
                  <a:gd name="connsiteX3" fmla="*/ 3846637 w 3866243"/>
                  <a:gd name="connsiteY3" fmla="*/ 2773241 h 3989695"/>
                  <a:gd name="connsiteX4" fmla="*/ 3472418 w 3866243"/>
                  <a:gd name="connsiteY4" fmla="*/ 3480397 h 3989695"/>
                  <a:gd name="connsiteX5" fmla="*/ 1939235 w 3866243"/>
                  <a:gd name="connsiteY5" fmla="*/ 3984006 h 3989695"/>
                  <a:gd name="connsiteX6" fmla="*/ 261105 w 3866243"/>
                  <a:gd name="connsiteY6" fmla="*/ 3493079 h 3989695"/>
                  <a:gd name="connsiteX7" fmla="*/ 621 w 3866243"/>
                  <a:gd name="connsiteY7" fmla="*/ 2992246 h 3989695"/>
                  <a:gd name="connsiteX8" fmla="*/ 813327 w 3866243"/>
                  <a:gd name="connsiteY8" fmla="*/ 1906690 h 3989695"/>
                  <a:gd name="connsiteX9" fmla="*/ 932917 w 3866243"/>
                  <a:gd name="connsiteY9" fmla="*/ 1418371 h 3989695"/>
                  <a:gd name="connsiteX10" fmla="*/ 970487 w 3866243"/>
                  <a:gd name="connsiteY10" fmla="*/ 0 h 3989695"/>
                  <a:gd name="connsiteX0" fmla="*/ 2357974 w 3866243"/>
                  <a:gd name="connsiteY0" fmla="*/ 10214 h 3988178"/>
                  <a:gd name="connsiteX1" fmla="*/ 2364974 w 3866243"/>
                  <a:gd name="connsiteY1" fmla="*/ 1036090 h 3988178"/>
                  <a:gd name="connsiteX2" fmla="*/ 2512933 w 3866243"/>
                  <a:gd name="connsiteY2" fmla="*/ 1549954 h 3988178"/>
                  <a:gd name="connsiteX3" fmla="*/ 3846637 w 3866243"/>
                  <a:gd name="connsiteY3" fmla="*/ 2773241 h 3988178"/>
                  <a:gd name="connsiteX4" fmla="*/ 3472418 w 3866243"/>
                  <a:gd name="connsiteY4" fmla="*/ 3480397 h 3988178"/>
                  <a:gd name="connsiteX5" fmla="*/ 1939235 w 3866243"/>
                  <a:gd name="connsiteY5" fmla="*/ 3984006 h 3988178"/>
                  <a:gd name="connsiteX6" fmla="*/ 261105 w 3866243"/>
                  <a:gd name="connsiteY6" fmla="*/ 3493079 h 3988178"/>
                  <a:gd name="connsiteX7" fmla="*/ 621 w 3866243"/>
                  <a:gd name="connsiteY7" fmla="*/ 2992246 h 3988178"/>
                  <a:gd name="connsiteX8" fmla="*/ 813327 w 3866243"/>
                  <a:gd name="connsiteY8" fmla="*/ 1906690 h 3988178"/>
                  <a:gd name="connsiteX9" fmla="*/ 932917 w 3866243"/>
                  <a:gd name="connsiteY9" fmla="*/ 1418371 h 3988178"/>
                  <a:gd name="connsiteX10" fmla="*/ 970487 w 3866243"/>
                  <a:gd name="connsiteY10" fmla="*/ 0 h 3988178"/>
                  <a:gd name="connsiteX0" fmla="*/ 2357974 w 3866243"/>
                  <a:gd name="connsiteY0" fmla="*/ 10214 h 3987530"/>
                  <a:gd name="connsiteX1" fmla="*/ 2364974 w 3866243"/>
                  <a:gd name="connsiteY1" fmla="*/ 1036090 h 3987530"/>
                  <a:gd name="connsiteX2" fmla="*/ 2512933 w 3866243"/>
                  <a:gd name="connsiteY2" fmla="*/ 1549954 h 3987530"/>
                  <a:gd name="connsiteX3" fmla="*/ 3846637 w 3866243"/>
                  <a:gd name="connsiteY3" fmla="*/ 2773241 h 3987530"/>
                  <a:gd name="connsiteX4" fmla="*/ 3472418 w 3866243"/>
                  <a:gd name="connsiteY4" fmla="*/ 3480397 h 3987530"/>
                  <a:gd name="connsiteX5" fmla="*/ 1939235 w 3866243"/>
                  <a:gd name="connsiteY5" fmla="*/ 3984006 h 3987530"/>
                  <a:gd name="connsiteX6" fmla="*/ 261105 w 3866243"/>
                  <a:gd name="connsiteY6" fmla="*/ 3493079 h 3987530"/>
                  <a:gd name="connsiteX7" fmla="*/ 621 w 3866243"/>
                  <a:gd name="connsiteY7" fmla="*/ 2992246 h 3987530"/>
                  <a:gd name="connsiteX8" fmla="*/ 813327 w 3866243"/>
                  <a:gd name="connsiteY8" fmla="*/ 1906690 h 3987530"/>
                  <a:gd name="connsiteX9" fmla="*/ 932917 w 3866243"/>
                  <a:gd name="connsiteY9" fmla="*/ 1418371 h 3987530"/>
                  <a:gd name="connsiteX10" fmla="*/ 970487 w 3866243"/>
                  <a:gd name="connsiteY10" fmla="*/ 0 h 3987530"/>
                  <a:gd name="connsiteX0" fmla="*/ 2357974 w 3866243"/>
                  <a:gd name="connsiteY0" fmla="*/ 10214 h 3984026"/>
                  <a:gd name="connsiteX1" fmla="*/ 2364974 w 3866243"/>
                  <a:gd name="connsiteY1" fmla="*/ 1036090 h 3984026"/>
                  <a:gd name="connsiteX2" fmla="*/ 2512933 w 3866243"/>
                  <a:gd name="connsiteY2" fmla="*/ 1549954 h 3984026"/>
                  <a:gd name="connsiteX3" fmla="*/ 3846637 w 3866243"/>
                  <a:gd name="connsiteY3" fmla="*/ 2773241 h 3984026"/>
                  <a:gd name="connsiteX4" fmla="*/ 3472418 w 3866243"/>
                  <a:gd name="connsiteY4" fmla="*/ 3480397 h 3984026"/>
                  <a:gd name="connsiteX5" fmla="*/ 1939235 w 3866243"/>
                  <a:gd name="connsiteY5" fmla="*/ 3984006 h 3984026"/>
                  <a:gd name="connsiteX6" fmla="*/ 261105 w 3866243"/>
                  <a:gd name="connsiteY6" fmla="*/ 3493079 h 3984026"/>
                  <a:gd name="connsiteX7" fmla="*/ 621 w 3866243"/>
                  <a:gd name="connsiteY7" fmla="*/ 2992246 h 3984026"/>
                  <a:gd name="connsiteX8" fmla="*/ 813327 w 3866243"/>
                  <a:gd name="connsiteY8" fmla="*/ 1906690 h 3984026"/>
                  <a:gd name="connsiteX9" fmla="*/ 932917 w 3866243"/>
                  <a:gd name="connsiteY9" fmla="*/ 1418371 h 3984026"/>
                  <a:gd name="connsiteX10" fmla="*/ 970487 w 3866243"/>
                  <a:gd name="connsiteY10" fmla="*/ 0 h 3984026"/>
                  <a:gd name="connsiteX0" fmla="*/ 2357974 w 3866243"/>
                  <a:gd name="connsiteY0" fmla="*/ 10214 h 3984026"/>
                  <a:gd name="connsiteX1" fmla="*/ 2364974 w 3866243"/>
                  <a:gd name="connsiteY1" fmla="*/ 1036090 h 3984026"/>
                  <a:gd name="connsiteX2" fmla="*/ 2512933 w 3866243"/>
                  <a:gd name="connsiteY2" fmla="*/ 1549954 h 3984026"/>
                  <a:gd name="connsiteX3" fmla="*/ 3846637 w 3866243"/>
                  <a:gd name="connsiteY3" fmla="*/ 2773241 h 3984026"/>
                  <a:gd name="connsiteX4" fmla="*/ 3472418 w 3866243"/>
                  <a:gd name="connsiteY4" fmla="*/ 3480397 h 3984026"/>
                  <a:gd name="connsiteX5" fmla="*/ 1939235 w 3866243"/>
                  <a:gd name="connsiteY5" fmla="*/ 3984006 h 3984026"/>
                  <a:gd name="connsiteX6" fmla="*/ 261105 w 3866243"/>
                  <a:gd name="connsiteY6" fmla="*/ 3493079 h 3984026"/>
                  <a:gd name="connsiteX7" fmla="*/ 621 w 3866243"/>
                  <a:gd name="connsiteY7" fmla="*/ 2992246 h 3984026"/>
                  <a:gd name="connsiteX8" fmla="*/ 813327 w 3866243"/>
                  <a:gd name="connsiteY8" fmla="*/ 1906690 h 3984026"/>
                  <a:gd name="connsiteX9" fmla="*/ 932917 w 3866243"/>
                  <a:gd name="connsiteY9" fmla="*/ 1418371 h 3984026"/>
                  <a:gd name="connsiteX10" fmla="*/ 970487 w 3866243"/>
                  <a:gd name="connsiteY10" fmla="*/ 0 h 3984026"/>
                  <a:gd name="connsiteX0" fmla="*/ 2357974 w 3866243"/>
                  <a:gd name="connsiteY0" fmla="*/ 10214 h 3984032"/>
                  <a:gd name="connsiteX1" fmla="*/ 2364974 w 3866243"/>
                  <a:gd name="connsiteY1" fmla="*/ 1036090 h 3984032"/>
                  <a:gd name="connsiteX2" fmla="*/ 2512933 w 3866243"/>
                  <a:gd name="connsiteY2" fmla="*/ 1549954 h 3984032"/>
                  <a:gd name="connsiteX3" fmla="*/ 3846637 w 3866243"/>
                  <a:gd name="connsiteY3" fmla="*/ 2773241 h 3984032"/>
                  <a:gd name="connsiteX4" fmla="*/ 3472418 w 3866243"/>
                  <a:gd name="connsiteY4" fmla="*/ 3480397 h 3984032"/>
                  <a:gd name="connsiteX5" fmla="*/ 1939235 w 3866243"/>
                  <a:gd name="connsiteY5" fmla="*/ 3984006 h 3984032"/>
                  <a:gd name="connsiteX6" fmla="*/ 261105 w 3866243"/>
                  <a:gd name="connsiteY6" fmla="*/ 3493079 h 3984032"/>
                  <a:gd name="connsiteX7" fmla="*/ 621 w 3866243"/>
                  <a:gd name="connsiteY7" fmla="*/ 2992246 h 3984032"/>
                  <a:gd name="connsiteX8" fmla="*/ 813327 w 3866243"/>
                  <a:gd name="connsiteY8" fmla="*/ 1906690 h 3984032"/>
                  <a:gd name="connsiteX9" fmla="*/ 932917 w 3866243"/>
                  <a:gd name="connsiteY9" fmla="*/ 1418371 h 3984032"/>
                  <a:gd name="connsiteX10" fmla="*/ 970487 w 3866243"/>
                  <a:gd name="connsiteY10" fmla="*/ 0 h 3984032"/>
                  <a:gd name="connsiteX0" fmla="*/ 2357974 w 3866243"/>
                  <a:gd name="connsiteY0" fmla="*/ 10214 h 3984034"/>
                  <a:gd name="connsiteX1" fmla="*/ 2364974 w 3866243"/>
                  <a:gd name="connsiteY1" fmla="*/ 1036090 h 3984034"/>
                  <a:gd name="connsiteX2" fmla="*/ 2512933 w 3866243"/>
                  <a:gd name="connsiteY2" fmla="*/ 1549954 h 3984034"/>
                  <a:gd name="connsiteX3" fmla="*/ 3846637 w 3866243"/>
                  <a:gd name="connsiteY3" fmla="*/ 2773241 h 3984034"/>
                  <a:gd name="connsiteX4" fmla="*/ 3472418 w 3866243"/>
                  <a:gd name="connsiteY4" fmla="*/ 3480397 h 3984034"/>
                  <a:gd name="connsiteX5" fmla="*/ 1939235 w 3866243"/>
                  <a:gd name="connsiteY5" fmla="*/ 3984006 h 3984034"/>
                  <a:gd name="connsiteX6" fmla="*/ 261105 w 3866243"/>
                  <a:gd name="connsiteY6" fmla="*/ 3493079 h 3984034"/>
                  <a:gd name="connsiteX7" fmla="*/ 621 w 3866243"/>
                  <a:gd name="connsiteY7" fmla="*/ 2992246 h 3984034"/>
                  <a:gd name="connsiteX8" fmla="*/ 813327 w 3866243"/>
                  <a:gd name="connsiteY8" fmla="*/ 1906690 h 3984034"/>
                  <a:gd name="connsiteX9" fmla="*/ 932917 w 3866243"/>
                  <a:gd name="connsiteY9" fmla="*/ 1418371 h 3984034"/>
                  <a:gd name="connsiteX10" fmla="*/ 970487 w 3866243"/>
                  <a:gd name="connsiteY10" fmla="*/ 0 h 3984034"/>
                  <a:gd name="connsiteX0" fmla="*/ 2357974 w 3866243"/>
                  <a:gd name="connsiteY0" fmla="*/ 10214 h 3984034"/>
                  <a:gd name="connsiteX1" fmla="*/ 2364974 w 3866243"/>
                  <a:gd name="connsiteY1" fmla="*/ 1036090 h 3984034"/>
                  <a:gd name="connsiteX2" fmla="*/ 2512933 w 3866243"/>
                  <a:gd name="connsiteY2" fmla="*/ 1549954 h 3984034"/>
                  <a:gd name="connsiteX3" fmla="*/ 3846637 w 3866243"/>
                  <a:gd name="connsiteY3" fmla="*/ 2773241 h 3984034"/>
                  <a:gd name="connsiteX4" fmla="*/ 3472418 w 3866243"/>
                  <a:gd name="connsiteY4" fmla="*/ 3480397 h 3984034"/>
                  <a:gd name="connsiteX5" fmla="*/ 1939235 w 3866243"/>
                  <a:gd name="connsiteY5" fmla="*/ 3984006 h 3984034"/>
                  <a:gd name="connsiteX6" fmla="*/ 261105 w 3866243"/>
                  <a:gd name="connsiteY6" fmla="*/ 3493079 h 3984034"/>
                  <a:gd name="connsiteX7" fmla="*/ 621 w 3866243"/>
                  <a:gd name="connsiteY7" fmla="*/ 2992246 h 3984034"/>
                  <a:gd name="connsiteX8" fmla="*/ 813327 w 3866243"/>
                  <a:gd name="connsiteY8" fmla="*/ 1906690 h 3984034"/>
                  <a:gd name="connsiteX9" fmla="*/ 932917 w 3866243"/>
                  <a:gd name="connsiteY9" fmla="*/ 1418371 h 3984034"/>
                  <a:gd name="connsiteX10" fmla="*/ 970487 w 3866243"/>
                  <a:gd name="connsiteY10" fmla="*/ 0 h 3984034"/>
                  <a:gd name="connsiteX0" fmla="*/ 2357974 w 3866243"/>
                  <a:gd name="connsiteY0" fmla="*/ 10214 h 3984034"/>
                  <a:gd name="connsiteX1" fmla="*/ 2364974 w 3866243"/>
                  <a:gd name="connsiteY1" fmla="*/ 1036090 h 3984034"/>
                  <a:gd name="connsiteX2" fmla="*/ 2512933 w 3866243"/>
                  <a:gd name="connsiteY2" fmla="*/ 1549954 h 3984034"/>
                  <a:gd name="connsiteX3" fmla="*/ 3846637 w 3866243"/>
                  <a:gd name="connsiteY3" fmla="*/ 2773241 h 3984034"/>
                  <a:gd name="connsiteX4" fmla="*/ 3472418 w 3866243"/>
                  <a:gd name="connsiteY4" fmla="*/ 3480397 h 3984034"/>
                  <a:gd name="connsiteX5" fmla="*/ 1939235 w 3866243"/>
                  <a:gd name="connsiteY5" fmla="*/ 3984006 h 3984034"/>
                  <a:gd name="connsiteX6" fmla="*/ 261105 w 3866243"/>
                  <a:gd name="connsiteY6" fmla="*/ 3493079 h 3984034"/>
                  <a:gd name="connsiteX7" fmla="*/ 621 w 3866243"/>
                  <a:gd name="connsiteY7" fmla="*/ 2992246 h 3984034"/>
                  <a:gd name="connsiteX8" fmla="*/ 813327 w 3866243"/>
                  <a:gd name="connsiteY8" fmla="*/ 1906690 h 3984034"/>
                  <a:gd name="connsiteX9" fmla="*/ 932917 w 3866243"/>
                  <a:gd name="connsiteY9" fmla="*/ 1418371 h 3984034"/>
                  <a:gd name="connsiteX10" fmla="*/ 970487 w 3866243"/>
                  <a:gd name="connsiteY10" fmla="*/ 0 h 3984034"/>
                  <a:gd name="connsiteX0" fmla="*/ 2357974 w 3866243"/>
                  <a:gd name="connsiteY0" fmla="*/ 10214 h 3984034"/>
                  <a:gd name="connsiteX1" fmla="*/ 2364974 w 3866243"/>
                  <a:gd name="connsiteY1" fmla="*/ 1036090 h 3984034"/>
                  <a:gd name="connsiteX2" fmla="*/ 2512933 w 3866243"/>
                  <a:gd name="connsiteY2" fmla="*/ 1549954 h 3984034"/>
                  <a:gd name="connsiteX3" fmla="*/ 3846637 w 3866243"/>
                  <a:gd name="connsiteY3" fmla="*/ 2773241 h 3984034"/>
                  <a:gd name="connsiteX4" fmla="*/ 3472418 w 3866243"/>
                  <a:gd name="connsiteY4" fmla="*/ 3480397 h 3984034"/>
                  <a:gd name="connsiteX5" fmla="*/ 1939235 w 3866243"/>
                  <a:gd name="connsiteY5" fmla="*/ 3984006 h 3984034"/>
                  <a:gd name="connsiteX6" fmla="*/ 261105 w 3866243"/>
                  <a:gd name="connsiteY6" fmla="*/ 3493079 h 3984034"/>
                  <a:gd name="connsiteX7" fmla="*/ 621 w 3866243"/>
                  <a:gd name="connsiteY7" fmla="*/ 2992246 h 3984034"/>
                  <a:gd name="connsiteX8" fmla="*/ 813327 w 3866243"/>
                  <a:gd name="connsiteY8" fmla="*/ 1906690 h 3984034"/>
                  <a:gd name="connsiteX9" fmla="*/ 932917 w 3866243"/>
                  <a:gd name="connsiteY9" fmla="*/ 1418371 h 3984034"/>
                  <a:gd name="connsiteX10" fmla="*/ 970487 w 3866243"/>
                  <a:gd name="connsiteY10" fmla="*/ 0 h 3984034"/>
                  <a:gd name="connsiteX0" fmla="*/ 2357974 w 3866243"/>
                  <a:gd name="connsiteY0" fmla="*/ 10214 h 3985310"/>
                  <a:gd name="connsiteX1" fmla="*/ 2364974 w 3866243"/>
                  <a:gd name="connsiteY1" fmla="*/ 1036090 h 3985310"/>
                  <a:gd name="connsiteX2" fmla="*/ 2512933 w 3866243"/>
                  <a:gd name="connsiteY2" fmla="*/ 1549954 h 3985310"/>
                  <a:gd name="connsiteX3" fmla="*/ 3846637 w 3866243"/>
                  <a:gd name="connsiteY3" fmla="*/ 2773241 h 3985310"/>
                  <a:gd name="connsiteX4" fmla="*/ 3472418 w 3866243"/>
                  <a:gd name="connsiteY4" fmla="*/ 3480397 h 3985310"/>
                  <a:gd name="connsiteX5" fmla="*/ 1939235 w 3866243"/>
                  <a:gd name="connsiteY5" fmla="*/ 3984006 h 3985310"/>
                  <a:gd name="connsiteX6" fmla="*/ 415395 w 3866243"/>
                  <a:gd name="connsiteY6" fmla="*/ 3598615 h 3985310"/>
                  <a:gd name="connsiteX7" fmla="*/ 621 w 3866243"/>
                  <a:gd name="connsiteY7" fmla="*/ 2992246 h 3985310"/>
                  <a:gd name="connsiteX8" fmla="*/ 813327 w 3866243"/>
                  <a:gd name="connsiteY8" fmla="*/ 1906690 h 3985310"/>
                  <a:gd name="connsiteX9" fmla="*/ 932917 w 3866243"/>
                  <a:gd name="connsiteY9" fmla="*/ 1418371 h 3985310"/>
                  <a:gd name="connsiteX10" fmla="*/ 970487 w 3866243"/>
                  <a:gd name="connsiteY10" fmla="*/ 0 h 3985310"/>
                  <a:gd name="connsiteX0" fmla="*/ 2357974 w 3846637"/>
                  <a:gd name="connsiteY0" fmla="*/ 10214 h 4016994"/>
                  <a:gd name="connsiteX1" fmla="*/ 2364974 w 3846637"/>
                  <a:gd name="connsiteY1" fmla="*/ 1036090 h 4016994"/>
                  <a:gd name="connsiteX2" fmla="*/ 2512933 w 3846637"/>
                  <a:gd name="connsiteY2" fmla="*/ 1549954 h 4016994"/>
                  <a:gd name="connsiteX3" fmla="*/ 3846637 w 3846637"/>
                  <a:gd name="connsiteY3" fmla="*/ 2773241 h 4016994"/>
                  <a:gd name="connsiteX4" fmla="*/ 1939235 w 3846637"/>
                  <a:gd name="connsiteY4" fmla="*/ 3984006 h 4016994"/>
                  <a:gd name="connsiteX5" fmla="*/ 415395 w 3846637"/>
                  <a:gd name="connsiteY5" fmla="*/ 3598615 h 4016994"/>
                  <a:gd name="connsiteX6" fmla="*/ 621 w 3846637"/>
                  <a:gd name="connsiteY6" fmla="*/ 2992246 h 4016994"/>
                  <a:gd name="connsiteX7" fmla="*/ 813327 w 3846637"/>
                  <a:gd name="connsiteY7" fmla="*/ 1906690 h 4016994"/>
                  <a:gd name="connsiteX8" fmla="*/ 932917 w 3846637"/>
                  <a:gd name="connsiteY8" fmla="*/ 1418371 h 4016994"/>
                  <a:gd name="connsiteX9" fmla="*/ 970487 w 3846637"/>
                  <a:gd name="connsiteY9" fmla="*/ 0 h 4016994"/>
                  <a:gd name="connsiteX0" fmla="*/ 2357974 w 3846637"/>
                  <a:gd name="connsiteY0" fmla="*/ 10214 h 3985415"/>
                  <a:gd name="connsiteX1" fmla="*/ 2364974 w 3846637"/>
                  <a:gd name="connsiteY1" fmla="*/ 1036090 h 3985415"/>
                  <a:gd name="connsiteX2" fmla="*/ 2512933 w 3846637"/>
                  <a:gd name="connsiteY2" fmla="*/ 1549954 h 3985415"/>
                  <a:gd name="connsiteX3" fmla="*/ 3846637 w 3846637"/>
                  <a:gd name="connsiteY3" fmla="*/ 2773241 h 3985415"/>
                  <a:gd name="connsiteX4" fmla="*/ 1939235 w 3846637"/>
                  <a:gd name="connsiteY4" fmla="*/ 3984006 h 3985415"/>
                  <a:gd name="connsiteX5" fmla="*/ 621 w 3846637"/>
                  <a:gd name="connsiteY5" fmla="*/ 2992246 h 3985415"/>
                  <a:gd name="connsiteX6" fmla="*/ 813327 w 3846637"/>
                  <a:gd name="connsiteY6" fmla="*/ 1906690 h 3985415"/>
                  <a:gd name="connsiteX7" fmla="*/ 932917 w 3846637"/>
                  <a:gd name="connsiteY7" fmla="*/ 1418371 h 3985415"/>
                  <a:gd name="connsiteX8" fmla="*/ 970487 w 3846637"/>
                  <a:gd name="connsiteY8" fmla="*/ 0 h 3985415"/>
                  <a:gd name="connsiteX0" fmla="*/ 2357974 w 3846637"/>
                  <a:gd name="connsiteY0" fmla="*/ 10214 h 3986220"/>
                  <a:gd name="connsiteX1" fmla="*/ 2364974 w 3846637"/>
                  <a:gd name="connsiteY1" fmla="*/ 1036090 h 3986220"/>
                  <a:gd name="connsiteX2" fmla="*/ 2512933 w 3846637"/>
                  <a:gd name="connsiteY2" fmla="*/ 1549954 h 3986220"/>
                  <a:gd name="connsiteX3" fmla="*/ 3846637 w 3846637"/>
                  <a:gd name="connsiteY3" fmla="*/ 2773241 h 3986220"/>
                  <a:gd name="connsiteX4" fmla="*/ 1939235 w 3846637"/>
                  <a:gd name="connsiteY4" fmla="*/ 3984006 h 3986220"/>
                  <a:gd name="connsiteX5" fmla="*/ 621 w 3846637"/>
                  <a:gd name="connsiteY5" fmla="*/ 2992246 h 3986220"/>
                  <a:gd name="connsiteX6" fmla="*/ 813327 w 3846637"/>
                  <a:gd name="connsiteY6" fmla="*/ 1906690 h 3986220"/>
                  <a:gd name="connsiteX7" fmla="*/ 932917 w 3846637"/>
                  <a:gd name="connsiteY7" fmla="*/ 1418371 h 3986220"/>
                  <a:gd name="connsiteX8" fmla="*/ 970487 w 3846637"/>
                  <a:gd name="connsiteY8" fmla="*/ 0 h 3986220"/>
                  <a:gd name="connsiteX0" fmla="*/ 2357974 w 3846637"/>
                  <a:gd name="connsiteY0" fmla="*/ 10214 h 3986220"/>
                  <a:gd name="connsiteX1" fmla="*/ 2364974 w 3846637"/>
                  <a:gd name="connsiteY1" fmla="*/ 1036090 h 3986220"/>
                  <a:gd name="connsiteX2" fmla="*/ 2512933 w 3846637"/>
                  <a:gd name="connsiteY2" fmla="*/ 1549954 h 3986220"/>
                  <a:gd name="connsiteX3" fmla="*/ 3846637 w 3846637"/>
                  <a:gd name="connsiteY3" fmla="*/ 2773241 h 3986220"/>
                  <a:gd name="connsiteX4" fmla="*/ 1939235 w 3846637"/>
                  <a:gd name="connsiteY4" fmla="*/ 3984006 h 3986220"/>
                  <a:gd name="connsiteX5" fmla="*/ 621 w 3846637"/>
                  <a:gd name="connsiteY5" fmla="*/ 2992246 h 3986220"/>
                  <a:gd name="connsiteX6" fmla="*/ 813327 w 3846637"/>
                  <a:gd name="connsiteY6" fmla="*/ 1906690 h 3986220"/>
                  <a:gd name="connsiteX7" fmla="*/ 932917 w 3846637"/>
                  <a:gd name="connsiteY7" fmla="*/ 1418371 h 3986220"/>
                  <a:gd name="connsiteX8" fmla="*/ 970487 w 3846637"/>
                  <a:gd name="connsiteY8" fmla="*/ 0 h 3986220"/>
                  <a:gd name="connsiteX0" fmla="*/ 2357974 w 3846637"/>
                  <a:gd name="connsiteY0" fmla="*/ 10214 h 3986220"/>
                  <a:gd name="connsiteX1" fmla="*/ 2364974 w 3846637"/>
                  <a:gd name="connsiteY1" fmla="*/ 1036090 h 3986220"/>
                  <a:gd name="connsiteX2" fmla="*/ 2512933 w 3846637"/>
                  <a:gd name="connsiteY2" fmla="*/ 1549954 h 3986220"/>
                  <a:gd name="connsiteX3" fmla="*/ 3846637 w 3846637"/>
                  <a:gd name="connsiteY3" fmla="*/ 2773241 h 3986220"/>
                  <a:gd name="connsiteX4" fmla="*/ 1939235 w 3846637"/>
                  <a:gd name="connsiteY4" fmla="*/ 3984006 h 3986220"/>
                  <a:gd name="connsiteX5" fmla="*/ 621 w 3846637"/>
                  <a:gd name="connsiteY5" fmla="*/ 2992246 h 3986220"/>
                  <a:gd name="connsiteX6" fmla="*/ 813327 w 3846637"/>
                  <a:gd name="connsiteY6" fmla="*/ 1906690 h 3986220"/>
                  <a:gd name="connsiteX7" fmla="*/ 932917 w 3846637"/>
                  <a:gd name="connsiteY7" fmla="*/ 1418371 h 3986220"/>
                  <a:gd name="connsiteX8" fmla="*/ 970487 w 3846637"/>
                  <a:gd name="connsiteY8" fmla="*/ 0 h 3986220"/>
                  <a:gd name="connsiteX0" fmla="*/ 2357974 w 3848757"/>
                  <a:gd name="connsiteY0" fmla="*/ 10214 h 3986220"/>
                  <a:gd name="connsiteX1" fmla="*/ 2364974 w 3848757"/>
                  <a:gd name="connsiteY1" fmla="*/ 1036090 h 3986220"/>
                  <a:gd name="connsiteX2" fmla="*/ 2512933 w 3848757"/>
                  <a:gd name="connsiteY2" fmla="*/ 1549954 h 3986220"/>
                  <a:gd name="connsiteX3" fmla="*/ 3846637 w 3848757"/>
                  <a:gd name="connsiteY3" fmla="*/ 2773241 h 3986220"/>
                  <a:gd name="connsiteX4" fmla="*/ 1939235 w 3848757"/>
                  <a:gd name="connsiteY4" fmla="*/ 3984006 h 3986220"/>
                  <a:gd name="connsiteX5" fmla="*/ 621 w 3848757"/>
                  <a:gd name="connsiteY5" fmla="*/ 2992246 h 3986220"/>
                  <a:gd name="connsiteX6" fmla="*/ 813327 w 3848757"/>
                  <a:gd name="connsiteY6" fmla="*/ 1906690 h 3986220"/>
                  <a:gd name="connsiteX7" fmla="*/ 932917 w 3848757"/>
                  <a:gd name="connsiteY7" fmla="*/ 1418371 h 3986220"/>
                  <a:gd name="connsiteX8" fmla="*/ 970487 w 3848757"/>
                  <a:gd name="connsiteY8" fmla="*/ 0 h 3986220"/>
                  <a:gd name="connsiteX0" fmla="*/ 2357974 w 3848757"/>
                  <a:gd name="connsiteY0" fmla="*/ 10214 h 3986431"/>
                  <a:gd name="connsiteX1" fmla="*/ 2364974 w 3848757"/>
                  <a:gd name="connsiteY1" fmla="*/ 1036090 h 3986431"/>
                  <a:gd name="connsiteX2" fmla="*/ 2512933 w 3848757"/>
                  <a:gd name="connsiteY2" fmla="*/ 1549954 h 3986431"/>
                  <a:gd name="connsiteX3" fmla="*/ 3846637 w 3848757"/>
                  <a:gd name="connsiteY3" fmla="*/ 2773241 h 3986431"/>
                  <a:gd name="connsiteX4" fmla="*/ 1939235 w 3848757"/>
                  <a:gd name="connsiteY4" fmla="*/ 3984006 h 3986431"/>
                  <a:gd name="connsiteX5" fmla="*/ 621 w 3848757"/>
                  <a:gd name="connsiteY5" fmla="*/ 2992246 h 3986431"/>
                  <a:gd name="connsiteX6" fmla="*/ 813327 w 3848757"/>
                  <a:gd name="connsiteY6" fmla="*/ 1906690 h 3986431"/>
                  <a:gd name="connsiteX7" fmla="*/ 932917 w 3848757"/>
                  <a:gd name="connsiteY7" fmla="*/ 1418371 h 3986431"/>
                  <a:gd name="connsiteX8" fmla="*/ 970487 w 3848757"/>
                  <a:gd name="connsiteY8" fmla="*/ 0 h 398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757" h="3986431">
                    <a:moveTo>
                      <a:pt x="2357974" y="10214"/>
                    </a:moveTo>
                    <a:cubicBezTo>
                      <a:pt x="2359228" y="36259"/>
                      <a:pt x="2347731" y="551157"/>
                      <a:pt x="2364974" y="1036090"/>
                    </a:cubicBezTo>
                    <a:cubicBezTo>
                      <a:pt x="2376031" y="1168281"/>
                      <a:pt x="2372169" y="1386925"/>
                      <a:pt x="2512933" y="1549954"/>
                    </a:cubicBezTo>
                    <a:cubicBezTo>
                      <a:pt x="2761623" y="1837980"/>
                      <a:pt x="3904489" y="2211251"/>
                      <a:pt x="3846637" y="2773241"/>
                    </a:cubicBezTo>
                    <a:cubicBezTo>
                      <a:pt x="3779075" y="3429561"/>
                      <a:pt x="2972971" y="3947505"/>
                      <a:pt x="1939235" y="3984006"/>
                    </a:cubicBezTo>
                    <a:cubicBezTo>
                      <a:pt x="905499" y="4020507"/>
                      <a:pt x="40314" y="3642916"/>
                      <a:pt x="621" y="2992246"/>
                    </a:cubicBezTo>
                    <a:cubicBezTo>
                      <a:pt x="-24169" y="2585878"/>
                      <a:pt x="700522" y="2191694"/>
                      <a:pt x="813327" y="1906690"/>
                    </a:cubicBezTo>
                    <a:cubicBezTo>
                      <a:pt x="968710" y="1644378"/>
                      <a:pt x="915098" y="1539239"/>
                      <a:pt x="932917" y="1418371"/>
                    </a:cubicBezTo>
                    <a:cubicBezTo>
                      <a:pt x="950736" y="1297503"/>
                      <a:pt x="972600" y="39481"/>
                      <a:pt x="970487" y="0"/>
                    </a:cubicBezTo>
                  </a:path>
                </a:pathLst>
              </a:custGeom>
              <a:solidFill>
                <a:srgbClr val="FEC714"/>
              </a:solidFill>
              <a:ln w="38100" cap="flat" cmpd="sng" algn="ctr">
                <a:solidFill>
                  <a:srgbClr val="F7931F"/>
                </a:solidFill>
                <a:prstDash val="solid"/>
                <a:miter lim="800000"/>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roxima Nova Rg"/>
                  <a:ea typeface="+mn-ea"/>
                  <a:cs typeface="+mn-cs"/>
                </a:endParaRPr>
              </a:p>
            </p:txBody>
          </p:sp>
          <p:grpSp>
            <p:nvGrpSpPr>
              <p:cNvPr id="311" name="Group 310">
                <a:extLst>
                  <a:ext uri="{FF2B5EF4-FFF2-40B4-BE49-F238E27FC236}">
                    <a16:creationId xmlns:a16="http://schemas.microsoft.com/office/drawing/2014/main" id="{E2284629-5E4B-440A-96F4-E32772ED3D3C}"/>
                  </a:ext>
                </a:extLst>
              </p:cNvPr>
              <p:cNvGrpSpPr/>
              <p:nvPr/>
            </p:nvGrpSpPr>
            <p:grpSpPr>
              <a:xfrm rot="16200000">
                <a:off x="7123048" y="4818006"/>
                <a:ext cx="216144" cy="225141"/>
                <a:chOff x="-1808568" y="7453379"/>
                <a:chExt cx="783626" cy="816243"/>
              </a:xfrm>
            </p:grpSpPr>
            <p:grpSp>
              <p:nvGrpSpPr>
                <p:cNvPr id="312" name="Group 311">
                  <a:extLst>
                    <a:ext uri="{FF2B5EF4-FFF2-40B4-BE49-F238E27FC236}">
                      <a16:creationId xmlns:a16="http://schemas.microsoft.com/office/drawing/2014/main" id="{D226A8C1-7B93-4D4B-8FC4-4344EBF1EC68}"/>
                    </a:ext>
                  </a:extLst>
                </p:cNvPr>
                <p:cNvGrpSpPr/>
                <p:nvPr/>
              </p:nvGrpSpPr>
              <p:grpSpPr>
                <a:xfrm>
                  <a:off x="-1808568" y="7490076"/>
                  <a:ext cx="728826" cy="779546"/>
                  <a:chOff x="5704419" y="2148873"/>
                  <a:chExt cx="728826" cy="779546"/>
                </a:xfrm>
              </p:grpSpPr>
              <p:sp>
                <p:nvSpPr>
                  <p:cNvPr id="314" name="Freeform 385">
                    <a:extLst>
                      <a:ext uri="{FF2B5EF4-FFF2-40B4-BE49-F238E27FC236}">
                        <a16:creationId xmlns:a16="http://schemas.microsoft.com/office/drawing/2014/main" id="{1E719C83-6061-4362-96F2-14F3E0F43253}"/>
                      </a:ext>
                    </a:extLst>
                  </p:cNvPr>
                  <p:cNvSpPr/>
                  <p:nvPr/>
                </p:nvSpPr>
                <p:spPr>
                  <a:xfrm>
                    <a:off x="5770276" y="2196553"/>
                    <a:ext cx="662969" cy="638859"/>
                  </a:xfrm>
                  <a:custGeom>
                    <a:avLst/>
                    <a:gdLst>
                      <a:gd name="connsiteX0" fmla="*/ 169125 w 626997"/>
                      <a:gd name="connsiteY0" fmla="*/ 221 h 649972"/>
                      <a:gd name="connsiteX1" fmla="*/ 288394 w 626997"/>
                      <a:gd name="connsiteY1" fmla="*/ 89673 h 649972"/>
                      <a:gd name="connsiteX2" fmla="*/ 477238 w 626997"/>
                      <a:gd name="connsiteY2" fmla="*/ 10160 h 649972"/>
                      <a:gd name="connsiteX3" fmla="*/ 626325 w 626997"/>
                      <a:gd name="connsiteY3" fmla="*/ 367969 h 649972"/>
                      <a:gd name="connsiteX4" fmla="*/ 417603 w 626997"/>
                      <a:gd name="connsiteY4" fmla="*/ 606508 h 649972"/>
                      <a:gd name="connsiteX5" fmla="*/ 308272 w 626997"/>
                      <a:gd name="connsiteY5" fmla="*/ 566751 h 649972"/>
                      <a:gd name="connsiteX6" fmla="*/ 159185 w 626997"/>
                      <a:gd name="connsiteY6" fmla="*/ 626386 h 649972"/>
                      <a:gd name="connsiteX7" fmla="*/ 159 w 626997"/>
                      <a:gd name="connsiteY7" fmla="*/ 109551 h 649972"/>
                      <a:gd name="connsiteX8" fmla="*/ 169125 w 626997"/>
                      <a:gd name="connsiteY8" fmla="*/ 221 h 649972"/>
                      <a:gd name="connsiteX0" fmla="*/ 248573 w 706445"/>
                      <a:gd name="connsiteY0" fmla="*/ 5286 h 655037"/>
                      <a:gd name="connsiteX1" fmla="*/ 367842 w 706445"/>
                      <a:gd name="connsiteY1" fmla="*/ 94738 h 655037"/>
                      <a:gd name="connsiteX2" fmla="*/ 556686 w 706445"/>
                      <a:gd name="connsiteY2" fmla="*/ 15225 h 655037"/>
                      <a:gd name="connsiteX3" fmla="*/ 705773 w 706445"/>
                      <a:gd name="connsiteY3" fmla="*/ 373034 h 655037"/>
                      <a:gd name="connsiteX4" fmla="*/ 497051 w 706445"/>
                      <a:gd name="connsiteY4" fmla="*/ 611573 h 655037"/>
                      <a:gd name="connsiteX5" fmla="*/ 387720 w 706445"/>
                      <a:gd name="connsiteY5" fmla="*/ 571816 h 655037"/>
                      <a:gd name="connsiteX6" fmla="*/ 238633 w 706445"/>
                      <a:gd name="connsiteY6" fmla="*/ 631451 h 655037"/>
                      <a:gd name="connsiteX7" fmla="*/ 94 w 706445"/>
                      <a:gd name="connsiteY7" fmla="*/ 283581 h 655037"/>
                      <a:gd name="connsiteX8" fmla="*/ 248573 w 706445"/>
                      <a:gd name="connsiteY8" fmla="*/ 5286 h 655037"/>
                      <a:gd name="connsiteX0" fmla="*/ 248573 w 705773"/>
                      <a:gd name="connsiteY0" fmla="*/ 5286 h 654847"/>
                      <a:gd name="connsiteX1" fmla="*/ 367842 w 705773"/>
                      <a:gd name="connsiteY1" fmla="*/ 94738 h 654847"/>
                      <a:gd name="connsiteX2" fmla="*/ 556686 w 705773"/>
                      <a:gd name="connsiteY2" fmla="*/ 15225 h 654847"/>
                      <a:gd name="connsiteX3" fmla="*/ 705773 w 705773"/>
                      <a:gd name="connsiteY3" fmla="*/ 373034 h 654847"/>
                      <a:gd name="connsiteX4" fmla="*/ 556686 w 705773"/>
                      <a:gd name="connsiteY4" fmla="*/ 621512 h 654847"/>
                      <a:gd name="connsiteX5" fmla="*/ 387720 w 705773"/>
                      <a:gd name="connsiteY5" fmla="*/ 571816 h 654847"/>
                      <a:gd name="connsiteX6" fmla="*/ 238633 w 705773"/>
                      <a:gd name="connsiteY6" fmla="*/ 631451 h 654847"/>
                      <a:gd name="connsiteX7" fmla="*/ 94 w 705773"/>
                      <a:gd name="connsiteY7" fmla="*/ 283581 h 654847"/>
                      <a:gd name="connsiteX8" fmla="*/ 248573 w 705773"/>
                      <a:gd name="connsiteY8" fmla="*/ 5286 h 654847"/>
                      <a:gd name="connsiteX0" fmla="*/ 160115 w 706767"/>
                      <a:gd name="connsiteY0" fmla="*/ 10262 h 649884"/>
                      <a:gd name="connsiteX1" fmla="*/ 368836 w 706767"/>
                      <a:gd name="connsiteY1" fmla="*/ 89775 h 649884"/>
                      <a:gd name="connsiteX2" fmla="*/ 557680 w 706767"/>
                      <a:gd name="connsiteY2" fmla="*/ 10262 h 649884"/>
                      <a:gd name="connsiteX3" fmla="*/ 706767 w 706767"/>
                      <a:gd name="connsiteY3" fmla="*/ 368071 h 649884"/>
                      <a:gd name="connsiteX4" fmla="*/ 557680 w 706767"/>
                      <a:gd name="connsiteY4" fmla="*/ 616549 h 649884"/>
                      <a:gd name="connsiteX5" fmla="*/ 388714 w 706767"/>
                      <a:gd name="connsiteY5" fmla="*/ 566853 h 649884"/>
                      <a:gd name="connsiteX6" fmla="*/ 239627 w 706767"/>
                      <a:gd name="connsiteY6" fmla="*/ 626488 h 649884"/>
                      <a:gd name="connsiteX7" fmla="*/ 1088 w 706767"/>
                      <a:gd name="connsiteY7" fmla="*/ 278618 h 649884"/>
                      <a:gd name="connsiteX8" fmla="*/ 160115 w 706767"/>
                      <a:gd name="connsiteY8" fmla="*/ 10262 h 649884"/>
                      <a:gd name="connsiteX0" fmla="*/ 49301 w 595953"/>
                      <a:gd name="connsiteY0" fmla="*/ 10939 h 650561"/>
                      <a:gd name="connsiteX1" fmla="*/ 258022 w 595953"/>
                      <a:gd name="connsiteY1" fmla="*/ 90452 h 650561"/>
                      <a:gd name="connsiteX2" fmla="*/ 446866 w 595953"/>
                      <a:gd name="connsiteY2" fmla="*/ 10939 h 650561"/>
                      <a:gd name="connsiteX3" fmla="*/ 595953 w 595953"/>
                      <a:gd name="connsiteY3" fmla="*/ 368748 h 650561"/>
                      <a:gd name="connsiteX4" fmla="*/ 446866 w 595953"/>
                      <a:gd name="connsiteY4" fmla="*/ 617226 h 650561"/>
                      <a:gd name="connsiteX5" fmla="*/ 277900 w 595953"/>
                      <a:gd name="connsiteY5" fmla="*/ 567530 h 650561"/>
                      <a:gd name="connsiteX6" fmla="*/ 128813 w 595953"/>
                      <a:gd name="connsiteY6" fmla="*/ 627165 h 650561"/>
                      <a:gd name="connsiteX7" fmla="*/ 4574 w 595953"/>
                      <a:gd name="connsiteY7" fmla="*/ 380895 h 650561"/>
                      <a:gd name="connsiteX8" fmla="*/ 49301 w 595953"/>
                      <a:gd name="connsiteY8" fmla="*/ 10939 h 650561"/>
                      <a:gd name="connsiteX0" fmla="*/ 54054 w 600706"/>
                      <a:gd name="connsiteY0" fmla="*/ 10939 h 661991"/>
                      <a:gd name="connsiteX1" fmla="*/ 262775 w 600706"/>
                      <a:gd name="connsiteY1" fmla="*/ 90452 h 661991"/>
                      <a:gd name="connsiteX2" fmla="*/ 451619 w 600706"/>
                      <a:gd name="connsiteY2" fmla="*/ 10939 h 661991"/>
                      <a:gd name="connsiteX3" fmla="*/ 600706 w 600706"/>
                      <a:gd name="connsiteY3" fmla="*/ 368748 h 661991"/>
                      <a:gd name="connsiteX4" fmla="*/ 451619 w 600706"/>
                      <a:gd name="connsiteY4" fmla="*/ 617226 h 661991"/>
                      <a:gd name="connsiteX5" fmla="*/ 282653 w 600706"/>
                      <a:gd name="connsiteY5" fmla="*/ 567530 h 661991"/>
                      <a:gd name="connsiteX6" fmla="*/ 31966 w 600706"/>
                      <a:gd name="connsiteY6" fmla="*/ 639865 h 661991"/>
                      <a:gd name="connsiteX7" fmla="*/ 9327 w 600706"/>
                      <a:gd name="connsiteY7" fmla="*/ 380895 h 661991"/>
                      <a:gd name="connsiteX8" fmla="*/ 54054 w 600706"/>
                      <a:gd name="connsiteY8" fmla="*/ 10939 h 661991"/>
                      <a:gd name="connsiteX0" fmla="*/ 54054 w 642296"/>
                      <a:gd name="connsiteY0" fmla="*/ 10939 h 661991"/>
                      <a:gd name="connsiteX1" fmla="*/ 262775 w 642296"/>
                      <a:gd name="connsiteY1" fmla="*/ 90452 h 661991"/>
                      <a:gd name="connsiteX2" fmla="*/ 451619 w 642296"/>
                      <a:gd name="connsiteY2" fmla="*/ 10939 h 661991"/>
                      <a:gd name="connsiteX3" fmla="*/ 600706 w 642296"/>
                      <a:gd name="connsiteY3" fmla="*/ 368748 h 661991"/>
                      <a:gd name="connsiteX4" fmla="*/ 616719 w 642296"/>
                      <a:gd name="connsiteY4" fmla="*/ 617226 h 661991"/>
                      <a:gd name="connsiteX5" fmla="*/ 282653 w 642296"/>
                      <a:gd name="connsiteY5" fmla="*/ 567530 h 661991"/>
                      <a:gd name="connsiteX6" fmla="*/ 31966 w 642296"/>
                      <a:gd name="connsiteY6" fmla="*/ 639865 h 661991"/>
                      <a:gd name="connsiteX7" fmla="*/ 9327 w 642296"/>
                      <a:gd name="connsiteY7" fmla="*/ 380895 h 661991"/>
                      <a:gd name="connsiteX8" fmla="*/ 54054 w 642296"/>
                      <a:gd name="connsiteY8" fmla="*/ 10939 h 661991"/>
                      <a:gd name="connsiteX0" fmla="*/ 54054 w 642296"/>
                      <a:gd name="connsiteY0" fmla="*/ 9468 h 660520"/>
                      <a:gd name="connsiteX1" fmla="*/ 338975 w 642296"/>
                      <a:gd name="connsiteY1" fmla="*/ 101681 h 660520"/>
                      <a:gd name="connsiteX2" fmla="*/ 451619 w 642296"/>
                      <a:gd name="connsiteY2" fmla="*/ 9468 h 660520"/>
                      <a:gd name="connsiteX3" fmla="*/ 600706 w 642296"/>
                      <a:gd name="connsiteY3" fmla="*/ 367277 h 660520"/>
                      <a:gd name="connsiteX4" fmla="*/ 616719 w 642296"/>
                      <a:gd name="connsiteY4" fmla="*/ 615755 h 660520"/>
                      <a:gd name="connsiteX5" fmla="*/ 282653 w 642296"/>
                      <a:gd name="connsiteY5" fmla="*/ 566059 h 660520"/>
                      <a:gd name="connsiteX6" fmla="*/ 31966 w 642296"/>
                      <a:gd name="connsiteY6" fmla="*/ 638394 h 660520"/>
                      <a:gd name="connsiteX7" fmla="*/ 9327 w 642296"/>
                      <a:gd name="connsiteY7" fmla="*/ 379424 h 660520"/>
                      <a:gd name="connsiteX8" fmla="*/ 54054 w 642296"/>
                      <a:gd name="connsiteY8" fmla="*/ 9468 h 660520"/>
                      <a:gd name="connsiteX0" fmla="*/ 54054 w 642296"/>
                      <a:gd name="connsiteY0" fmla="*/ 9468 h 660520"/>
                      <a:gd name="connsiteX1" fmla="*/ 288175 w 642296"/>
                      <a:gd name="connsiteY1" fmla="*/ 101681 h 660520"/>
                      <a:gd name="connsiteX2" fmla="*/ 451619 w 642296"/>
                      <a:gd name="connsiteY2" fmla="*/ 9468 h 660520"/>
                      <a:gd name="connsiteX3" fmla="*/ 600706 w 642296"/>
                      <a:gd name="connsiteY3" fmla="*/ 367277 h 660520"/>
                      <a:gd name="connsiteX4" fmla="*/ 616719 w 642296"/>
                      <a:gd name="connsiteY4" fmla="*/ 615755 h 660520"/>
                      <a:gd name="connsiteX5" fmla="*/ 282653 w 642296"/>
                      <a:gd name="connsiteY5" fmla="*/ 566059 h 660520"/>
                      <a:gd name="connsiteX6" fmla="*/ 31966 w 642296"/>
                      <a:gd name="connsiteY6" fmla="*/ 638394 h 660520"/>
                      <a:gd name="connsiteX7" fmla="*/ 9327 w 642296"/>
                      <a:gd name="connsiteY7" fmla="*/ 379424 h 660520"/>
                      <a:gd name="connsiteX8" fmla="*/ 54054 w 642296"/>
                      <a:gd name="connsiteY8" fmla="*/ 9468 h 660520"/>
                      <a:gd name="connsiteX0" fmla="*/ 54054 w 639479"/>
                      <a:gd name="connsiteY0" fmla="*/ 9933 h 660985"/>
                      <a:gd name="connsiteX1" fmla="*/ 288175 w 639479"/>
                      <a:gd name="connsiteY1" fmla="*/ 102146 h 660985"/>
                      <a:gd name="connsiteX2" fmla="*/ 527819 w 639479"/>
                      <a:gd name="connsiteY2" fmla="*/ 60733 h 660985"/>
                      <a:gd name="connsiteX3" fmla="*/ 600706 w 639479"/>
                      <a:gd name="connsiteY3" fmla="*/ 367742 h 660985"/>
                      <a:gd name="connsiteX4" fmla="*/ 616719 w 639479"/>
                      <a:gd name="connsiteY4" fmla="*/ 616220 h 660985"/>
                      <a:gd name="connsiteX5" fmla="*/ 282653 w 639479"/>
                      <a:gd name="connsiteY5" fmla="*/ 566524 h 660985"/>
                      <a:gd name="connsiteX6" fmla="*/ 31966 w 639479"/>
                      <a:gd name="connsiteY6" fmla="*/ 638859 h 660985"/>
                      <a:gd name="connsiteX7" fmla="*/ 9327 w 639479"/>
                      <a:gd name="connsiteY7" fmla="*/ 379889 h 660985"/>
                      <a:gd name="connsiteX8" fmla="*/ 54054 w 639479"/>
                      <a:gd name="connsiteY8" fmla="*/ 9933 h 660985"/>
                      <a:gd name="connsiteX0" fmla="*/ 54054 w 634788"/>
                      <a:gd name="connsiteY0" fmla="*/ 9933 h 658471"/>
                      <a:gd name="connsiteX1" fmla="*/ 288175 w 634788"/>
                      <a:gd name="connsiteY1" fmla="*/ 102146 h 658471"/>
                      <a:gd name="connsiteX2" fmla="*/ 527819 w 634788"/>
                      <a:gd name="connsiteY2" fmla="*/ 60733 h 658471"/>
                      <a:gd name="connsiteX3" fmla="*/ 600706 w 634788"/>
                      <a:gd name="connsiteY3" fmla="*/ 367742 h 658471"/>
                      <a:gd name="connsiteX4" fmla="*/ 616719 w 634788"/>
                      <a:gd name="connsiteY4" fmla="*/ 616220 h 658471"/>
                      <a:gd name="connsiteX5" fmla="*/ 346153 w 634788"/>
                      <a:gd name="connsiteY5" fmla="*/ 541124 h 658471"/>
                      <a:gd name="connsiteX6" fmla="*/ 31966 w 634788"/>
                      <a:gd name="connsiteY6" fmla="*/ 638859 h 658471"/>
                      <a:gd name="connsiteX7" fmla="*/ 9327 w 634788"/>
                      <a:gd name="connsiteY7" fmla="*/ 379889 h 658471"/>
                      <a:gd name="connsiteX8" fmla="*/ 54054 w 634788"/>
                      <a:gd name="connsiteY8" fmla="*/ 9933 h 658471"/>
                      <a:gd name="connsiteX0" fmla="*/ 54054 w 634788"/>
                      <a:gd name="connsiteY0" fmla="*/ 9933 h 638859"/>
                      <a:gd name="connsiteX1" fmla="*/ 288175 w 634788"/>
                      <a:gd name="connsiteY1" fmla="*/ 102146 h 638859"/>
                      <a:gd name="connsiteX2" fmla="*/ 527819 w 634788"/>
                      <a:gd name="connsiteY2" fmla="*/ 60733 h 638859"/>
                      <a:gd name="connsiteX3" fmla="*/ 600706 w 634788"/>
                      <a:gd name="connsiteY3" fmla="*/ 367742 h 638859"/>
                      <a:gd name="connsiteX4" fmla="*/ 616719 w 634788"/>
                      <a:gd name="connsiteY4" fmla="*/ 616220 h 638859"/>
                      <a:gd name="connsiteX5" fmla="*/ 346153 w 634788"/>
                      <a:gd name="connsiteY5" fmla="*/ 541124 h 638859"/>
                      <a:gd name="connsiteX6" fmla="*/ 31966 w 634788"/>
                      <a:gd name="connsiteY6" fmla="*/ 638859 h 638859"/>
                      <a:gd name="connsiteX7" fmla="*/ 9327 w 634788"/>
                      <a:gd name="connsiteY7" fmla="*/ 379889 h 638859"/>
                      <a:gd name="connsiteX8" fmla="*/ 54054 w 634788"/>
                      <a:gd name="connsiteY8" fmla="*/ 9933 h 638859"/>
                      <a:gd name="connsiteX0" fmla="*/ 54054 w 662969"/>
                      <a:gd name="connsiteY0" fmla="*/ 9933 h 638859"/>
                      <a:gd name="connsiteX1" fmla="*/ 288175 w 662969"/>
                      <a:gd name="connsiteY1" fmla="*/ 102146 h 638859"/>
                      <a:gd name="connsiteX2" fmla="*/ 527819 w 662969"/>
                      <a:gd name="connsiteY2" fmla="*/ 60733 h 638859"/>
                      <a:gd name="connsiteX3" fmla="*/ 600706 w 662969"/>
                      <a:gd name="connsiteY3" fmla="*/ 367742 h 638859"/>
                      <a:gd name="connsiteX4" fmla="*/ 616719 w 662969"/>
                      <a:gd name="connsiteY4" fmla="*/ 616220 h 638859"/>
                      <a:gd name="connsiteX5" fmla="*/ 346153 w 662969"/>
                      <a:gd name="connsiteY5" fmla="*/ 541124 h 638859"/>
                      <a:gd name="connsiteX6" fmla="*/ 31966 w 662969"/>
                      <a:gd name="connsiteY6" fmla="*/ 638859 h 638859"/>
                      <a:gd name="connsiteX7" fmla="*/ 9327 w 662969"/>
                      <a:gd name="connsiteY7" fmla="*/ 379889 h 638859"/>
                      <a:gd name="connsiteX8" fmla="*/ 54054 w 662969"/>
                      <a:gd name="connsiteY8" fmla="*/ 9933 h 63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69" h="638859">
                        <a:moveTo>
                          <a:pt x="54054" y="9933"/>
                        </a:moveTo>
                        <a:cubicBezTo>
                          <a:pt x="100529" y="-36357"/>
                          <a:pt x="209214" y="93679"/>
                          <a:pt x="288175" y="102146"/>
                        </a:cubicBezTo>
                        <a:cubicBezTo>
                          <a:pt x="367136" y="110613"/>
                          <a:pt x="475731" y="16467"/>
                          <a:pt x="527819" y="60733"/>
                        </a:cubicBezTo>
                        <a:cubicBezTo>
                          <a:pt x="579907" y="104999"/>
                          <a:pt x="585889" y="275161"/>
                          <a:pt x="600706" y="367742"/>
                        </a:cubicBezTo>
                        <a:cubicBezTo>
                          <a:pt x="615523" y="460323"/>
                          <a:pt x="722644" y="663523"/>
                          <a:pt x="616719" y="616220"/>
                        </a:cubicBezTo>
                        <a:cubicBezTo>
                          <a:pt x="510794" y="568917"/>
                          <a:pt x="443612" y="537351"/>
                          <a:pt x="346153" y="541124"/>
                        </a:cubicBezTo>
                        <a:cubicBezTo>
                          <a:pt x="248694" y="544897"/>
                          <a:pt x="134118" y="613459"/>
                          <a:pt x="31966" y="638859"/>
                        </a:cubicBezTo>
                        <a:cubicBezTo>
                          <a:pt x="-19386" y="562659"/>
                          <a:pt x="5646" y="484710"/>
                          <a:pt x="9327" y="379889"/>
                        </a:cubicBezTo>
                        <a:cubicBezTo>
                          <a:pt x="13008" y="275068"/>
                          <a:pt x="7579" y="56223"/>
                          <a:pt x="54054" y="9933"/>
                        </a:cubicBezTo>
                        <a:close/>
                      </a:path>
                    </a:pathLst>
                  </a:custGeom>
                  <a:solidFill>
                    <a:srgbClr val="0E4744"/>
                  </a:solidFill>
                  <a:ln>
                    <a:solidFill>
                      <a:srgbClr val="0E47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315" name="Freeform 386">
                    <a:extLst>
                      <a:ext uri="{FF2B5EF4-FFF2-40B4-BE49-F238E27FC236}">
                        <a16:creationId xmlns:a16="http://schemas.microsoft.com/office/drawing/2014/main" id="{3BC0744D-5864-4BFD-830B-046F0ABB2C3B}"/>
                      </a:ext>
                    </a:extLst>
                  </p:cNvPr>
                  <p:cNvSpPr/>
                  <p:nvPr/>
                </p:nvSpPr>
                <p:spPr>
                  <a:xfrm>
                    <a:off x="5704419" y="2148873"/>
                    <a:ext cx="287524" cy="779546"/>
                  </a:xfrm>
                  <a:custGeom>
                    <a:avLst/>
                    <a:gdLst>
                      <a:gd name="connsiteX0" fmla="*/ 286963 w 416848"/>
                      <a:gd name="connsiteY0" fmla="*/ 8685 h 728359"/>
                      <a:gd name="connsiteX1" fmla="*/ 78241 w 416848"/>
                      <a:gd name="connsiteY1" fmla="*/ 48442 h 728359"/>
                      <a:gd name="connsiteX2" fmla="*/ 8667 w 416848"/>
                      <a:gd name="connsiteY2" fmla="*/ 376433 h 728359"/>
                      <a:gd name="connsiteX3" fmla="*/ 257146 w 416848"/>
                      <a:gd name="connsiteY3" fmla="*/ 724303 h 728359"/>
                      <a:gd name="connsiteX4" fmla="*/ 416172 w 416848"/>
                      <a:gd name="connsiteY4" fmla="*/ 555338 h 728359"/>
                      <a:gd name="connsiteX5" fmla="*/ 316780 w 416848"/>
                      <a:gd name="connsiteY5" fmla="*/ 386372 h 728359"/>
                      <a:gd name="connsiteX6" fmla="*/ 376415 w 416848"/>
                      <a:gd name="connsiteY6" fmla="*/ 118016 h 728359"/>
                      <a:gd name="connsiteX7" fmla="*/ 286963 w 416848"/>
                      <a:gd name="connsiteY7" fmla="*/ 8685 h 728359"/>
                      <a:gd name="connsiteX0" fmla="*/ 286963 w 456424"/>
                      <a:gd name="connsiteY0" fmla="*/ 8685 h 733920"/>
                      <a:gd name="connsiteX1" fmla="*/ 78241 w 456424"/>
                      <a:gd name="connsiteY1" fmla="*/ 48442 h 733920"/>
                      <a:gd name="connsiteX2" fmla="*/ 8667 w 456424"/>
                      <a:gd name="connsiteY2" fmla="*/ 376433 h 733920"/>
                      <a:gd name="connsiteX3" fmla="*/ 257146 w 456424"/>
                      <a:gd name="connsiteY3" fmla="*/ 724303 h 733920"/>
                      <a:gd name="connsiteX4" fmla="*/ 455928 w 456424"/>
                      <a:gd name="connsiteY4" fmla="*/ 614972 h 733920"/>
                      <a:gd name="connsiteX5" fmla="*/ 316780 w 456424"/>
                      <a:gd name="connsiteY5" fmla="*/ 386372 h 733920"/>
                      <a:gd name="connsiteX6" fmla="*/ 376415 w 456424"/>
                      <a:gd name="connsiteY6" fmla="*/ 118016 h 733920"/>
                      <a:gd name="connsiteX7" fmla="*/ 286963 w 456424"/>
                      <a:gd name="connsiteY7" fmla="*/ 8685 h 733920"/>
                      <a:gd name="connsiteX0" fmla="*/ 286963 w 456450"/>
                      <a:gd name="connsiteY0" fmla="*/ 8685 h 738902"/>
                      <a:gd name="connsiteX1" fmla="*/ 78241 w 456450"/>
                      <a:gd name="connsiteY1" fmla="*/ 48442 h 738902"/>
                      <a:gd name="connsiteX2" fmla="*/ 8667 w 456450"/>
                      <a:gd name="connsiteY2" fmla="*/ 376433 h 738902"/>
                      <a:gd name="connsiteX3" fmla="*/ 257146 w 456450"/>
                      <a:gd name="connsiteY3" fmla="*/ 724303 h 738902"/>
                      <a:gd name="connsiteX4" fmla="*/ 455928 w 456450"/>
                      <a:gd name="connsiteY4" fmla="*/ 614972 h 738902"/>
                      <a:gd name="connsiteX5" fmla="*/ 316780 w 456450"/>
                      <a:gd name="connsiteY5" fmla="*/ 386372 h 738902"/>
                      <a:gd name="connsiteX6" fmla="*/ 376415 w 456450"/>
                      <a:gd name="connsiteY6" fmla="*/ 118016 h 738902"/>
                      <a:gd name="connsiteX7" fmla="*/ 286963 w 456450"/>
                      <a:gd name="connsiteY7" fmla="*/ 8685 h 738902"/>
                      <a:gd name="connsiteX0" fmla="*/ 286963 w 460618"/>
                      <a:gd name="connsiteY0" fmla="*/ 8685 h 734767"/>
                      <a:gd name="connsiteX1" fmla="*/ 78241 w 460618"/>
                      <a:gd name="connsiteY1" fmla="*/ 48442 h 734767"/>
                      <a:gd name="connsiteX2" fmla="*/ 8667 w 460618"/>
                      <a:gd name="connsiteY2" fmla="*/ 376433 h 734767"/>
                      <a:gd name="connsiteX3" fmla="*/ 257146 w 460618"/>
                      <a:gd name="connsiteY3" fmla="*/ 724303 h 734767"/>
                      <a:gd name="connsiteX4" fmla="*/ 455928 w 460618"/>
                      <a:gd name="connsiteY4" fmla="*/ 614972 h 734767"/>
                      <a:gd name="connsiteX5" fmla="*/ 316780 w 460618"/>
                      <a:gd name="connsiteY5" fmla="*/ 386372 h 734767"/>
                      <a:gd name="connsiteX6" fmla="*/ 376415 w 460618"/>
                      <a:gd name="connsiteY6" fmla="*/ 118016 h 734767"/>
                      <a:gd name="connsiteX7" fmla="*/ 286963 w 460618"/>
                      <a:gd name="connsiteY7" fmla="*/ 8685 h 734767"/>
                      <a:gd name="connsiteX0" fmla="*/ 286963 w 456586"/>
                      <a:gd name="connsiteY0" fmla="*/ 8685 h 734767"/>
                      <a:gd name="connsiteX1" fmla="*/ 78241 w 456586"/>
                      <a:gd name="connsiteY1" fmla="*/ 48442 h 734767"/>
                      <a:gd name="connsiteX2" fmla="*/ 8667 w 456586"/>
                      <a:gd name="connsiteY2" fmla="*/ 376433 h 734767"/>
                      <a:gd name="connsiteX3" fmla="*/ 257146 w 456586"/>
                      <a:gd name="connsiteY3" fmla="*/ 724303 h 734767"/>
                      <a:gd name="connsiteX4" fmla="*/ 455928 w 456586"/>
                      <a:gd name="connsiteY4" fmla="*/ 614972 h 734767"/>
                      <a:gd name="connsiteX5" fmla="*/ 316780 w 456586"/>
                      <a:gd name="connsiteY5" fmla="*/ 386372 h 734767"/>
                      <a:gd name="connsiteX6" fmla="*/ 376415 w 456586"/>
                      <a:gd name="connsiteY6" fmla="*/ 118016 h 734767"/>
                      <a:gd name="connsiteX7" fmla="*/ 286963 w 456586"/>
                      <a:gd name="connsiteY7" fmla="*/ 8685 h 734767"/>
                      <a:gd name="connsiteX0" fmla="*/ 282126 w 453444"/>
                      <a:gd name="connsiteY0" fmla="*/ 8685 h 730592"/>
                      <a:gd name="connsiteX1" fmla="*/ 73404 w 453444"/>
                      <a:gd name="connsiteY1" fmla="*/ 48442 h 730592"/>
                      <a:gd name="connsiteX2" fmla="*/ 3830 w 453444"/>
                      <a:gd name="connsiteY2" fmla="*/ 376433 h 730592"/>
                      <a:gd name="connsiteX3" fmla="*/ 172796 w 453444"/>
                      <a:gd name="connsiteY3" fmla="*/ 724303 h 730592"/>
                      <a:gd name="connsiteX4" fmla="*/ 451091 w 453444"/>
                      <a:gd name="connsiteY4" fmla="*/ 614972 h 730592"/>
                      <a:gd name="connsiteX5" fmla="*/ 311943 w 453444"/>
                      <a:gd name="connsiteY5" fmla="*/ 386372 h 730592"/>
                      <a:gd name="connsiteX6" fmla="*/ 371578 w 453444"/>
                      <a:gd name="connsiteY6" fmla="*/ 118016 h 730592"/>
                      <a:gd name="connsiteX7" fmla="*/ 282126 w 453444"/>
                      <a:gd name="connsiteY7" fmla="*/ 8685 h 730592"/>
                      <a:gd name="connsiteX0" fmla="*/ 282126 w 453444"/>
                      <a:gd name="connsiteY0" fmla="*/ 8685 h 745105"/>
                      <a:gd name="connsiteX1" fmla="*/ 73404 w 453444"/>
                      <a:gd name="connsiteY1" fmla="*/ 48442 h 745105"/>
                      <a:gd name="connsiteX2" fmla="*/ 3830 w 453444"/>
                      <a:gd name="connsiteY2" fmla="*/ 376433 h 745105"/>
                      <a:gd name="connsiteX3" fmla="*/ 172796 w 453444"/>
                      <a:gd name="connsiteY3" fmla="*/ 724303 h 745105"/>
                      <a:gd name="connsiteX4" fmla="*/ 451091 w 453444"/>
                      <a:gd name="connsiteY4" fmla="*/ 614972 h 745105"/>
                      <a:gd name="connsiteX5" fmla="*/ 311943 w 453444"/>
                      <a:gd name="connsiteY5" fmla="*/ 386372 h 745105"/>
                      <a:gd name="connsiteX6" fmla="*/ 371578 w 453444"/>
                      <a:gd name="connsiteY6" fmla="*/ 118016 h 745105"/>
                      <a:gd name="connsiteX7" fmla="*/ 282126 w 453444"/>
                      <a:gd name="connsiteY7" fmla="*/ 8685 h 745105"/>
                      <a:gd name="connsiteX0" fmla="*/ 282126 w 451332"/>
                      <a:gd name="connsiteY0" fmla="*/ 8685 h 757142"/>
                      <a:gd name="connsiteX1" fmla="*/ 73404 w 451332"/>
                      <a:gd name="connsiteY1" fmla="*/ 48442 h 757142"/>
                      <a:gd name="connsiteX2" fmla="*/ 3830 w 451332"/>
                      <a:gd name="connsiteY2" fmla="*/ 376433 h 757142"/>
                      <a:gd name="connsiteX3" fmla="*/ 172796 w 451332"/>
                      <a:gd name="connsiteY3" fmla="*/ 724303 h 757142"/>
                      <a:gd name="connsiteX4" fmla="*/ 451091 w 451332"/>
                      <a:gd name="connsiteY4" fmla="*/ 614972 h 757142"/>
                      <a:gd name="connsiteX5" fmla="*/ 311943 w 451332"/>
                      <a:gd name="connsiteY5" fmla="*/ 386372 h 757142"/>
                      <a:gd name="connsiteX6" fmla="*/ 371578 w 451332"/>
                      <a:gd name="connsiteY6" fmla="*/ 118016 h 757142"/>
                      <a:gd name="connsiteX7" fmla="*/ 282126 w 451332"/>
                      <a:gd name="connsiteY7" fmla="*/ 8685 h 757142"/>
                      <a:gd name="connsiteX0" fmla="*/ 282126 w 401585"/>
                      <a:gd name="connsiteY0" fmla="*/ 8685 h 738596"/>
                      <a:gd name="connsiteX1" fmla="*/ 73404 w 401585"/>
                      <a:gd name="connsiteY1" fmla="*/ 48442 h 738596"/>
                      <a:gd name="connsiteX2" fmla="*/ 3830 w 401585"/>
                      <a:gd name="connsiteY2" fmla="*/ 376433 h 738596"/>
                      <a:gd name="connsiteX3" fmla="*/ 172796 w 401585"/>
                      <a:gd name="connsiteY3" fmla="*/ 724303 h 738596"/>
                      <a:gd name="connsiteX4" fmla="*/ 401396 w 401585"/>
                      <a:gd name="connsiteY4" fmla="*/ 595093 h 738596"/>
                      <a:gd name="connsiteX5" fmla="*/ 311943 w 401585"/>
                      <a:gd name="connsiteY5" fmla="*/ 386372 h 738596"/>
                      <a:gd name="connsiteX6" fmla="*/ 371578 w 401585"/>
                      <a:gd name="connsiteY6" fmla="*/ 118016 h 738596"/>
                      <a:gd name="connsiteX7" fmla="*/ 282126 w 401585"/>
                      <a:gd name="connsiteY7" fmla="*/ 8685 h 738596"/>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596"/>
                      <a:gd name="connsiteY0" fmla="*/ 8685 h 734409"/>
                      <a:gd name="connsiteX1" fmla="*/ 73404 w 401596"/>
                      <a:gd name="connsiteY1" fmla="*/ 48442 h 734409"/>
                      <a:gd name="connsiteX2" fmla="*/ 3830 w 401596"/>
                      <a:gd name="connsiteY2" fmla="*/ 376433 h 734409"/>
                      <a:gd name="connsiteX3" fmla="*/ 172796 w 401596"/>
                      <a:gd name="connsiteY3" fmla="*/ 724303 h 734409"/>
                      <a:gd name="connsiteX4" fmla="*/ 401396 w 401596"/>
                      <a:gd name="connsiteY4" fmla="*/ 595093 h 734409"/>
                      <a:gd name="connsiteX5" fmla="*/ 311943 w 401596"/>
                      <a:gd name="connsiteY5" fmla="*/ 386372 h 734409"/>
                      <a:gd name="connsiteX6" fmla="*/ 371578 w 401596"/>
                      <a:gd name="connsiteY6" fmla="*/ 118016 h 734409"/>
                      <a:gd name="connsiteX7" fmla="*/ 282126 w 401596"/>
                      <a:gd name="connsiteY7" fmla="*/ 8685 h 734409"/>
                      <a:gd name="connsiteX0" fmla="*/ 339943 w 459413"/>
                      <a:gd name="connsiteY0" fmla="*/ 9146 h 738355"/>
                      <a:gd name="connsiteX1" fmla="*/ 131221 w 459413"/>
                      <a:gd name="connsiteY1" fmla="*/ 48903 h 738355"/>
                      <a:gd name="connsiteX2" fmla="*/ 2013 w 459413"/>
                      <a:gd name="connsiteY2" fmla="*/ 386833 h 738355"/>
                      <a:gd name="connsiteX3" fmla="*/ 230613 w 459413"/>
                      <a:gd name="connsiteY3" fmla="*/ 724764 h 738355"/>
                      <a:gd name="connsiteX4" fmla="*/ 459213 w 459413"/>
                      <a:gd name="connsiteY4" fmla="*/ 595554 h 738355"/>
                      <a:gd name="connsiteX5" fmla="*/ 369760 w 459413"/>
                      <a:gd name="connsiteY5" fmla="*/ 386833 h 738355"/>
                      <a:gd name="connsiteX6" fmla="*/ 429395 w 459413"/>
                      <a:gd name="connsiteY6" fmla="*/ 118477 h 738355"/>
                      <a:gd name="connsiteX7" fmla="*/ 339943 w 459413"/>
                      <a:gd name="connsiteY7" fmla="*/ 9146 h 738355"/>
                      <a:gd name="connsiteX0" fmla="*/ 337983 w 457453"/>
                      <a:gd name="connsiteY0" fmla="*/ 9146 h 738355"/>
                      <a:gd name="connsiteX1" fmla="*/ 129261 w 457453"/>
                      <a:gd name="connsiteY1" fmla="*/ 48903 h 738355"/>
                      <a:gd name="connsiteX2" fmla="*/ 53 w 457453"/>
                      <a:gd name="connsiteY2" fmla="*/ 386833 h 738355"/>
                      <a:gd name="connsiteX3" fmla="*/ 228653 w 457453"/>
                      <a:gd name="connsiteY3" fmla="*/ 724764 h 738355"/>
                      <a:gd name="connsiteX4" fmla="*/ 457253 w 457453"/>
                      <a:gd name="connsiteY4" fmla="*/ 595554 h 738355"/>
                      <a:gd name="connsiteX5" fmla="*/ 367800 w 457453"/>
                      <a:gd name="connsiteY5" fmla="*/ 386833 h 738355"/>
                      <a:gd name="connsiteX6" fmla="*/ 427435 w 457453"/>
                      <a:gd name="connsiteY6" fmla="*/ 118477 h 738355"/>
                      <a:gd name="connsiteX7" fmla="*/ 337983 w 457453"/>
                      <a:gd name="connsiteY7" fmla="*/ 9146 h 738355"/>
                      <a:gd name="connsiteX0" fmla="*/ 288306 w 407767"/>
                      <a:gd name="connsiteY0" fmla="*/ 9621 h 738128"/>
                      <a:gd name="connsiteX1" fmla="*/ 79584 w 407767"/>
                      <a:gd name="connsiteY1" fmla="*/ 49378 h 738128"/>
                      <a:gd name="connsiteX2" fmla="*/ 71 w 407767"/>
                      <a:gd name="connsiteY2" fmla="*/ 397247 h 738128"/>
                      <a:gd name="connsiteX3" fmla="*/ 178976 w 407767"/>
                      <a:gd name="connsiteY3" fmla="*/ 725239 h 738128"/>
                      <a:gd name="connsiteX4" fmla="*/ 407576 w 407767"/>
                      <a:gd name="connsiteY4" fmla="*/ 596029 h 738128"/>
                      <a:gd name="connsiteX5" fmla="*/ 318123 w 407767"/>
                      <a:gd name="connsiteY5" fmla="*/ 387308 h 738128"/>
                      <a:gd name="connsiteX6" fmla="*/ 377758 w 407767"/>
                      <a:gd name="connsiteY6" fmla="*/ 118952 h 738128"/>
                      <a:gd name="connsiteX7" fmla="*/ 288306 w 407767"/>
                      <a:gd name="connsiteY7" fmla="*/ 9621 h 738128"/>
                      <a:gd name="connsiteX0" fmla="*/ 295050 w 424139"/>
                      <a:gd name="connsiteY0" fmla="*/ 9621 h 773119"/>
                      <a:gd name="connsiteX1" fmla="*/ 86328 w 424139"/>
                      <a:gd name="connsiteY1" fmla="*/ 49378 h 773119"/>
                      <a:gd name="connsiteX2" fmla="*/ 6815 w 424139"/>
                      <a:gd name="connsiteY2" fmla="*/ 397247 h 773119"/>
                      <a:gd name="connsiteX3" fmla="*/ 50376 w 424139"/>
                      <a:gd name="connsiteY3" fmla="*/ 768173 h 773119"/>
                      <a:gd name="connsiteX4" fmla="*/ 414320 w 424139"/>
                      <a:gd name="connsiteY4" fmla="*/ 596029 h 773119"/>
                      <a:gd name="connsiteX5" fmla="*/ 324867 w 424139"/>
                      <a:gd name="connsiteY5" fmla="*/ 387308 h 773119"/>
                      <a:gd name="connsiteX6" fmla="*/ 384502 w 424139"/>
                      <a:gd name="connsiteY6" fmla="*/ 118952 h 773119"/>
                      <a:gd name="connsiteX7" fmla="*/ 295050 w 424139"/>
                      <a:gd name="connsiteY7" fmla="*/ 9621 h 773119"/>
                      <a:gd name="connsiteX0" fmla="*/ 291731 w 381826"/>
                      <a:gd name="connsiteY0" fmla="*/ 9621 h 779546"/>
                      <a:gd name="connsiteX1" fmla="*/ 83009 w 381826"/>
                      <a:gd name="connsiteY1" fmla="*/ 49378 h 779546"/>
                      <a:gd name="connsiteX2" fmla="*/ 3496 w 381826"/>
                      <a:gd name="connsiteY2" fmla="*/ 397247 h 779546"/>
                      <a:gd name="connsiteX3" fmla="*/ 47057 w 381826"/>
                      <a:gd name="connsiteY3" fmla="*/ 768173 h 779546"/>
                      <a:gd name="connsiteX4" fmla="*/ 329272 w 381826"/>
                      <a:gd name="connsiteY4" fmla="*/ 657706 h 779546"/>
                      <a:gd name="connsiteX5" fmla="*/ 321548 w 381826"/>
                      <a:gd name="connsiteY5" fmla="*/ 387308 h 779546"/>
                      <a:gd name="connsiteX6" fmla="*/ 381183 w 381826"/>
                      <a:gd name="connsiteY6" fmla="*/ 118952 h 779546"/>
                      <a:gd name="connsiteX7" fmla="*/ 291731 w 381826"/>
                      <a:gd name="connsiteY7" fmla="*/ 9621 h 7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826" h="779546">
                        <a:moveTo>
                          <a:pt x="291731" y="9621"/>
                        </a:moveTo>
                        <a:cubicBezTo>
                          <a:pt x="242035" y="-1975"/>
                          <a:pt x="131048" y="-15226"/>
                          <a:pt x="83009" y="49378"/>
                        </a:cubicBezTo>
                        <a:cubicBezTo>
                          <a:pt x="34970" y="113982"/>
                          <a:pt x="9488" y="277448"/>
                          <a:pt x="3496" y="397247"/>
                        </a:cubicBezTo>
                        <a:cubicBezTo>
                          <a:pt x="-2496" y="517046"/>
                          <a:pt x="-7239" y="724763"/>
                          <a:pt x="47057" y="768173"/>
                        </a:cubicBezTo>
                        <a:cubicBezTo>
                          <a:pt x="101353" y="811583"/>
                          <a:pt x="283524" y="721183"/>
                          <a:pt x="329272" y="657706"/>
                        </a:cubicBezTo>
                        <a:cubicBezTo>
                          <a:pt x="375020" y="594229"/>
                          <a:pt x="328174" y="460195"/>
                          <a:pt x="321548" y="387308"/>
                        </a:cubicBezTo>
                        <a:cubicBezTo>
                          <a:pt x="314922" y="314421"/>
                          <a:pt x="389465" y="180243"/>
                          <a:pt x="381183" y="118952"/>
                        </a:cubicBezTo>
                        <a:cubicBezTo>
                          <a:pt x="372901" y="57661"/>
                          <a:pt x="341427" y="21217"/>
                          <a:pt x="291731" y="9621"/>
                        </a:cubicBezTo>
                        <a:close/>
                      </a:path>
                    </a:pathLst>
                  </a:custGeom>
                  <a:solidFill>
                    <a:srgbClr val="58A392"/>
                  </a:solidFill>
                  <a:ln>
                    <a:solidFill>
                      <a:srgbClr val="0E47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sp>
              <p:nvSpPr>
                <p:cNvPr id="313" name="Freeform 384">
                  <a:extLst>
                    <a:ext uri="{FF2B5EF4-FFF2-40B4-BE49-F238E27FC236}">
                      <a16:creationId xmlns:a16="http://schemas.microsoft.com/office/drawing/2014/main" id="{30C5ED00-0A1F-46C7-B84D-B66C07EB665E}"/>
                    </a:ext>
                  </a:extLst>
                </p:cNvPr>
                <p:cNvSpPr/>
                <p:nvPr/>
              </p:nvSpPr>
              <p:spPr>
                <a:xfrm rot="21352043" flipH="1">
                  <a:off x="-1334561" y="7453379"/>
                  <a:ext cx="309619" cy="779546"/>
                </a:xfrm>
                <a:custGeom>
                  <a:avLst/>
                  <a:gdLst>
                    <a:gd name="connsiteX0" fmla="*/ 286963 w 416848"/>
                    <a:gd name="connsiteY0" fmla="*/ 8685 h 728359"/>
                    <a:gd name="connsiteX1" fmla="*/ 78241 w 416848"/>
                    <a:gd name="connsiteY1" fmla="*/ 48442 h 728359"/>
                    <a:gd name="connsiteX2" fmla="*/ 8667 w 416848"/>
                    <a:gd name="connsiteY2" fmla="*/ 376433 h 728359"/>
                    <a:gd name="connsiteX3" fmla="*/ 257146 w 416848"/>
                    <a:gd name="connsiteY3" fmla="*/ 724303 h 728359"/>
                    <a:gd name="connsiteX4" fmla="*/ 416172 w 416848"/>
                    <a:gd name="connsiteY4" fmla="*/ 555338 h 728359"/>
                    <a:gd name="connsiteX5" fmla="*/ 316780 w 416848"/>
                    <a:gd name="connsiteY5" fmla="*/ 386372 h 728359"/>
                    <a:gd name="connsiteX6" fmla="*/ 376415 w 416848"/>
                    <a:gd name="connsiteY6" fmla="*/ 118016 h 728359"/>
                    <a:gd name="connsiteX7" fmla="*/ 286963 w 416848"/>
                    <a:gd name="connsiteY7" fmla="*/ 8685 h 728359"/>
                    <a:gd name="connsiteX0" fmla="*/ 286963 w 456424"/>
                    <a:gd name="connsiteY0" fmla="*/ 8685 h 733920"/>
                    <a:gd name="connsiteX1" fmla="*/ 78241 w 456424"/>
                    <a:gd name="connsiteY1" fmla="*/ 48442 h 733920"/>
                    <a:gd name="connsiteX2" fmla="*/ 8667 w 456424"/>
                    <a:gd name="connsiteY2" fmla="*/ 376433 h 733920"/>
                    <a:gd name="connsiteX3" fmla="*/ 257146 w 456424"/>
                    <a:gd name="connsiteY3" fmla="*/ 724303 h 733920"/>
                    <a:gd name="connsiteX4" fmla="*/ 455928 w 456424"/>
                    <a:gd name="connsiteY4" fmla="*/ 614972 h 733920"/>
                    <a:gd name="connsiteX5" fmla="*/ 316780 w 456424"/>
                    <a:gd name="connsiteY5" fmla="*/ 386372 h 733920"/>
                    <a:gd name="connsiteX6" fmla="*/ 376415 w 456424"/>
                    <a:gd name="connsiteY6" fmla="*/ 118016 h 733920"/>
                    <a:gd name="connsiteX7" fmla="*/ 286963 w 456424"/>
                    <a:gd name="connsiteY7" fmla="*/ 8685 h 733920"/>
                    <a:gd name="connsiteX0" fmla="*/ 286963 w 456450"/>
                    <a:gd name="connsiteY0" fmla="*/ 8685 h 738902"/>
                    <a:gd name="connsiteX1" fmla="*/ 78241 w 456450"/>
                    <a:gd name="connsiteY1" fmla="*/ 48442 h 738902"/>
                    <a:gd name="connsiteX2" fmla="*/ 8667 w 456450"/>
                    <a:gd name="connsiteY2" fmla="*/ 376433 h 738902"/>
                    <a:gd name="connsiteX3" fmla="*/ 257146 w 456450"/>
                    <a:gd name="connsiteY3" fmla="*/ 724303 h 738902"/>
                    <a:gd name="connsiteX4" fmla="*/ 455928 w 456450"/>
                    <a:gd name="connsiteY4" fmla="*/ 614972 h 738902"/>
                    <a:gd name="connsiteX5" fmla="*/ 316780 w 456450"/>
                    <a:gd name="connsiteY5" fmla="*/ 386372 h 738902"/>
                    <a:gd name="connsiteX6" fmla="*/ 376415 w 456450"/>
                    <a:gd name="connsiteY6" fmla="*/ 118016 h 738902"/>
                    <a:gd name="connsiteX7" fmla="*/ 286963 w 456450"/>
                    <a:gd name="connsiteY7" fmla="*/ 8685 h 738902"/>
                    <a:gd name="connsiteX0" fmla="*/ 286963 w 460618"/>
                    <a:gd name="connsiteY0" fmla="*/ 8685 h 734767"/>
                    <a:gd name="connsiteX1" fmla="*/ 78241 w 460618"/>
                    <a:gd name="connsiteY1" fmla="*/ 48442 h 734767"/>
                    <a:gd name="connsiteX2" fmla="*/ 8667 w 460618"/>
                    <a:gd name="connsiteY2" fmla="*/ 376433 h 734767"/>
                    <a:gd name="connsiteX3" fmla="*/ 257146 w 460618"/>
                    <a:gd name="connsiteY3" fmla="*/ 724303 h 734767"/>
                    <a:gd name="connsiteX4" fmla="*/ 455928 w 460618"/>
                    <a:gd name="connsiteY4" fmla="*/ 614972 h 734767"/>
                    <a:gd name="connsiteX5" fmla="*/ 316780 w 460618"/>
                    <a:gd name="connsiteY5" fmla="*/ 386372 h 734767"/>
                    <a:gd name="connsiteX6" fmla="*/ 376415 w 460618"/>
                    <a:gd name="connsiteY6" fmla="*/ 118016 h 734767"/>
                    <a:gd name="connsiteX7" fmla="*/ 286963 w 460618"/>
                    <a:gd name="connsiteY7" fmla="*/ 8685 h 734767"/>
                    <a:gd name="connsiteX0" fmla="*/ 286963 w 456586"/>
                    <a:gd name="connsiteY0" fmla="*/ 8685 h 734767"/>
                    <a:gd name="connsiteX1" fmla="*/ 78241 w 456586"/>
                    <a:gd name="connsiteY1" fmla="*/ 48442 h 734767"/>
                    <a:gd name="connsiteX2" fmla="*/ 8667 w 456586"/>
                    <a:gd name="connsiteY2" fmla="*/ 376433 h 734767"/>
                    <a:gd name="connsiteX3" fmla="*/ 257146 w 456586"/>
                    <a:gd name="connsiteY3" fmla="*/ 724303 h 734767"/>
                    <a:gd name="connsiteX4" fmla="*/ 455928 w 456586"/>
                    <a:gd name="connsiteY4" fmla="*/ 614972 h 734767"/>
                    <a:gd name="connsiteX5" fmla="*/ 316780 w 456586"/>
                    <a:gd name="connsiteY5" fmla="*/ 386372 h 734767"/>
                    <a:gd name="connsiteX6" fmla="*/ 376415 w 456586"/>
                    <a:gd name="connsiteY6" fmla="*/ 118016 h 734767"/>
                    <a:gd name="connsiteX7" fmla="*/ 286963 w 456586"/>
                    <a:gd name="connsiteY7" fmla="*/ 8685 h 734767"/>
                    <a:gd name="connsiteX0" fmla="*/ 282126 w 453444"/>
                    <a:gd name="connsiteY0" fmla="*/ 8685 h 730592"/>
                    <a:gd name="connsiteX1" fmla="*/ 73404 w 453444"/>
                    <a:gd name="connsiteY1" fmla="*/ 48442 h 730592"/>
                    <a:gd name="connsiteX2" fmla="*/ 3830 w 453444"/>
                    <a:gd name="connsiteY2" fmla="*/ 376433 h 730592"/>
                    <a:gd name="connsiteX3" fmla="*/ 172796 w 453444"/>
                    <a:gd name="connsiteY3" fmla="*/ 724303 h 730592"/>
                    <a:gd name="connsiteX4" fmla="*/ 451091 w 453444"/>
                    <a:gd name="connsiteY4" fmla="*/ 614972 h 730592"/>
                    <a:gd name="connsiteX5" fmla="*/ 311943 w 453444"/>
                    <a:gd name="connsiteY5" fmla="*/ 386372 h 730592"/>
                    <a:gd name="connsiteX6" fmla="*/ 371578 w 453444"/>
                    <a:gd name="connsiteY6" fmla="*/ 118016 h 730592"/>
                    <a:gd name="connsiteX7" fmla="*/ 282126 w 453444"/>
                    <a:gd name="connsiteY7" fmla="*/ 8685 h 730592"/>
                    <a:gd name="connsiteX0" fmla="*/ 282126 w 453444"/>
                    <a:gd name="connsiteY0" fmla="*/ 8685 h 745105"/>
                    <a:gd name="connsiteX1" fmla="*/ 73404 w 453444"/>
                    <a:gd name="connsiteY1" fmla="*/ 48442 h 745105"/>
                    <a:gd name="connsiteX2" fmla="*/ 3830 w 453444"/>
                    <a:gd name="connsiteY2" fmla="*/ 376433 h 745105"/>
                    <a:gd name="connsiteX3" fmla="*/ 172796 w 453444"/>
                    <a:gd name="connsiteY3" fmla="*/ 724303 h 745105"/>
                    <a:gd name="connsiteX4" fmla="*/ 451091 w 453444"/>
                    <a:gd name="connsiteY4" fmla="*/ 614972 h 745105"/>
                    <a:gd name="connsiteX5" fmla="*/ 311943 w 453444"/>
                    <a:gd name="connsiteY5" fmla="*/ 386372 h 745105"/>
                    <a:gd name="connsiteX6" fmla="*/ 371578 w 453444"/>
                    <a:gd name="connsiteY6" fmla="*/ 118016 h 745105"/>
                    <a:gd name="connsiteX7" fmla="*/ 282126 w 453444"/>
                    <a:gd name="connsiteY7" fmla="*/ 8685 h 745105"/>
                    <a:gd name="connsiteX0" fmla="*/ 282126 w 451332"/>
                    <a:gd name="connsiteY0" fmla="*/ 8685 h 757142"/>
                    <a:gd name="connsiteX1" fmla="*/ 73404 w 451332"/>
                    <a:gd name="connsiteY1" fmla="*/ 48442 h 757142"/>
                    <a:gd name="connsiteX2" fmla="*/ 3830 w 451332"/>
                    <a:gd name="connsiteY2" fmla="*/ 376433 h 757142"/>
                    <a:gd name="connsiteX3" fmla="*/ 172796 w 451332"/>
                    <a:gd name="connsiteY3" fmla="*/ 724303 h 757142"/>
                    <a:gd name="connsiteX4" fmla="*/ 451091 w 451332"/>
                    <a:gd name="connsiteY4" fmla="*/ 614972 h 757142"/>
                    <a:gd name="connsiteX5" fmla="*/ 311943 w 451332"/>
                    <a:gd name="connsiteY5" fmla="*/ 386372 h 757142"/>
                    <a:gd name="connsiteX6" fmla="*/ 371578 w 451332"/>
                    <a:gd name="connsiteY6" fmla="*/ 118016 h 757142"/>
                    <a:gd name="connsiteX7" fmla="*/ 282126 w 451332"/>
                    <a:gd name="connsiteY7" fmla="*/ 8685 h 757142"/>
                    <a:gd name="connsiteX0" fmla="*/ 282126 w 401585"/>
                    <a:gd name="connsiteY0" fmla="*/ 8685 h 738596"/>
                    <a:gd name="connsiteX1" fmla="*/ 73404 w 401585"/>
                    <a:gd name="connsiteY1" fmla="*/ 48442 h 738596"/>
                    <a:gd name="connsiteX2" fmla="*/ 3830 w 401585"/>
                    <a:gd name="connsiteY2" fmla="*/ 376433 h 738596"/>
                    <a:gd name="connsiteX3" fmla="*/ 172796 w 401585"/>
                    <a:gd name="connsiteY3" fmla="*/ 724303 h 738596"/>
                    <a:gd name="connsiteX4" fmla="*/ 401396 w 401585"/>
                    <a:gd name="connsiteY4" fmla="*/ 595093 h 738596"/>
                    <a:gd name="connsiteX5" fmla="*/ 311943 w 401585"/>
                    <a:gd name="connsiteY5" fmla="*/ 386372 h 738596"/>
                    <a:gd name="connsiteX6" fmla="*/ 371578 w 401585"/>
                    <a:gd name="connsiteY6" fmla="*/ 118016 h 738596"/>
                    <a:gd name="connsiteX7" fmla="*/ 282126 w 401585"/>
                    <a:gd name="connsiteY7" fmla="*/ 8685 h 738596"/>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778"/>
                    <a:gd name="connsiteY0" fmla="*/ 8685 h 742844"/>
                    <a:gd name="connsiteX1" fmla="*/ 73404 w 401778"/>
                    <a:gd name="connsiteY1" fmla="*/ 48442 h 742844"/>
                    <a:gd name="connsiteX2" fmla="*/ 3830 w 401778"/>
                    <a:gd name="connsiteY2" fmla="*/ 376433 h 742844"/>
                    <a:gd name="connsiteX3" fmla="*/ 172796 w 401778"/>
                    <a:gd name="connsiteY3" fmla="*/ 724303 h 742844"/>
                    <a:gd name="connsiteX4" fmla="*/ 401396 w 401778"/>
                    <a:gd name="connsiteY4" fmla="*/ 595093 h 742844"/>
                    <a:gd name="connsiteX5" fmla="*/ 311943 w 401778"/>
                    <a:gd name="connsiteY5" fmla="*/ 386372 h 742844"/>
                    <a:gd name="connsiteX6" fmla="*/ 371578 w 401778"/>
                    <a:gd name="connsiteY6" fmla="*/ 118016 h 742844"/>
                    <a:gd name="connsiteX7" fmla="*/ 282126 w 401778"/>
                    <a:gd name="connsiteY7" fmla="*/ 8685 h 742844"/>
                    <a:gd name="connsiteX0" fmla="*/ 282126 w 401596"/>
                    <a:gd name="connsiteY0" fmla="*/ 8685 h 734409"/>
                    <a:gd name="connsiteX1" fmla="*/ 73404 w 401596"/>
                    <a:gd name="connsiteY1" fmla="*/ 48442 h 734409"/>
                    <a:gd name="connsiteX2" fmla="*/ 3830 w 401596"/>
                    <a:gd name="connsiteY2" fmla="*/ 376433 h 734409"/>
                    <a:gd name="connsiteX3" fmla="*/ 172796 w 401596"/>
                    <a:gd name="connsiteY3" fmla="*/ 724303 h 734409"/>
                    <a:gd name="connsiteX4" fmla="*/ 401396 w 401596"/>
                    <a:gd name="connsiteY4" fmla="*/ 595093 h 734409"/>
                    <a:gd name="connsiteX5" fmla="*/ 311943 w 401596"/>
                    <a:gd name="connsiteY5" fmla="*/ 386372 h 734409"/>
                    <a:gd name="connsiteX6" fmla="*/ 371578 w 401596"/>
                    <a:gd name="connsiteY6" fmla="*/ 118016 h 734409"/>
                    <a:gd name="connsiteX7" fmla="*/ 282126 w 401596"/>
                    <a:gd name="connsiteY7" fmla="*/ 8685 h 734409"/>
                    <a:gd name="connsiteX0" fmla="*/ 339943 w 459413"/>
                    <a:gd name="connsiteY0" fmla="*/ 9146 h 738355"/>
                    <a:gd name="connsiteX1" fmla="*/ 131221 w 459413"/>
                    <a:gd name="connsiteY1" fmla="*/ 48903 h 738355"/>
                    <a:gd name="connsiteX2" fmla="*/ 2013 w 459413"/>
                    <a:gd name="connsiteY2" fmla="*/ 386833 h 738355"/>
                    <a:gd name="connsiteX3" fmla="*/ 230613 w 459413"/>
                    <a:gd name="connsiteY3" fmla="*/ 724764 h 738355"/>
                    <a:gd name="connsiteX4" fmla="*/ 459213 w 459413"/>
                    <a:gd name="connsiteY4" fmla="*/ 595554 h 738355"/>
                    <a:gd name="connsiteX5" fmla="*/ 369760 w 459413"/>
                    <a:gd name="connsiteY5" fmla="*/ 386833 h 738355"/>
                    <a:gd name="connsiteX6" fmla="*/ 429395 w 459413"/>
                    <a:gd name="connsiteY6" fmla="*/ 118477 h 738355"/>
                    <a:gd name="connsiteX7" fmla="*/ 339943 w 459413"/>
                    <a:gd name="connsiteY7" fmla="*/ 9146 h 738355"/>
                    <a:gd name="connsiteX0" fmla="*/ 337983 w 457453"/>
                    <a:gd name="connsiteY0" fmla="*/ 9146 h 738355"/>
                    <a:gd name="connsiteX1" fmla="*/ 129261 w 457453"/>
                    <a:gd name="connsiteY1" fmla="*/ 48903 h 738355"/>
                    <a:gd name="connsiteX2" fmla="*/ 53 w 457453"/>
                    <a:gd name="connsiteY2" fmla="*/ 386833 h 738355"/>
                    <a:gd name="connsiteX3" fmla="*/ 228653 w 457453"/>
                    <a:gd name="connsiteY3" fmla="*/ 724764 h 738355"/>
                    <a:gd name="connsiteX4" fmla="*/ 457253 w 457453"/>
                    <a:gd name="connsiteY4" fmla="*/ 595554 h 738355"/>
                    <a:gd name="connsiteX5" fmla="*/ 367800 w 457453"/>
                    <a:gd name="connsiteY5" fmla="*/ 386833 h 738355"/>
                    <a:gd name="connsiteX6" fmla="*/ 427435 w 457453"/>
                    <a:gd name="connsiteY6" fmla="*/ 118477 h 738355"/>
                    <a:gd name="connsiteX7" fmla="*/ 337983 w 457453"/>
                    <a:gd name="connsiteY7" fmla="*/ 9146 h 738355"/>
                    <a:gd name="connsiteX0" fmla="*/ 288306 w 407767"/>
                    <a:gd name="connsiteY0" fmla="*/ 9621 h 738128"/>
                    <a:gd name="connsiteX1" fmla="*/ 79584 w 407767"/>
                    <a:gd name="connsiteY1" fmla="*/ 49378 h 738128"/>
                    <a:gd name="connsiteX2" fmla="*/ 71 w 407767"/>
                    <a:gd name="connsiteY2" fmla="*/ 397247 h 738128"/>
                    <a:gd name="connsiteX3" fmla="*/ 178976 w 407767"/>
                    <a:gd name="connsiteY3" fmla="*/ 725239 h 738128"/>
                    <a:gd name="connsiteX4" fmla="*/ 407576 w 407767"/>
                    <a:gd name="connsiteY4" fmla="*/ 596029 h 738128"/>
                    <a:gd name="connsiteX5" fmla="*/ 318123 w 407767"/>
                    <a:gd name="connsiteY5" fmla="*/ 387308 h 738128"/>
                    <a:gd name="connsiteX6" fmla="*/ 377758 w 407767"/>
                    <a:gd name="connsiteY6" fmla="*/ 118952 h 738128"/>
                    <a:gd name="connsiteX7" fmla="*/ 288306 w 407767"/>
                    <a:gd name="connsiteY7" fmla="*/ 9621 h 738128"/>
                    <a:gd name="connsiteX0" fmla="*/ 295050 w 424139"/>
                    <a:gd name="connsiteY0" fmla="*/ 9621 h 773119"/>
                    <a:gd name="connsiteX1" fmla="*/ 86328 w 424139"/>
                    <a:gd name="connsiteY1" fmla="*/ 49378 h 773119"/>
                    <a:gd name="connsiteX2" fmla="*/ 6815 w 424139"/>
                    <a:gd name="connsiteY2" fmla="*/ 397247 h 773119"/>
                    <a:gd name="connsiteX3" fmla="*/ 50376 w 424139"/>
                    <a:gd name="connsiteY3" fmla="*/ 768173 h 773119"/>
                    <a:gd name="connsiteX4" fmla="*/ 414320 w 424139"/>
                    <a:gd name="connsiteY4" fmla="*/ 596029 h 773119"/>
                    <a:gd name="connsiteX5" fmla="*/ 324867 w 424139"/>
                    <a:gd name="connsiteY5" fmla="*/ 387308 h 773119"/>
                    <a:gd name="connsiteX6" fmla="*/ 384502 w 424139"/>
                    <a:gd name="connsiteY6" fmla="*/ 118952 h 773119"/>
                    <a:gd name="connsiteX7" fmla="*/ 295050 w 424139"/>
                    <a:gd name="connsiteY7" fmla="*/ 9621 h 773119"/>
                    <a:gd name="connsiteX0" fmla="*/ 291731 w 381826"/>
                    <a:gd name="connsiteY0" fmla="*/ 9621 h 779546"/>
                    <a:gd name="connsiteX1" fmla="*/ 83009 w 381826"/>
                    <a:gd name="connsiteY1" fmla="*/ 49378 h 779546"/>
                    <a:gd name="connsiteX2" fmla="*/ 3496 w 381826"/>
                    <a:gd name="connsiteY2" fmla="*/ 397247 h 779546"/>
                    <a:gd name="connsiteX3" fmla="*/ 47057 w 381826"/>
                    <a:gd name="connsiteY3" fmla="*/ 768173 h 779546"/>
                    <a:gd name="connsiteX4" fmla="*/ 329272 w 381826"/>
                    <a:gd name="connsiteY4" fmla="*/ 657706 h 779546"/>
                    <a:gd name="connsiteX5" fmla="*/ 321548 w 381826"/>
                    <a:gd name="connsiteY5" fmla="*/ 387308 h 779546"/>
                    <a:gd name="connsiteX6" fmla="*/ 381183 w 381826"/>
                    <a:gd name="connsiteY6" fmla="*/ 118952 h 779546"/>
                    <a:gd name="connsiteX7" fmla="*/ 291731 w 381826"/>
                    <a:gd name="connsiteY7" fmla="*/ 9621 h 7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826" h="779546">
                      <a:moveTo>
                        <a:pt x="291731" y="9621"/>
                      </a:moveTo>
                      <a:cubicBezTo>
                        <a:pt x="242035" y="-1975"/>
                        <a:pt x="131048" y="-15226"/>
                        <a:pt x="83009" y="49378"/>
                      </a:cubicBezTo>
                      <a:cubicBezTo>
                        <a:pt x="34970" y="113982"/>
                        <a:pt x="9488" y="277448"/>
                        <a:pt x="3496" y="397247"/>
                      </a:cubicBezTo>
                      <a:cubicBezTo>
                        <a:pt x="-2496" y="517046"/>
                        <a:pt x="-7239" y="724763"/>
                        <a:pt x="47057" y="768173"/>
                      </a:cubicBezTo>
                      <a:cubicBezTo>
                        <a:pt x="101353" y="811583"/>
                        <a:pt x="283524" y="721183"/>
                        <a:pt x="329272" y="657706"/>
                      </a:cubicBezTo>
                      <a:cubicBezTo>
                        <a:pt x="375020" y="594229"/>
                        <a:pt x="328174" y="460195"/>
                        <a:pt x="321548" y="387308"/>
                      </a:cubicBezTo>
                      <a:cubicBezTo>
                        <a:pt x="314922" y="314421"/>
                        <a:pt x="389465" y="180243"/>
                        <a:pt x="381183" y="118952"/>
                      </a:cubicBezTo>
                      <a:cubicBezTo>
                        <a:pt x="372901" y="57661"/>
                        <a:pt x="341427" y="21217"/>
                        <a:pt x="291731" y="9621"/>
                      </a:cubicBezTo>
                      <a:close/>
                    </a:path>
                  </a:pathLst>
                </a:custGeom>
                <a:solidFill>
                  <a:srgbClr val="58A392"/>
                </a:solidFill>
                <a:ln>
                  <a:solidFill>
                    <a:srgbClr val="0E47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grpSp>
      <p:grpSp>
        <p:nvGrpSpPr>
          <p:cNvPr id="287" name="Group 286">
            <a:extLst>
              <a:ext uri="{FF2B5EF4-FFF2-40B4-BE49-F238E27FC236}">
                <a16:creationId xmlns:a16="http://schemas.microsoft.com/office/drawing/2014/main" id="{5DB5BCF8-5E76-4F2B-8048-DE220FD7A55A}"/>
              </a:ext>
            </a:extLst>
          </p:cNvPr>
          <p:cNvGrpSpPr/>
          <p:nvPr/>
        </p:nvGrpSpPr>
        <p:grpSpPr>
          <a:xfrm>
            <a:off x="7102679" y="5009123"/>
            <a:ext cx="647933" cy="294582"/>
            <a:chOff x="5896613" y="4992900"/>
            <a:chExt cx="450389" cy="435506"/>
          </a:xfrm>
        </p:grpSpPr>
        <p:cxnSp>
          <p:nvCxnSpPr>
            <p:cNvPr id="305" name="Straight Arrow Connector 304">
              <a:extLst>
                <a:ext uri="{FF2B5EF4-FFF2-40B4-BE49-F238E27FC236}">
                  <a16:creationId xmlns:a16="http://schemas.microsoft.com/office/drawing/2014/main" id="{BAFBB299-AF8F-9FD2-8886-963C3CF06483}"/>
                </a:ext>
              </a:extLst>
            </p:cNvPr>
            <p:cNvCxnSpPr>
              <a:cxnSpLocks/>
            </p:cNvCxnSpPr>
            <p:nvPr/>
          </p:nvCxnSpPr>
          <p:spPr>
            <a:xfrm flipV="1">
              <a:off x="5897994" y="4992900"/>
              <a:ext cx="0" cy="435506"/>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6094BBA3-2927-010D-8F98-FF76057E85C0}"/>
                </a:ext>
              </a:extLst>
            </p:cNvPr>
            <p:cNvCxnSpPr/>
            <p:nvPr/>
          </p:nvCxnSpPr>
          <p:spPr>
            <a:xfrm>
              <a:off x="5896613" y="5428406"/>
              <a:ext cx="4503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8" name="Group 287">
            <a:extLst>
              <a:ext uri="{FF2B5EF4-FFF2-40B4-BE49-F238E27FC236}">
                <a16:creationId xmlns:a16="http://schemas.microsoft.com/office/drawing/2014/main" id="{872FEEAE-37D7-49B6-B279-F423D4E888E4}"/>
              </a:ext>
            </a:extLst>
          </p:cNvPr>
          <p:cNvGrpSpPr/>
          <p:nvPr/>
        </p:nvGrpSpPr>
        <p:grpSpPr>
          <a:xfrm>
            <a:off x="5356437" y="3679211"/>
            <a:ext cx="517038" cy="655634"/>
            <a:chOff x="3790676" y="2795270"/>
            <a:chExt cx="1131243" cy="1434484"/>
          </a:xfrm>
          <a:solidFill>
            <a:schemeClr val="accent6">
              <a:lumMod val="60000"/>
              <a:lumOff val="40000"/>
            </a:schemeClr>
          </a:solidFill>
        </p:grpSpPr>
        <p:sp>
          <p:nvSpPr>
            <p:cNvPr id="299" name="Oval 298">
              <a:extLst>
                <a:ext uri="{FF2B5EF4-FFF2-40B4-BE49-F238E27FC236}">
                  <a16:creationId xmlns:a16="http://schemas.microsoft.com/office/drawing/2014/main" id="{42699A70-3E26-4A40-805B-DF86F14BD38F}"/>
                </a:ext>
              </a:extLst>
            </p:cNvPr>
            <p:cNvSpPr/>
            <p:nvPr/>
          </p:nvSpPr>
          <p:spPr>
            <a:xfrm>
              <a:off x="3870297" y="2795270"/>
              <a:ext cx="82334"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00" name="Oval 299">
              <a:extLst>
                <a:ext uri="{FF2B5EF4-FFF2-40B4-BE49-F238E27FC236}">
                  <a16:creationId xmlns:a16="http://schemas.microsoft.com/office/drawing/2014/main" id="{73552EF5-2CFA-44CD-B300-7EA110788CF8}"/>
                </a:ext>
              </a:extLst>
            </p:cNvPr>
            <p:cNvSpPr/>
            <p:nvPr/>
          </p:nvSpPr>
          <p:spPr>
            <a:xfrm>
              <a:off x="4839585" y="3957207"/>
              <a:ext cx="82334"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01" name="Oval 300">
              <a:extLst>
                <a:ext uri="{FF2B5EF4-FFF2-40B4-BE49-F238E27FC236}">
                  <a16:creationId xmlns:a16="http://schemas.microsoft.com/office/drawing/2014/main" id="{4F5B3C30-99F7-4004-9AFC-B7BEC0E6BA1E}"/>
                </a:ext>
              </a:extLst>
            </p:cNvPr>
            <p:cNvSpPr/>
            <p:nvPr/>
          </p:nvSpPr>
          <p:spPr>
            <a:xfrm>
              <a:off x="3955674" y="2947988"/>
              <a:ext cx="82334"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02" name="Oval 301">
              <a:extLst>
                <a:ext uri="{FF2B5EF4-FFF2-40B4-BE49-F238E27FC236}">
                  <a16:creationId xmlns:a16="http://schemas.microsoft.com/office/drawing/2014/main" id="{11A574A1-48F0-4B14-879F-A55071CBBA60}"/>
                </a:ext>
              </a:extLst>
            </p:cNvPr>
            <p:cNvSpPr/>
            <p:nvPr/>
          </p:nvSpPr>
          <p:spPr>
            <a:xfrm>
              <a:off x="3790676" y="2926568"/>
              <a:ext cx="82334"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03" name="Oval 302">
              <a:extLst>
                <a:ext uri="{FF2B5EF4-FFF2-40B4-BE49-F238E27FC236}">
                  <a16:creationId xmlns:a16="http://schemas.microsoft.com/office/drawing/2014/main" id="{FCBBAF42-9ECA-4A9A-A064-2DAED3B9250F}"/>
                </a:ext>
              </a:extLst>
            </p:cNvPr>
            <p:cNvSpPr/>
            <p:nvPr/>
          </p:nvSpPr>
          <p:spPr>
            <a:xfrm>
              <a:off x="4826127" y="4147418"/>
              <a:ext cx="82334"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304" name="Oval 303">
              <a:extLst>
                <a:ext uri="{FF2B5EF4-FFF2-40B4-BE49-F238E27FC236}">
                  <a16:creationId xmlns:a16="http://schemas.microsoft.com/office/drawing/2014/main" id="{06034E38-DD2A-4BCD-985D-38A07E100A4D}"/>
                </a:ext>
              </a:extLst>
            </p:cNvPr>
            <p:cNvSpPr/>
            <p:nvPr/>
          </p:nvSpPr>
          <p:spPr>
            <a:xfrm>
              <a:off x="4598959" y="3986870"/>
              <a:ext cx="82334"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89" name="Group 288">
            <a:extLst>
              <a:ext uri="{FF2B5EF4-FFF2-40B4-BE49-F238E27FC236}">
                <a16:creationId xmlns:a16="http://schemas.microsoft.com/office/drawing/2014/main" id="{67B8B70A-B506-417D-9914-9DC68DCA6B54}"/>
              </a:ext>
            </a:extLst>
          </p:cNvPr>
          <p:cNvGrpSpPr/>
          <p:nvPr/>
        </p:nvGrpSpPr>
        <p:grpSpPr>
          <a:xfrm>
            <a:off x="6647808" y="4142720"/>
            <a:ext cx="459790" cy="638457"/>
            <a:chOff x="3822774" y="3290359"/>
            <a:chExt cx="948114" cy="1316538"/>
          </a:xfrm>
          <a:solidFill>
            <a:schemeClr val="accent6">
              <a:lumMod val="60000"/>
              <a:lumOff val="40000"/>
            </a:schemeClr>
          </a:solidFill>
        </p:grpSpPr>
        <p:sp>
          <p:nvSpPr>
            <p:cNvPr id="293" name="Oval 292">
              <a:extLst>
                <a:ext uri="{FF2B5EF4-FFF2-40B4-BE49-F238E27FC236}">
                  <a16:creationId xmlns:a16="http://schemas.microsoft.com/office/drawing/2014/main" id="{C3347B9F-68A8-4798-B7A3-BF6E72916D64}"/>
                </a:ext>
              </a:extLst>
            </p:cNvPr>
            <p:cNvSpPr/>
            <p:nvPr/>
          </p:nvSpPr>
          <p:spPr>
            <a:xfrm>
              <a:off x="3985975" y="3372695"/>
              <a:ext cx="82336"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294" name="Oval 293">
              <a:extLst>
                <a:ext uri="{FF2B5EF4-FFF2-40B4-BE49-F238E27FC236}">
                  <a16:creationId xmlns:a16="http://schemas.microsoft.com/office/drawing/2014/main" id="{1040026C-D795-4421-9F94-720E5B2BE7FE}"/>
                </a:ext>
              </a:extLst>
            </p:cNvPr>
            <p:cNvSpPr/>
            <p:nvPr/>
          </p:nvSpPr>
          <p:spPr>
            <a:xfrm>
              <a:off x="3822774" y="3290359"/>
              <a:ext cx="82336"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295" name="Oval 294">
              <a:extLst>
                <a:ext uri="{FF2B5EF4-FFF2-40B4-BE49-F238E27FC236}">
                  <a16:creationId xmlns:a16="http://schemas.microsoft.com/office/drawing/2014/main" id="{9811AB8E-79D8-4E06-9FC5-46CCCAA08767}"/>
                </a:ext>
              </a:extLst>
            </p:cNvPr>
            <p:cNvSpPr/>
            <p:nvPr/>
          </p:nvSpPr>
          <p:spPr>
            <a:xfrm>
              <a:off x="4539381" y="4375389"/>
              <a:ext cx="231507" cy="231508"/>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296" name="Oval 295">
              <a:extLst>
                <a:ext uri="{FF2B5EF4-FFF2-40B4-BE49-F238E27FC236}">
                  <a16:creationId xmlns:a16="http://schemas.microsoft.com/office/drawing/2014/main" id="{FEB12074-70FC-4395-AFD8-55C4D554AA7C}"/>
                </a:ext>
              </a:extLst>
            </p:cNvPr>
            <p:cNvSpPr/>
            <p:nvPr/>
          </p:nvSpPr>
          <p:spPr>
            <a:xfrm>
              <a:off x="4177366" y="3396462"/>
              <a:ext cx="82335"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297" name="Oval 296">
              <a:extLst>
                <a:ext uri="{FF2B5EF4-FFF2-40B4-BE49-F238E27FC236}">
                  <a16:creationId xmlns:a16="http://schemas.microsoft.com/office/drawing/2014/main" id="{1FAC6546-8845-4653-A7BC-B47B4696B413}"/>
                </a:ext>
              </a:extLst>
            </p:cNvPr>
            <p:cNvSpPr/>
            <p:nvPr/>
          </p:nvSpPr>
          <p:spPr>
            <a:xfrm>
              <a:off x="3988646" y="3636079"/>
              <a:ext cx="82336" cy="82336"/>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298" name="Oval 297">
              <a:extLst>
                <a:ext uri="{FF2B5EF4-FFF2-40B4-BE49-F238E27FC236}">
                  <a16:creationId xmlns:a16="http://schemas.microsoft.com/office/drawing/2014/main" id="{24E50931-97BC-437C-8F53-DB39DE0D4F51}"/>
                </a:ext>
              </a:extLst>
            </p:cNvPr>
            <p:cNvSpPr/>
            <p:nvPr/>
          </p:nvSpPr>
          <p:spPr>
            <a:xfrm>
              <a:off x="4119979" y="4105490"/>
              <a:ext cx="201861" cy="201861"/>
            </a:xfrm>
            <a:prstGeom prst="ellipse">
              <a:avLst/>
            </a:prstGeom>
            <a:grpFill/>
            <a:ln w="9525"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84F"/>
                </a:solidFill>
                <a:effectLst/>
                <a:uLnTx/>
                <a:uFillTx/>
                <a:latin typeface="Proxima Nova Rg"/>
                <a:ea typeface="+mn-ea"/>
                <a:cs typeface="+mn-cs"/>
              </a:endParaRPr>
            </a:p>
          </p:txBody>
        </p:sp>
      </p:grpSp>
      <p:grpSp>
        <p:nvGrpSpPr>
          <p:cNvPr id="290" name="Group 289">
            <a:extLst>
              <a:ext uri="{FF2B5EF4-FFF2-40B4-BE49-F238E27FC236}">
                <a16:creationId xmlns:a16="http://schemas.microsoft.com/office/drawing/2014/main" id="{BB061030-16F3-415F-A93A-65E9BE66B38E}"/>
              </a:ext>
            </a:extLst>
          </p:cNvPr>
          <p:cNvGrpSpPr/>
          <p:nvPr/>
        </p:nvGrpSpPr>
        <p:grpSpPr>
          <a:xfrm rot="10800000">
            <a:off x="6830121" y="4278346"/>
            <a:ext cx="165204" cy="386471"/>
            <a:chOff x="6049013" y="5145300"/>
            <a:chExt cx="450389" cy="435506"/>
          </a:xfrm>
        </p:grpSpPr>
        <p:cxnSp>
          <p:nvCxnSpPr>
            <p:cNvPr id="291" name="Straight Arrow Connector 290">
              <a:extLst>
                <a:ext uri="{FF2B5EF4-FFF2-40B4-BE49-F238E27FC236}">
                  <a16:creationId xmlns:a16="http://schemas.microsoft.com/office/drawing/2014/main" id="{93BD8AFC-2D03-492C-ADDA-1404C207EA10}"/>
                </a:ext>
              </a:extLst>
            </p:cNvPr>
            <p:cNvCxnSpPr>
              <a:cxnSpLocks/>
            </p:cNvCxnSpPr>
            <p:nvPr/>
          </p:nvCxnSpPr>
          <p:spPr>
            <a:xfrm flipV="1">
              <a:off x="6054133" y="5145300"/>
              <a:ext cx="0" cy="435506"/>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ED1C4111-9DBD-43CD-88EE-DE0F2066AAF7}"/>
                </a:ext>
              </a:extLst>
            </p:cNvPr>
            <p:cNvCxnSpPr/>
            <p:nvPr/>
          </p:nvCxnSpPr>
          <p:spPr>
            <a:xfrm>
              <a:off x="6049013" y="5580806"/>
              <a:ext cx="4503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1" name="TextBox 230">
            <a:extLst>
              <a:ext uri="{FF2B5EF4-FFF2-40B4-BE49-F238E27FC236}">
                <a16:creationId xmlns:a16="http://schemas.microsoft.com/office/drawing/2014/main" id="{23E9934B-5EF9-16C4-AF0B-7784B07C82AA}"/>
              </a:ext>
            </a:extLst>
          </p:cNvPr>
          <p:cNvSpPr txBox="1"/>
          <p:nvPr/>
        </p:nvSpPr>
        <p:spPr>
          <a:xfrm>
            <a:off x="5946047" y="1706879"/>
            <a:ext cx="1201048" cy="317278"/>
          </a:xfrm>
          <a:prstGeom prst="rect">
            <a:avLst/>
          </a:prstGeom>
          <a:solidFill>
            <a:srgbClr val="F5E7E6"/>
          </a:solid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C130C"/>
                </a:solidFill>
                <a:effectLst/>
                <a:uLnTx/>
                <a:uFillTx/>
                <a:latin typeface="Proxima Nova Rg"/>
                <a:ea typeface="+mn-ea"/>
                <a:cs typeface="+mn-cs"/>
              </a:rPr>
              <a:t>Tenapanor</a:t>
            </a:r>
          </a:p>
        </p:txBody>
      </p:sp>
      <p:cxnSp>
        <p:nvCxnSpPr>
          <p:cNvPr id="232" name="Straight Arrow Connector 231">
            <a:extLst>
              <a:ext uri="{FF2B5EF4-FFF2-40B4-BE49-F238E27FC236}">
                <a16:creationId xmlns:a16="http://schemas.microsoft.com/office/drawing/2014/main" id="{5036073B-64AF-BF64-D8B5-869AA939E1AA}"/>
              </a:ext>
            </a:extLst>
          </p:cNvPr>
          <p:cNvCxnSpPr>
            <a:cxnSpLocks/>
          </p:cNvCxnSpPr>
          <p:nvPr/>
        </p:nvCxnSpPr>
        <p:spPr>
          <a:xfrm>
            <a:off x="6503401" y="2046405"/>
            <a:ext cx="0" cy="39874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9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p:bldP spid="338" grpId="0" animBg="1"/>
      <p:bldP spid="325" grpId="0" animBg="1"/>
      <p:bldP spid="2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extLst>
              <p:ext uri="{D42A27DB-BD31-4B8C-83A1-F6EECF244321}">
                <p14:modId xmlns:p14="http://schemas.microsoft.com/office/powerpoint/2010/main" val="1652396087"/>
              </p:ext>
            </p:extLst>
          </p:nvPr>
        </p:nvGraphicFramePr>
        <p:xfrm>
          <a:off x="5019291" y="2001871"/>
          <a:ext cx="6721173" cy="4100362"/>
        </p:xfrm>
        <a:graphic>
          <a:graphicData uri="http://schemas.openxmlformats.org/drawingml/2006/chart">
            <c:chart xmlns:c="http://schemas.openxmlformats.org/drawingml/2006/chart" xmlns:r="http://schemas.openxmlformats.org/officeDocument/2006/relationships" r:id="rId3"/>
          </a:graphicData>
        </a:graphic>
      </p:graphicFrame>
      <p:sp>
        <p:nvSpPr>
          <p:cNvPr id="10243" name="Title 1"/>
          <p:cNvSpPr>
            <a:spLocks noGrp="1"/>
          </p:cNvSpPr>
          <p:nvPr>
            <p:ph type="title"/>
          </p:nvPr>
        </p:nvSpPr>
        <p:spPr/>
        <p:txBody>
          <a:bodyPr>
            <a:normAutofit fontScale="90000"/>
          </a:bodyPr>
          <a:lstStyle/>
          <a:p>
            <a:r>
              <a:rPr lang="en-US" altLang="en-US" dirty="0" err="1"/>
              <a:t>Lubiprostone</a:t>
            </a:r>
            <a:r>
              <a:rPr lang="en-US" altLang="en-US" dirty="0"/>
              <a:t> for IBS-C</a:t>
            </a:r>
            <a:br>
              <a:rPr lang="en-US" altLang="en-US" dirty="0"/>
            </a:br>
            <a:r>
              <a:rPr lang="en-US" altLang="en-US" sz="3200" i="1" dirty="0"/>
              <a:t>Results From Phase 3 Trials and Extension Study</a:t>
            </a:r>
            <a:endParaRPr lang="en-US" altLang="en-US" i="1" dirty="0"/>
          </a:p>
        </p:txBody>
      </p:sp>
      <p:sp>
        <p:nvSpPr>
          <p:cNvPr id="3" name="Text Placeholder 2"/>
          <p:cNvSpPr>
            <a:spLocks noGrp="1"/>
          </p:cNvSpPr>
          <p:nvPr>
            <p:ph type="body" sz="quarter" idx="14"/>
          </p:nvPr>
        </p:nvSpPr>
        <p:spPr>
          <a:xfrm>
            <a:off x="0" y="6273911"/>
            <a:ext cx="12191999" cy="447609"/>
          </a:xfrm>
        </p:spPr>
        <p:txBody>
          <a:bodyPr/>
          <a:lstStyle/>
          <a:p>
            <a:pPr>
              <a:spcAft>
                <a:spcPts val="0"/>
              </a:spcAft>
            </a:pPr>
            <a:r>
              <a:rPr lang="en-US" dirty="0"/>
              <a:t>*Defined as monthly responder for ≥ 2 of 3 months. Monthly responder defined as having at least moderate relief for 4 of 4 weeks or significant relief for 2 of 4 weeks.</a:t>
            </a:r>
          </a:p>
          <a:p>
            <a:pPr>
              <a:spcAft>
                <a:spcPts val="0"/>
              </a:spcAft>
            </a:pPr>
            <a:r>
              <a:rPr lang="en-US" dirty="0"/>
              <a:t>a. Drossman DA, et al. Aliment </a:t>
            </a:r>
            <a:r>
              <a:rPr lang="en-US" dirty="0" err="1"/>
              <a:t>Pharmacol</a:t>
            </a:r>
            <a:r>
              <a:rPr lang="en-US" dirty="0"/>
              <a:t> </a:t>
            </a:r>
            <a:r>
              <a:rPr lang="en-US" dirty="0" err="1"/>
              <a:t>Ther</a:t>
            </a:r>
            <a:r>
              <a:rPr lang="en-US" dirty="0"/>
              <a:t>. 2009;29:329-341; b. Chey WD, et al. Aliment </a:t>
            </a:r>
            <a:r>
              <a:rPr lang="en-US" dirty="0" err="1"/>
              <a:t>Pharmacol</a:t>
            </a:r>
            <a:r>
              <a:rPr lang="en-US" dirty="0"/>
              <a:t> </a:t>
            </a:r>
            <a:r>
              <a:rPr lang="en-US" dirty="0" err="1"/>
              <a:t>Ther</a:t>
            </a:r>
            <a:r>
              <a:rPr lang="en-US" dirty="0"/>
              <a:t>. 2012;35:587-599.</a:t>
            </a:r>
          </a:p>
        </p:txBody>
      </p:sp>
      <p:sp>
        <p:nvSpPr>
          <p:cNvPr id="8" name="Content Placeholder 5"/>
          <p:cNvSpPr>
            <a:spLocks noGrp="1"/>
          </p:cNvSpPr>
          <p:nvPr>
            <p:ph idx="4294967295"/>
          </p:nvPr>
        </p:nvSpPr>
        <p:spPr>
          <a:xfrm>
            <a:off x="248554" y="1304547"/>
            <a:ext cx="4839129" cy="4381500"/>
          </a:xfrm>
        </p:spPr>
        <p:txBody>
          <a:bodyPr/>
          <a:lstStyle/>
          <a:p>
            <a:pPr algn="ctr">
              <a:lnSpc>
                <a:spcPct val="100000"/>
              </a:lnSpc>
              <a:spcBef>
                <a:spcPts val="0"/>
              </a:spcBef>
              <a:spcAft>
                <a:spcPts val="0"/>
              </a:spcAft>
            </a:pPr>
            <a:r>
              <a:rPr lang="en-US" sz="1800"/>
              <a:t>Overall Responders at 12 Weeks</a:t>
            </a:r>
          </a:p>
          <a:p>
            <a:pPr algn="ctr">
              <a:lnSpc>
                <a:spcPct val="100000"/>
              </a:lnSpc>
              <a:spcBef>
                <a:spcPts val="0"/>
              </a:spcBef>
              <a:spcAft>
                <a:spcPts val="0"/>
              </a:spcAft>
            </a:pPr>
            <a:r>
              <a:rPr lang="en-US" sz="1800"/>
              <a:t>in Phase 3 Trials</a:t>
            </a:r>
            <a:r>
              <a:rPr lang="en-US" sz="1800" baseline="30000"/>
              <a:t>[a]</a:t>
            </a:r>
            <a:r>
              <a:rPr lang="en-US" sz="1800"/>
              <a:t>*</a:t>
            </a:r>
          </a:p>
        </p:txBody>
      </p:sp>
      <p:grpSp>
        <p:nvGrpSpPr>
          <p:cNvPr id="10" name="Group 9"/>
          <p:cNvGrpSpPr/>
          <p:nvPr/>
        </p:nvGrpSpPr>
        <p:grpSpPr>
          <a:xfrm>
            <a:off x="276580" y="2519680"/>
            <a:ext cx="4788580" cy="3410874"/>
            <a:chOff x="732463" y="2526576"/>
            <a:chExt cx="4419743" cy="3523730"/>
          </a:xfrm>
        </p:grpSpPr>
        <p:graphicFrame>
          <p:nvGraphicFramePr>
            <p:cNvPr id="11" name="Chart 10"/>
            <p:cNvGraphicFramePr/>
            <p:nvPr>
              <p:extLst>
                <p:ext uri="{D42A27DB-BD31-4B8C-83A1-F6EECF244321}">
                  <p14:modId xmlns:p14="http://schemas.microsoft.com/office/powerpoint/2010/main" val="247479780"/>
                </p:ext>
              </p:extLst>
            </p:nvPr>
          </p:nvGraphicFramePr>
          <p:xfrm>
            <a:off x="732463" y="2526576"/>
            <a:ext cx="4419743" cy="3523730"/>
          </p:xfrm>
          <a:graphic>
            <a:graphicData uri="http://schemas.openxmlformats.org/drawingml/2006/chart">
              <c:chart xmlns:c="http://schemas.openxmlformats.org/drawingml/2006/chart" xmlns:r="http://schemas.openxmlformats.org/officeDocument/2006/relationships" r:id="rId4"/>
            </a:graphicData>
          </a:graphic>
        </p:graphicFrame>
        <p:sp>
          <p:nvSpPr>
            <p:cNvPr id="12" name="Freeform 11"/>
            <p:cNvSpPr/>
            <p:nvPr/>
          </p:nvSpPr>
          <p:spPr>
            <a:xfrm>
              <a:off x="2438400" y="3628571"/>
              <a:ext cx="1480457" cy="638629"/>
            </a:xfrm>
            <a:custGeom>
              <a:avLst/>
              <a:gdLst>
                <a:gd name="connsiteX0" fmla="*/ 0 w 1480457"/>
                <a:gd name="connsiteY0" fmla="*/ 203200 h 638629"/>
                <a:gd name="connsiteX1" fmla="*/ 0 w 1480457"/>
                <a:gd name="connsiteY1" fmla="*/ 0 h 638629"/>
                <a:gd name="connsiteX2" fmla="*/ 1480457 w 1480457"/>
                <a:gd name="connsiteY2" fmla="*/ 0 h 638629"/>
                <a:gd name="connsiteX3" fmla="*/ 1480457 w 1480457"/>
                <a:gd name="connsiteY3" fmla="*/ 638629 h 638629"/>
              </a:gdLst>
              <a:ahLst/>
              <a:cxnLst>
                <a:cxn ang="0">
                  <a:pos x="connsiteX0" y="connsiteY0"/>
                </a:cxn>
                <a:cxn ang="0">
                  <a:pos x="connsiteX1" y="connsiteY1"/>
                </a:cxn>
                <a:cxn ang="0">
                  <a:pos x="connsiteX2" y="connsiteY2"/>
                </a:cxn>
                <a:cxn ang="0">
                  <a:pos x="connsiteX3" y="connsiteY3"/>
                </a:cxn>
              </a:cxnLst>
              <a:rect l="l" t="t" r="r" b="b"/>
              <a:pathLst>
                <a:path w="1480457" h="638629">
                  <a:moveTo>
                    <a:pt x="0" y="203200"/>
                  </a:moveTo>
                  <a:lnTo>
                    <a:pt x="0" y="0"/>
                  </a:lnTo>
                  <a:lnTo>
                    <a:pt x="1480457" y="0"/>
                  </a:lnTo>
                  <a:lnTo>
                    <a:pt x="1480457" y="638629"/>
                  </a:lnTo>
                </a:path>
              </a:pathLst>
            </a:custGeom>
            <a:noFill/>
            <a:ln w="25400">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2738443" y="3232251"/>
              <a:ext cx="754987" cy="310011"/>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350" b="0" i="1" u="none" strike="noStrike" kern="1200" cap="none" spc="0" normalizeH="0" baseline="0" noProof="0">
                  <a:ln>
                    <a:noFill/>
                  </a:ln>
                  <a:solidFill>
                    <a:srgbClr val="262626"/>
                  </a:solidFill>
                  <a:effectLst/>
                  <a:uLnTx/>
                  <a:uFillTx/>
                  <a:ea typeface="+mn-ea"/>
                  <a:cs typeface="+mn-cs"/>
                </a:rPr>
                <a:t>P </a:t>
              </a:r>
              <a:r>
                <a:rPr kumimoji="0" lang="en-US" sz="1350" b="0" i="0" u="none" strike="noStrike" kern="1200" cap="none" spc="0" normalizeH="0" baseline="0" noProof="0">
                  <a:ln>
                    <a:noFill/>
                  </a:ln>
                  <a:solidFill>
                    <a:srgbClr val="262626"/>
                  </a:solidFill>
                  <a:effectLst/>
                  <a:uLnTx/>
                  <a:uFillTx/>
                  <a:ea typeface="+mn-ea"/>
                  <a:cs typeface="+mn-cs"/>
                </a:rPr>
                <a:t>= .001</a:t>
              </a:r>
            </a:p>
          </p:txBody>
        </p:sp>
      </p:grpSp>
      <p:sp>
        <p:nvSpPr>
          <p:cNvPr id="16" name="Content Placeholder 6"/>
          <p:cNvSpPr txBox="1">
            <a:spLocks/>
          </p:cNvSpPr>
          <p:nvPr/>
        </p:nvSpPr>
        <p:spPr>
          <a:xfrm>
            <a:off x="5501799" y="1316501"/>
            <a:ext cx="5970536" cy="7695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j-lt"/>
                <a:ea typeface="+mn-ea"/>
                <a:cs typeface="+mn-cs"/>
              </a:defRPr>
            </a:lvl1pPr>
            <a:lvl2pPr marL="228600" indent="-228600" algn="l" defTabSz="914400" rtl="0" eaLnBrk="1" latinLnBrk="0" hangingPunct="1">
              <a:lnSpc>
                <a:spcPct val="90000"/>
              </a:lnSpc>
              <a:spcBef>
                <a:spcPts val="600"/>
              </a:spcBef>
              <a:buClr>
                <a:srgbClr val="7F7F7F"/>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800100" indent="-342900" algn="l" defTabSz="914400" rtl="0" eaLnBrk="1" latinLnBrk="0" hangingPunct="1">
              <a:lnSpc>
                <a:spcPct val="90000"/>
              </a:lnSpc>
              <a:spcBef>
                <a:spcPts val="600"/>
              </a:spcBef>
              <a:buClr>
                <a:srgbClr val="7F7F7F"/>
              </a:buClr>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257300" indent="-228600" algn="l" defTabSz="914400" rtl="0" eaLnBrk="1" latinLnBrk="0" hangingPunct="1">
              <a:lnSpc>
                <a:spcPct val="90000"/>
              </a:lnSpc>
              <a:spcBef>
                <a:spcPts val="600"/>
              </a:spcBef>
              <a:buClr>
                <a:srgbClr val="7F7F7F"/>
              </a:buClr>
              <a:buFont typeface="Wingdings" panose="05000000000000000000" pitchFamily="2" charset="2"/>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effectLst/>
                <a:uLnTx/>
                <a:uFillTx/>
                <a:latin typeface="+mn-lt"/>
                <a:ea typeface="+mn-ea"/>
                <a:cs typeface="+mn-cs"/>
              </a:rPr>
              <a:t>Monthly Responder Rates in Randomized Withdrawal/Extension Studies</a:t>
            </a:r>
            <a:r>
              <a:rPr kumimoji="0" lang="en-US" sz="1800" b="1" i="0" u="none" strike="noStrike" kern="1200" cap="none" spc="0" normalizeH="0" baseline="30000" noProof="0">
                <a:ln>
                  <a:noFill/>
                </a:ln>
                <a:effectLst/>
                <a:uLnTx/>
                <a:uFillTx/>
                <a:latin typeface="+mn-lt"/>
                <a:ea typeface="+mn-ea"/>
                <a:cs typeface="+mn-cs"/>
              </a:rPr>
              <a:t>[b]</a:t>
            </a:r>
          </a:p>
        </p:txBody>
      </p:sp>
      <p:sp>
        <p:nvSpPr>
          <p:cNvPr id="7" name="Rectangle 6"/>
          <p:cNvSpPr/>
          <p:nvPr/>
        </p:nvSpPr>
        <p:spPr>
          <a:xfrm>
            <a:off x="6006936" y="2074318"/>
            <a:ext cx="972972" cy="46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Phase 3 Studies</a:t>
            </a:r>
          </a:p>
        </p:txBody>
      </p:sp>
      <p:sp>
        <p:nvSpPr>
          <p:cNvPr id="17" name="Rectangle 16"/>
          <p:cNvSpPr/>
          <p:nvPr/>
        </p:nvSpPr>
        <p:spPr>
          <a:xfrm>
            <a:off x="7342196" y="2068799"/>
            <a:ext cx="4152939" cy="372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Randomized Withdrawal/Extension Studies</a:t>
            </a:r>
          </a:p>
        </p:txBody>
      </p:sp>
      <p:cxnSp>
        <p:nvCxnSpPr>
          <p:cNvPr id="21" name="Straight Connector 20"/>
          <p:cNvCxnSpPr/>
          <p:nvPr/>
        </p:nvCxnSpPr>
        <p:spPr>
          <a:xfrm flipV="1">
            <a:off x="7016817" y="2184934"/>
            <a:ext cx="0" cy="30608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523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tLang="en-US"/>
              <a:t>Lubiprostone in the Clinic</a:t>
            </a:r>
            <a:endParaRPr lang="en-US" altLang="en-US" sz="3200" i="1"/>
          </a:p>
        </p:txBody>
      </p:sp>
      <p:sp>
        <p:nvSpPr>
          <p:cNvPr id="2" name="Text Placeholder 1"/>
          <p:cNvSpPr>
            <a:spLocks noGrp="1"/>
          </p:cNvSpPr>
          <p:nvPr>
            <p:ph type="body" sz="quarter" idx="14"/>
          </p:nvPr>
        </p:nvSpPr>
        <p:spPr>
          <a:xfrm>
            <a:off x="3383280" y="6090986"/>
            <a:ext cx="8808719" cy="616886"/>
          </a:xfrm>
        </p:spPr>
        <p:txBody>
          <a:bodyPr/>
          <a:lstStyle/>
          <a:p>
            <a:pPr>
              <a:spcAft>
                <a:spcPts val="0"/>
              </a:spcAft>
            </a:pPr>
            <a:r>
              <a:rPr lang="en-US"/>
              <a:t>*Includes only those AEs associated with treatment (possibly or probably related, as assessed by investigator).</a:t>
            </a:r>
          </a:p>
          <a:p>
            <a:pPr>
              <a:spcAft>
                <a:spcPts val="0"/>
              </a:spcAft>
            </a:pPr>
            <a:r>
              <a:rPr lang="en-US"/>
              <a:t>CIC, chronic idiopathic constipation; OIC, opioid-induced constipation. </a:t>
            </a:r>
          </a:p>
          <a:p>
            <a:pPr>
              <a:spcAft>
                <a:spcPts val="0"/>
              </a:spcAft>
            </a:pPr>
            <a:r>
              <a:rPr lang="en-US"/>
              <a:t>Lubiprostone [PI]. Approved 2006. Revised March 2018.</a:t>
            </a:r>
          </a:p>
        </p:txBody>
      </p:sp>
      <p:sp>
        <p:nvSpPr>
          <p:cNvPr id="4" name="Content Placeholder 3"/>
          <p:cNvSpPr>
            <a:spLocks noGrp="1"/>
          </p:cNvSpPr>
          <p:nvPr>
            <p:ph type="body" sz="quarter" idx="15"/>
          </p:nvPr>
        </p:nvSpPr>
        <p:spPr/>
        <p:txBody>
          <a:bodyPr>
            <a:normAutofit fontScale="92500" lnSpcReduction="10000"/>
          </a:bodyPr>
          <a:lstStyle/>
          <a:p>
            <a:pPr marL="0" lvl="1" indent="0">
              <a:lnSpc>
                <a:spcPct val="110000"/>
              </a:lnSpc>
              <a:spcAft>
                <a:spcPts val="1200"/>
              </a:spcAft>
              <a:buNone/>
            </a:pPr>
            <a:r>
              <a:rPr lang="en-US" b="1">
                <a:solidFill>
                  <a:schemeClr val="tx1">
                    <a:lumMod val="75000"/>
                  </a:schemeClr>
                </a:solidFill>
              </a:rPr>
              <a:t>Indications:</a:t>
            </a:r>
          </a:p>
          <a:p>
            <a:pPr marL="403225" lvl="1" indent="-228600">
              <a:lnSpc>
                <a:spcPct val="110000"/>
              </a:lnSpc>
              <a:spcAft>
                <a:spcPts val="1200"/>
              </a:spcAft>
            </a:pPr>
            <a:r>
              <a:rPr lang="en-US">
                <a:solidFill>
                  <a:schemeClr val="tx1">
                    <a:lumMod val="75000"/>
                  </a:schemeClr>
                </a:solidFill>
              </a:rPr>
              <a:t>IBS-C: women ≥ 18 years of age</a:t>
            </a:r>
          </a:p>
          <a:p>
            <a:pPr marL="403225" lvl="1" indent="-228600">
              <a:lnSpc>
                <a:spcPct val="110000"/>
              </a:lnSpc>
              <a:spcAft>
                <a:spcPts val="1200"/>
              </a:spcAft>
            </a:pPr>
            <a:r>
              <a:rPr lang="en-US">
                <a:solidFill>
                  <a:schemeClr val="tx1">
                    <a:lumMod val="75000"/>
                  </a:schemeClr>
                </a:solidFill>
              </a:rPr>
              <a:t>CIC: adults</a:t>
            </a:r>
          </a:p>
          <a:p>
            <a:pPr marL="403225" lvl="1" indent="-228600">
              <a:lnSpc>
                <a:spcPct val="110000"/>
              </a:lnSpc>
              <a:spcAft>
                <a:spcPts val="1200"/>
              </a:spcAft>
            </a:pPr>
            <a:r>
              <a:rPr lang="en-US">
                <a:solidFill>
                  <a:schemeClr val="tx1">
                    <a:lumMod val="75000"/>
                  </a:schemeClr>
                </a:solidFill>
              </a:rPr>
              <a:t>OIC: adults with chronic noncancer pain</a:t>
            </a:r>
          </a:p>
          <a:p>
            <a:pPr marL="0" lvl="1" indent="0">
              <a:lnSpc>
                <a:spcPct val="110000"/>
              </a:lnSpc>
              <a:spcAft>
                <a:spcPts val="1200"/>
              </a:spcAft>
              <a:buNone/>
            </a:pPr>
            <a:r>
              <a:rPr lang="en-US" b="1">
                <a:solidFill>
                  <a:schemeClr val="tx1">
                    <a:lumMod val="75000"/>
                  </a:schemeClr>
                </a:solidFill>
              </a:rPr>
              <a:t>Dosing: </a:t>
            </a:r>
          </a:p>
          <a:p>
            <a:pPr marL="403225" lvl="1" indent="-223838">
              <a:lnSpc>
                <a:spcPct val="110000"/>
              </a:lnSpc>
              <a:spcAft>
                <a:spcPts val="1200"/>
              </a:spcAft>
            </a:pPr>
            <a:r>
              <a:rPr lang="en-US">
                <a:solidFill>
                  <a:schemeClr val="tx1">
                    <a:lumMod val="75000"/>
                  </a:schemeClr>
                </a:solidFill>
              </a:rPr>
              <a:t>IBS-C: 8 µg twice daily</a:t>
            </a:r>
          </a:p>
          <a:p>
            <a:pPr marL="403225" lvl="1" indent="-223838">
              <a:lnSpc>
                <a:spcPct val="110000"/>
              </a:lnSpc>
              <a:spcAft>
                <a:spcPts val="1200"/>
              </a:spcAft>
            </a:pPr>
            <a:r>
              <a:rPr lang="en-US">
                <a:solidFill>
                  <a:schemeClr val="tx1">
                    <a:lumMod val="75000"/>
                  </a:schemeClr>
                </a:solidFill>
              </a:rPr>
              <a:t>CIC and OIC: 24 µg twice daily</a:t>
            </a:r>
          </a:p>
          <a:p>
            <a:pPr marL="403225" lvl="1" indent="-223838">
              <a:lnSpc>
                <a:spcPct val="110000"/>
              </a:lnSpc>
              <a:spcAft>
                <a:spcPts val="1200"/>
              </a:spcAft>
            </a:pPr>
            <a:r>
              <a:rPr lang="en-US">
                <a:solidFill>
                  <a:schemeClr val="tx1">
                    <a:lumMod val="75000"/>
                  </a:schemeClr>
                </a:solidFill>
              </a:rPr>
              <a:t>Take with food and water</a:t>
            </a:r>
          </a:p>
        </p:txBody>
      </p:sp>
      <p:sp>
        <p:nvSpPr>
          <p:cNvPr id="6" name="TextBox 3"/>
          <p:cNvSpPr txBox="1">
            <a:spLocks noChangeArrowheads="1"/>
          </p:cNvSpPr>
          <p:nvPr/>
        </p:nvSpPr>
        <p:spPr bwMode="auto">
          <a:xfrm>
            <a:off x="3382962" y="1253050"/>
            <a:ext cx="8809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effectLst/>
                <a:uLnTx/>
                <a:uFillTx/>
                <a:latin typeface="+mn-lt"/>
                <a:ea typeface="ＭＳ Ｐゴシック" charset="0"/>
                <a:cs typeface="ＭＳ Ｐゴシック" charset="0"/>
              </a:rPr>
              <a:t>Most Common Reported AEs in IBS-C and CIC Trials*</a:t>
            </a:r>
            <a:endParaRPr kumimoji="0" lang="en-US" sz="2000" b="1" i="0" u="none" strike="noStrike" kern="1200" cap="none" spc="0" normalizeH="0" baseline="30000" noProof="0">
              <a:ln>
                <a:noFill/>
              </a:ln>
              <a:effectLst/>
              <a:uLnTx/>
              <a:uFillTx/>
              <a:latin typeface="+mn-lt"/>
              <a:ea typeface="ＭＳ Ｐゴシック" charset="0"/>
              <a:cs typeface="ＭＳ Ｐゴシック" charset="0"/>
            </a:endParaRPr>
          </a:p>
        </p:txBody>
      </p:sp>
      <p:graphicFrame>
        <p:nvGraphicFramePr>
          <p:cNvPr id="12" name="Content Placeholder 7">
            <a:extLst>
              <a:ext uri="{FF2B5EF4-FFF2-40B4-BE49-F238E27FC236}">
                <a16:creationId xmlns:a16="http://schemas.microsoft.com/office/drawing/2014/main" id="{D67F09A3-ACCD-4AEF-BA24-80944308306A}"/>
              </a:ext>
            </a:extLst>
          </p:cNvPr>
          <p:cNvGraphicFramePr>
            <a:graphicFrameLocks/>
          </p:cNvGraphicFramePr>
          <p:nvPr>
            <p:extLst>
              <p:ext uri="{D42A27DB-BD31-4B8C-83A1-F6EECF244321}">
                <p14:modId xmlns:p14="http://schemas.microsoft.com/office/powerpoint/2010/main" val="993748385"/>
              </p:ext>
            </p:extLst>
          </p:nvPr>
        </p:nvGraphicFramePr>
        <p:xfrm>
          <a:off x="3900079" y="1945020"/>
          <a:ext cx="7774804" cy="3772302"/>
        </p:xfrm>
        <a:graphic>
          <a:graphicData uri="http://schemas.openxmlformats.org/drawingml/2006/table">
            <a:tbl>
              <a:tblPr firstRow="1" bandRow="1">
                <a:tableStyleId>{2D5ABB26-0587-4C30-8999-92F81FD0307C}</a:tableStyleId>
              </a:tblPr>
              <a:tblGrid>
                <a:gridCol w="1694189">
                  <a:extLst>
                    <a:ext uri="{9D8B030D-6E8A-4147-A177-3AD203B41FA5}">
                      <a16:colId xmlns:a16="http://schemas.microsoft.com/office/drawing/2014/main" val="1427973297"/>
                    </a:ext>
                  </a:extLst>
                </a:gridCol>
                <a:gridCol w="1356369">
                  <a:extLst>
                    <a:ext uri="{9D8B030D-6E8A-4147-A177-3AD203B41FA5}">
                      <a16:colId xmlns:a16="http://schemas.microsoft.com/office/drawing/2014/main" val="2521815982"/>
                    </a:ext>
                  </a:extLst>
                </a:gridCol>
                <a:gridCol w="1777765">
                  <a:extLst>
                    <a:ext uri="{9D8B030D-6E8A-4147-A177-3AD203B41FA5}">
                      <a16:colId xmlns:a16="http://schemas.microsoft.com/office/drawing/2014/main" val="3290015225"/>
                    </a:ext>
                  </a:extLst>
                </a:gridCol>
                <a:gridCol w="1356369">
                  <a:extLst>
                    <a:ext uri="{9D8B030D-6E8A-4147-A177-3AD203B41FA5}">
                      <a16:colId xmlns:a16="http://schemas.microsoft.com/office/drawing/2014/main" val="1245031059"/>
                    </a:ext>
                  </a:extLst>
                </a:gridCol>
                <a:gridCol w="1590112">
                  <a:extLst>
                    <a:ext uri="{9D8B030D-6E8A-4147-A177-3AD203B41FA5}">
                      <a16:colId xmlns:a16="http://schemas.microsoft.com/office/drawing/2014/main" val="2463933715"/>
                    </a:ext>
                  </a:extLst>
                </a:gridCol>
              </a:tblGrid>
              <a:tr h="377474">
                <a:tc>
                  <a:txBody>
                    <a:bodyPr/>
                    <a:lstStyle/>
                    <a:p>
                      <a:pPr algn="l">
                        <a:lnSpc>
                          <a:spcPct val="100000"/>
                        </a:lnSpc>
                      </a:pPr>
                      <a:endParaRPr lang="en-US" sz="2000" b="1">
                        <a:ln>
                          <a:noFill/>
                        </a:ln>
                        <a:solidFill>
                          <a:srgbClr val="003854"/>
                        </a:solidFill>
                        <a:latin typeface="+mj-lt"/>
                      </a:endParaRPr>
                    </a:p>
                  </a:txBody>
                  <a:tcPr marL="85162" marR="8516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a:r>
                        <a:rPr lang="en-US" sz="1800">
                          <a:solidFill>
                            <a:schemeClr val="bg1"/>
                          </a:solidFill>
                          <a:latin typeface="+mj-lt"/>
                        </a:rPr>
                        <a:t>IBS-C</a:t>
                      </a:r>
                      <a:endParaRPr lang="en-US" sz="1800" b="1">
                        <a:solidFill>
                          <a:schemeClr val="bg1"/>
                        </a:solidFill>
                        <a:latin typeface="+mj-lt"/>
                      </a:endParaRPr>
                    </a:p>
                  </a:txBody>
                  <a:tcPr marL="68580" marR="68580" marT="34290" marB="34290" anchor="b"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a:noFill/>
                    </a:lnL>
                    <a:lnR>
                      <a:noFill/>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2">
                  <a:txBody>
                    <a:bodyPr/>
                    <a:lstStyle/>
                    <a:p>
                      <a:pPr algn="ctr"/>
                      <a:r>
                        <a:rPr lang="en-US" sz="1800">
                          <a:solidFill>
                            <a:schemeClr val="bg1"/>
                          </a:solidFill>
                          <a:latin typeface="+mj-lt"/>
                        </a:rPr>
                        <a:t>CIC</a:t>
                      </a:r>
                      <a:endParaRPr lang="en-US" sz="1800" b="1">
                        <a:solidFill>
                          <a:schemeClr val="bg1"/>
                        </a:solidFill>
                        <a:latin typeface="+mj-lt"/>
                      </a:endParaRPr>
                    </a:p>
                  </a:txBody>
                  <a:tcPr marL="68580" marR="68580" marT="34290" marB="34290" anchor="b"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a:noFill/>
                    </a:lnL>
                    <a:lnR>
                      <a:noFill/>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127967291"/>
                  </a:ext>
                </a:extLst>
              </a:tr>
              <a:tr h="377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n>
                          <a:noFill/>
                        </a:ln>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n>
                          <a:noFill/>
                        </a:ln>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n>
                            <a:noFill/>
                          </a:ln>
                          <a:solidFill>
                            <a:schemeClr val="bg1"/>
                          </a:solidFill>
                          <a:latin typeface="+mj-lt"/>
                        </a:rPr>
                        <a:t>AE</a:t>
                      </a:r>
                    </a:p>
                    <a:p>
                      <a:pPr algn="l">
                        <a:lnSpc>
                          <a:spcPct val="100000"/>
                        </a:lnSpc>
                      </a:pPr>
                      <a:endParaRPr lang="en-US" sz="2000" b="1">
                        <a:ln>
                          <a:noFill/>
                        </a:ln>
                        <a:solidFill>
                          <a:srgbClr val="003854"/>
                        </a:solidFill>
                        <a:latin typeface="+mj-lt"/>
                      </a:endParaRPr>
                    </a:p>
                  </a:txBody>
                  <a:tcPr marL="85162" marR="8516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a:solidFill>
                            <a:schemeClr val="bg1"/>
                          </a:solidFill>
                          <a:latin typeface="+mj-lt"/>
                        </a:rPr>
                        <a:t>Placebo </a:t>
                      </a:r>
                    </a:p>
                    <a:p>
                      <a:pPr algn="ctr"/>
                      <a:r>
                        <a:rPr lang="en-US" sz="1800">
                          <a:solidFill>
                            <a:schemeClr val="bg1"/>
                          </a:solidFill>
                          <a:latin typeface="+mj-lt"/>
                        </a:rPr>
                        <a:t>(n = 435)</a:t>
                      </a:r>
                      <a:endParaRPr lang="en-US" sz="1800" b="1">
                        <a:solidFill>
                          <a:schemeClr val="bg1"/>
                        </a:solidFill>
                        <a:latin typeface="+mj-lt"/>
                      </a:endParaRPr>
                    </a:p>
                  </a:txBody>
                  <a:tcPr marL="68580" marR="68580"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a:solidFill>
                            <a:schemeClr val="bg1"/>
                          </a:solidFill>
                          <a:latin typeface="+mj-lt"/>
                        </a:rPr>
                        <a:t>Lubiprostone</a:t>
                      </a:r>
                    </a:p>
                    <a:p>
                      <a:pPr algn="ctr"/>
                      <a:r>
                        <a:rPr lang="en-US" sz="1800">
                          <a:solidFill>
                            <a:schemeClr val="bg1"/>
                          </a:solidFill>
                          <a:latin typeface="+mj-lt"/>
                        </a:rPr>
                        <a:t>8 µg twice daily </a:t>
                      </a:r>
                      <a:br>
                        <a:rPr lang="en-US" sz="1800">
                          <a:solidFill>
                            <a:schemeClr val="bg1"/>
                          </a:solidFill>
                          <a:latin typeface="+mj-lt"/>
                        </a:rPr>
                      </a:br>
                      <a:r>
                        <a:rPr lang="en-US" sz="1800">
                          <a:solidFill>
                            <a:schemeClr val="bg1"/>
                          </a:solidFill>
                          <a:latin typeface="+mj-lt"/>
                        </a:rPr>
                        <a:t>(n = 1011)</a:t>
                      </a:r>
                      <a:endParaRPr lang="en-US" sz="1800" b="1">
                        <a:solidFill>
                          <a:schemeClr val="bg1"/>
                        </a:solidFill>
                        <a:latin typeface="+mj-lt"/>
                      </a:endParaRPr>
                    </a:p>
                  </a:txBody>
                  <a:tcPr marL="68580" marR="68580"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457200" rtl="0" eaLnBrk="1" latinLnBrk="0" hangingPunct="1"/>
                      <a:r>
                        <a:rPr lang="en-US" sz="1800">
                          <a:solidFill>
                            <a:schemeClr val="bg1"/>
                          </a:solidFill>
                          <a:latin typeface="+mj-lt"/>
                        </a:rPr>
                        <a:t>Placebo</a:t>
                      </a:r>
                    </a:p>
                    <a:p>
                      <a:pPr marL="0" algn="ctr" defTabSz="457200" rtl="0" eaLnBrk="1" latinLnBrk="0" hangingPunct="1"/>
                      <a:r>
                        <a:rPr lang="en-US" sz="1800">
                          <a:solidFill>
                            <a:schemeClr val="bg1"/>
                          </a:solidFill>
                          <a:latin typeface="+mj-lt"/>
                        </a:rPr>
                        <a:t>(</a:t>
                      </a:r>
                      <a:r>
                        <a:rPr lang="en-US" sz="1800" kern="1200">
                          <a:solidFill>
                            <a:schemeClr val="bg1"/>
                          </a:solidFill>
                          <a:latin typeface="+mj-lt"/>
                        </a:rPr>
                        <a:t>n = 316)</a:t>
                      </a:r>
                      <a:endParaRPr lang="en-US" sz="1800" b="1" kern="1200">
                        <a:solidFill>
                          <a:schemeClr val="bg1"/>
                        </a:solidFill>
                        <a:latin typeface="+mj-lt"/>
                        <a:ea typeface="+mn-ea"/>
                        <a:cs typeface="+mn-cs"/>
                      </a:endParaRPr>
                    </a:p>
                  </a:txBody>
                  <a:tcPr marL="68580" marR="68580"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a:solidFill>
                            <a:schemeClr val="bg1"/>
                          </a:solidFill>
                          <a:latin typeface="+mj-lt"/>
                        </a:rPr>
                        <a:t>Lubiprostone</a:t>
                      </a:r>
                    </a:p>
                    <a:p>
                      <a:pPr marL="0" algn="ctr" defTabSz="457200" rtl="0" eaLnBrk="1" latinLnBrk="0" hangingPunct="1"/>
                      <a:r>
                        <a:rPr lang="en-US" sz="1800">
                          <a:solidFill>
                            <a:schemeClr val="bg1"/>
                          </a:solidFill>
                          <a:latin typeface="+mj-lt"/>
                        </a:rPr>
                        <a:t>24 µg twice daily</a:t>
                      </a:r>
                      <a:r>
                        <a:rPr lang="en-US" sz="1800" baseline="0">
                          <a:solidFill>
                            <a:schemeClr val="bg1"/>
                          </a:solidFill>
                          <a:latin typeface="+mj-lt"/>
                        </a:rPr>
                        <a:t> </a:t>
                      </a:r>
                      <a:br>
                        <a:rPr lang="en-US" sz="1800" baseline="0">
                          <a:solidFill>
                            <a:schemeClr val="bg1"/>
                          </a:solidFill>
                          <a:latin typeface="+mj-lt"/>
                        </a:rPr>
                      </a:br>
                      <a:r>
                        <a:rPr lang="en-US" sz="1800" baseline="0">
                          <a:solidFill>
                            <a:schemeClr val="bg1"/>
                          </a:solidFill>
                          <a:latin typeface="+mj-lt"/>
                        </a:rPr>
                        <a:t>(</a:t>
                      </a:r>
                      <a:r>
                        <a:rPr lang="en-US" sz="1800" kern="1200">
                          <a:solidFill>
                            <a:schemeClr val="bg1"/>
                          </a:solidFill>
                          <a:latin typeface="+mj-lt"/>
                        </a:rPr>
                        <a:t>n = 1113)</a:t>
                      </a:r>
                      <a:endParaRPr lang="en-US" sz="1800" b="1" kern="1200">
                        <a:solidFill>
                          <a:schemeClr val="bg1"/>
                        </a:solidFill>
                        <a:latin typeface="+mj-lt"/>
                        <a:ea typeface="+mn-ea"/>
                        <a:cs typeface="+mn-cs"/>
                      </a:endParaRPr>
                    </a:p>
                  </a:txBody>
                  <a:tcPr marL="68580" marR="68580"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5519">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Nausea</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4</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8</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3</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latin typeface="+mn-lt"/>
                        </a:rPr>
                        <a:t>29</a:t>
                      </a:r>
                      <a:endParaRPr lang="en-US" sz="1800" b="0">
                        <a:solidFill>
                          <a:schemeClr val="accent1">
                            <a:lumMod val="75000"/>
                          </a:schemeClr>
                        </a:solidFill>
                        <a:latin typeface="+mn-lt"/>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3061249"/>
                  </a:ext>
                </a:extLst>
              </a:tr>
              <a:tr h="415519">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Diarrhea</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4</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7</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1</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latin typeface="+mn-lt"/>
                        </a:rPr>
                        <a:t>12</a:t>
                      </a:r>
                      <a:endParaRPr lang="en-US" sz="1800" b="0">
                        <a:solidFill>
                          <a:schemeClr val="accent1">
                            <a:lumMod val="75000"/>
                          </a:schemeClr>
                        </a:solidFill>
                        <a:latin typeface="+mn-lt"/>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470828"/>
                  </a:ext>
                </a:extLst>
              </a:tr>
              <a:tr h="415519">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Abdominal pain</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5</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5</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3</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latin typeface="+mn-lt"/>
                        </a:rPr>
                        <a:t>8</a:t>
                      </a:r>
                      <a:endParaRPr lang="en-US" sz="1800" b="0">
                        <a:solidFill>
                          <a:schemeClr val="accent1">
                            <a:lumMod val="75000"/>
                          </a:schemeClr>
                        </a:solidFill>
                        <a:latin typeface="+mn-lt"/>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3588267"/>
                  </a:ext>
                </a:extLst>
              </a:tr>
              <a:tr h="415519">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Abdominal distention</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2</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3</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latin typeface="+mn-lt"/>
                        </a:rPr>
                        <a:t>2</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latin typeface="+mn-lt"/>
                        </a:rPr>
                        <a:t>6</a:t>
                      </a:r>
                      <a:endParaRPr lang="en-US" sz="1800" b="0">
                        <a:solidFill>
                          <a:schemeClr val="accent1">
                            <a:lumMod val="75000"/>
                          </a:schemeClr>
                        </a:solidFill>
                        <a:latin typeface="+mn-lt"/>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793188"/>
                  </a:ext>
                </a:extLst>
              </a:tr>
            </a:tbl>
          </a:graphicData>
        </a:graphic>
      </p:graphicFrame>
    </p:spTree>
    <p:extLst>
      <p:ext uri="{BB962C8B-B14F-4D97-AF65-F5344CB8AC3E}">
        <p14:creationId xmlns:p14="http://schemas.microsoft.com/office/powerpoint/2010/main" val="3956077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normAutofit fontScale="90000"/>
          </a:bodyPr>
          <a:lstStyle/>
          <a:p>
            <a:r>
              <a:rPr lang="en-US" altLang="en-US" dirty="0"/>
              <a:t>Linaclotide</a:t>
            </a:r>
            <a:br>
              <a:rPr lang="en-US" altLang="en-US" dirty="0"/>
            </a:br>
            <a:r>
              <a:rPr lang="en-US" altLang="en-US" sz="3200" i="1" dirty="0"/>
              <a:t>Phase 3 Trial in IBS-C</a:t>
            </a:r>
          </a:p>
        </p:txBody>
      </p:sp>
      <p:sp>
        <p:nvSpPr>
          <p:cNvPr id="3" name="Text Placeholder 2"/>
          <p:cNvSpPr>
            <a:spLocks noGrp="1"/>
          </p:cNvSpPr>
          <p:nvPr>
            <p:ph type="body" sz="quarter" idx="15"/>
          </p:nvPr>
        </p:nvSpPr>
        <p:spPr/>
        <p:txBody>
          <a:bodyPr>
            <a:normAutofit lnSpcReduction="10000"/>
          </a:bodyPr>
          <a:lstStyle/>
          <a:p>
            <a:pPr marL="347663" lvl="0" indent="-347663" defTabSz="685800" eaLnBrk="0" fontAlgn="base" hangingPunct="0">
              <a:lnSpc>
                <a:spcPct val="100000"/>
              </a:lnSpc>
              <a:spcBef>
                <a:spcPts val="600"/>
              </a:spcBef>
              <a:spcAft>
                <a:spcPts val="600"/>
              </a:spcAft>
              <a:buClr>
                <a:schemeClr val="accent6"/>
              </a:buClr>
              <a:buFont typeface="Wingdings" panose="05000000000000000000" pitchFamily="2" charset="2"/>
              <a:buChar char="§"/>
              <a:defRPr/>
            </a:pPr>
            <a:r>
              <a:rPr lang="en-US" altLang="en-US" sz="2400" b="0">
                <a:solidFill>
                  <a:schemeClr val="tx1">
                    <a:lumMod val="75000"/>
                  </a:schemeClr>
                </a:solidFill>
                <a:cs typeface="Arial" panose="020B0604020202020204" pitchFamily="34" charset="0"/>
              </a:rPr>
              <a:t>Efficacy in IBS-C established in 2 phase 3 RCTs</a:t>
            </a:r>
          </a:p>
          <a:p>
            <a:pPr marL="682625" lvl="1" indent="-323850" defTabSz="685800" eaLnBrk="0" fontAlgn="base" hangingPunct="0">
              <a:lnSpc>
                <a:spcPct val="100000"/>
              </a:lnSpc>
              <a:spcBef>
                <a:spcPts val="600"/>
              </a:spcBef>
              <a:buFont typeface="Arial" panose="020B0604020202020204" pitchFamily="34" charset="0"/>
              <a:buChar char="•"/>
              <a:defRPr/>
            </a:pPr>
            <a:r>
              <a:rPr lang="en-US" altLang="en-US" sz="2400" b="0">
                <a:solidFill>
                  <a:schemeClr val="tx1">
                    <a:lumMod val="75000"/>
                  </a:schemeClr>
                </a:solidFill>
                <a:cs typeface="Arial" panose="020B0604020202020204" pitchFamily="34" charset="0"/>
              </a:rPr>
              <a:t>N=1604</a:t>
            </a:r>
          </a:p>
          <a:p>
            <a:pPr lvl="0" defTabSz="685800" eaLnBrk="0" fontAlgn="base" hangingPunct="0">
              <a:lnSpc>
                <a:spcPct val="100000"/>
              </a:lnSpc>
              <a:spcBef>
                <a:spcPts val="600"/>
              </a:spcBef>
              <a:spcAft>
                <a:spcPts val="600"/>
              </a:spcAft>
              <a:defRPr/>
            </a:pPr>
            <a:endParaRPr lang="en-US" altLang="en-US" sz="2400">
              <a:solidFill>
                <a:schemeClr val="accent6"/>
              </a:solidFill>
              <a:cs typeface="Arial" panose="020B0604020202020204" pitchFamily="34" charset="0"/>
            </a:endParaRPr>
          </a:p>
          <a:p>
            <a:pPr lvl="0" defTabSz="685800" eaLnBrk="0" fontAlgn="base" hangingPunct="0">
              <a:lnSpc>
                <a:spcPct val="100000"/>
              </a:lnSpc>
              <a:spcBef>
                <a:spcPts val="600"/>
              </a:spcBef>
              <a:spcAft>
                <a:spcPts val="600"/>
              </a:spcAft>
              <a:defRPr/>
            </a:pPr>
            <a:r>
              <a:rPr lang="en-US" altLang="en-US" sz="2400">
                <a:solidFill>
                  <a:schemeClr val="accent6"/>
                </a:solidFill>
                <a:cs typeface="Arial" panose="020B0604020202020204" pitchFamily="34" charset="0"/>
              </a:rPr>
              <a:t>FDA Primary Endpoint:</a:t>
            </a:r>
          </a:p>
          <a:p>
            <a:pPr marL="342900" lvl="0" indent="-342900" defTabSz="685800" eaLnBrk="0" fontAlgn="base" hangingPunct="0">
              <a:lnSpc>
                <a:spcPct val="100000"/>
              </a:lnSpc>
              <a:spcBef>
                <a:spcPts val="600"/>
              </a:spcBef>
              <a:spcAft>
                <a:spcPts val="600"/>
              </a:spcAft>
              <a:buClr>
                <a:schemeClr val="accent6"/>
              </a:buClr>
              <a:buFont typeface="Wingdings" panose="05000000000000000000" pitchFamily="2" charset="2"/>
              <a:buChar char="§"/>
              <a:defRPr/>
            </a:pPr>
            <a:r>
              <a:rPr lang="en-US" altLang="en-US" sz="2400" b="0">
                <a:cs typeface="Arial" panose="020B0604020202020204" pitchFamily="34" charset="0"/>
              </a:rPr>
              <a:t>≥ 30% reduction in WAP and increase ≥ 1 CSBM, both for </a:t>
            </a:r>
            <a:br>
              <a:rPr lang="en-US" altLang="en-US" sz="2400" b="0">
                <a:cs typeface="Arial" panose="020B0604020202020204" pitchFamily="34" charset="0"/>
              </a:rPr>
            </a:br>
            <a:r>
              <a:rPr lang="en-US" altLang="en-US" sz="2400" b="0">
                <a:cs typeface="Arial" panose="020B0604020202020204" pitchFamily="34" charset="0"/>
              </a:rPr>
              <a:t>≥ 6 of 12 weeks</a:t>
            </a:r>
          </a:p>
        </p:txBody>
      </p:sp>
      <p:sp>
        <p:nvSpPr>
          <p:cNvPr id="2" name="Text Placeholder 1"/>
          <p:cNvSpPr>
            <a:spLocks noGrp="1"/>
          </p:cNvSpPr>
          <p:nvPr>
            <p:ph type="body" sz="quarter" idx="14"/>
          </p:nvPr>
        </p:nvSpPr>
        <p:spPr>
          <a:xfrm>
            <a:off x="0" y="6104634"/>
            <a:ext cx="12191999" cy="616886"/>
          </a:xfrm>
        </p:spPr>
        <p:txBody>
          <a:bodyPr/>
          <a:lstStyle/>
          <a:p>
            <a:pPr>
              <a:spcAft>
                <a:spcPts val="0"/>
              </a:spcAft>
            </a:pPr>
            <a:r>
              <a:rPr lang="en-US"/>
              <a:t>CSBM, complete spontaneous bowel movement; WAP, worst abdominal pain.</a:t>
            </a:r>
          </a:p>
          <a:p>
            <a:pPr>
              <a:spcAft>
                <a:spcPts val="0"/>
              </a:spcAft>
            </a:pPr>
            <a:r>
              <a:rPr lang="en-US"/>
              <a:t>*</a:t>
            </a:r>
            <a:r>
              <a:rPr lang="en-US" i="1"/>
              <a:t>P</a:t>
            </a:r>
            <a:r>
              <a:rPr lang="en-US"/>
              <a:t> &lt; .0001 for all analyses of linaclotide vs placebo groups, using Cochran-Mantel-Haenszel test.</a:t>
            </a:r>
          </a:p>
          <a:p>
            <a:pPr>
              <a:spcAft>
                <a:spcPts val="0"/>
              </a:spcAft>
            </a:pPr>
            <a:r>
              <a:rPr lang="en-US"/>
              <a:t>Chey WD, et al. Am J Gastroenterol. 2012;107:1702-171; Linaclotide [PI]. Approved 2012. Revised August 2021.</a:t>
            </a:r>
          </a:p>
        </p:txBody>
      </p:sp>
      <p:grpSp>
        <p:nvGrpSpPr>
          <p:cNvPr id="10" name="Group 9"/>
          <p:cNvGrpSpPr/>
          <p:nvPr/>
        </p:nvGrpSpPr>
        <p:grpSpPr>
          <a:xfrm>
            <a:off x="1027676" y="1302853"/>
            <a:ext cx="7057546" cy="4801781"/>
            <a:chOff x="719668" y="1302853"/>
            <a:chExt cx="7057546" cy="4801781"/>
          </a:xfrm>
        </p:grpSpPr>
        <p:graphicFrame>
          <p:nvGraphicFramePr>
            <p:cNvPr id="6" name="Chart 5"/>
            <p:cNvGraphicFramePr/>
            <p:nvPr>
              <p:extLst>
                <p:ext uri="{D42A27DB-BD31-4B8C-83A1-F6EECF244321}">
                  <p14:modId xmlns:p14="http://schemas.microsoft.com/office/powerpoint/2010/main" val="2432465166"/>
                </p:ext>
              </p:extLst>
            </p:nvPr>
          </p:nvGraphicFramePr>
          <p:xfrm>
            <a:off x="719668" y="1302853"/>
            <a:ext cx="7057546" cy="4801781"/>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p:cNvCxnSpPr/>
            <p:nvPr/>
          </p:nvCxnSpPr>
          <p:spPr>
            <a:xfrm>
              <a:off x="1684421" y="5467149"/>
              <a:ext cx="53323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669280" y="2127183"/>
              <a:ext cx="433137" cy="369332"/>
            </a:xfrm>
            <a:prstGeom prst="rect">
              <a:avLst/>
            </a:prstGeom>
            <a:noFill/>
          </p:spPr>
          <p:txBody>
            <a:bodyPr wrap="square" rtlCol="0">
              <a:spAutoFit/>
            </a:bodyPr>
            <a:lstStyle/>
            <a:p>
              <a:r>
                <a:rPr lang="en-US"/>
                <a:t>%</a:t>
              </a:r>
            </a:p>
          </p:txBody>
        </p:sp>
        <p:sp>
          <p:nvSpPr>
            <p:cNvPr id="13" name="TextBox 12"/>
            <p:cNvSpPr txBox="1"/>
            <p:nvPr/>
          </p:nvSpPr>
          <p:spPr>
            <a:xfrm>
              <a:off x="3961757" y="3859323"/>
              <a:ext cx="433137" cy="369332"/>
            </a:xfrm>
            <a:prstGeom prst="rect">
              <a:avLst/>
            </a:prstGeom>
            <a:noFill/>
          </p:spPr>
          <p:txBody>
            <a:bodyPr wrap="square" rtlCol="0">
              <a:spAutoFit/>
            </a:bodyPr>
            <a:lstStyle/>
            <a:p>
              <a:r>
                <a:rPr lang="en-US"/>
                <a:t>%</a:t>
              </a:r>
            </a:p>
          </p:txBody>
        </p:sp>
      </p:grpSp>
      <p:sp>
        <p:nvSpPr>
          <p:cNvPr id="14" name="TextBox 13"/>
          <p:cNvSpPr txBox="1"/>
          <p:nvPr/>
        </p:nvSpPr>
        <p:spPr>
          <a:xfrm>
            <a:off x="3730750" y="1788629"/>
            <a:ext cx="1511166" cy="338554"/>
          </a:xfrm>
          <a:prstGeom prst="rect">
            <a:avLst/>
          </a:prstGeom>
          <a:noFill/>
        </p:spPr>
        <p:txBody>
          <a:bodyPr wrap="square" rtlCol="0">
            <a:spAutoFit/>
          </a:bodyPr>
          <a:lstStyle/>
          <a:p>
            <a:pPr algn="ctr"/>
            <a:r>
              <a:rPr lang="en-US" sz="1600" i="1"/>
              <a:t>P</a:t>
            </a:r>
            <a:r>
              <a:rPr lang="en-US" sz="1600"/>
              <a:t> &lt; .0001*</a:t>
            </a:r>
          </a:p>
        </p:txBody>
      </p:sp>
    </p:spTree>
    <p:extLst>
      <p:ext uri="{BB962C8B-B14F-4D97-AF65-F5344CB8AC3E}">
        <p14:creationId xmlns:p14="http://schemas.microsoft.com/office/powerpoint/2010/main" val="2997278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tLang="en-US"/>
              <a:t>Linaclotide in the Clinic</a:t>
            </a:r>
            <a:endParaRPr lang="en-US" altLang="en-US" sz="3200" i="1"/>
          </a:p>
        </p:txBody>
      </p:sp>
      <p:sp>
        <p:nvSpPr>
          <p:cNvPr id="2" name="Text Placeholder 1"/>
          <p:cNvSpPr>
            <a:spLocks noGrp="1"/>
          </p:cNvSpPr>
          <p:nvPr>
            <p:ph type="body" sz="quarter" idx="14"/>
          </p:nvPr>
        </p:nvSpPr>
        <p:spPr>
          <a:xfrm>
            <a:off x="3383280" y="6090986"/>
            <a:ext cx="8808719" cy="616886"/>
          </a:xfrm>
        </p:spPr>
        <p:txBody>
          <a:bodyPr/>
          <a:lstStyle/>
          <a:p>
            <a:pPr>
              <a:spcAft>
                <a:spcPts val="0"/>
              </a:spcAft>
            </a:pPr>
            <a:r>
              <a:rPr lang="en-US"/>
              <a:t>*Occurring in ≥ 2% of patients treated with linaclotide and at an incidence greater than placebo.</a:t>
            </a:r>
            <a:br>
              <a:rPr lang="en-US"/>
            </a:br>
            <a:r>
              <a:rPr lang="en-US"/>
              <a:t>†Includes abdominal pain, upper abdominal pain, and lower abdominal pain. </a:t>
            </a:r>
          </a:p>
          <a:p>
            <a:pPr>
              <a:spcAft>
                <a:spcPts val="0"/>
              </a:spcAft>
            </a:pPr>
            <a:r>
              <a:rPr lang="en-US"/>
              <a:t>Linaclotide [PI]. Approved 2012. Revised August 2021.</a:t>
            </a:r>
          </a:p>
        </p:txBody>
      </p:sp>
      <p:sp>
        <p:nvSpPr>
          <p:cNvPr id="3" name="Text Placeholder 2"/>
          <p:cNvSpPr>
            <a:spLocks noGrp="1"/>
          </p:cNvSpPr>
          <p:nvPr>
            <p:ph type="body" sz="quarter" idx="15"/>
          </p:nvPr>
        </p:nvSpPr>
        <p:spPr/>
        <p:txBody>
          <a:bodyPr>
            <a:noAutofit/>
          </a:bodyPr>
          <a:lstStyle/>
          <a:p>
            <a:pPr marL="0" lvl="1" indent="0">
              <a:lnSpc>
                <a:spcPct val="100000"/>
              </a:lnSpc>
              <a:spcBef>
                <a:spcPts val="600"/>
              </a:spcBef>
              <a:buClr>
                <a:srgbClr val="FD8831"/>
              </a:buClr>
              <a:buNone/>
            </a:pPr>
            <a:r>
              <a:rPr lang="en-US" sz="1800" b="1">
                <a:solidFill>
                  <a:schemeClr val="tx1">
                    <a:lumMod val="75000"/>
                  </a:schemeClr>
                </a:solidFill>
              </a:rPr>
              <a:t>Indications and Dosing:</a:t>
            </a:r>
          </a:p>
          <a:p>
            <a:pPr lvl="1">
              <a:lnSpc>
                <a:spcPct val="100000"/>
              </a:lnSpc>
              <a:spcBef>
                <a:spcPts val="600"/>
              </a:spcBef>
              <a:buClr>
                <a:srgbClr val="FD8831"/>
              </a:buClr>
            </a:pPr>
            <a:r>
              <a:rPr lang="en-US" sz="1800">
                <a:solidFill>
                  <a:schemeClr val="tx1">
                    <a:lumMod val="75000"/>
                  </a:schemeClr>
                </a:solidFill>
              </a:rPr>
              <a:t>Adults ≥ 18 years of age</a:t>
            </a:r>
          </a:p>
          <a:p>
            <a:pPr lvl="1">
              <a:lnSpc>
                <a:spcPct val="100000"/>
              </a:lnSpc>
              <a:spcBef>
                <a:spcPts val="600"/>
              </a:spcBef>
              <a:buClr>
                <a:srgbClr val="FD8831"/>
              </a:buClr>
            </a:pPr>
            <a:r>
              <a:rPr lang="en-US" sz="1800">
                <a:solidFill>
                  <a:schemeClr val="tx1">
                    <a:lumMod val="75000"/>
                  </a:schemeClr>
                </a:solidFill>
              </a:rPr>
              <a:t>IBS-C: 290 mcg once daily</a:t>
            </a:r>
          </a:p>
          <a:p>
            <a:pPr lvl="1">
              <a:lnSpc>
                <a:spcPct val="100000"/>
              </a:lnSpc>
              <a:spcBef>
                <a:spcPts val="600"/>
              </a:spcBef>
              <a:buClr>
                <a:srgbClr val="FD8831"/>
              </a:buClr>
            </a:pPr>
            <a:r>
              <a:rPr lang="en-US" sz="1800">
                <a:solidFill>
                  <a:schemeClr val="tx1">
                    <a:lumMod val="75000"/>
                  </a:schemeClr>
                </a:solidFill>
              </a:rPr>
              <a:t>CIC: 145 mcg or 72 mcg once daily</a:t>
            </a:r>
          </a:p>
          <a:p>
            <a:pPr lvl="1">
              <a:lnSpc>
                <a:spcPct val="100000"/>
              </a:lnSpc>
              <a:spcBef>
                <a:spcPts val="600"/>
              </a:spcBef>
              <a:buClr>
                <a:srgbClr val="FD8831"/>
              </a:buClr>
            </a:pPr>
            <a:r>
              <a:rPr lang="en-US" sz="1800">
                <a:solidFill>
                  <a:schemeClr val="tx1">
                    <a:lumMod val="75000"/>
                  </a:schemeClr>
                </a:solidFill>
              </a:rPr>
              <a:t>Take on empty stomach at least 30 minutes before first meal of day</a:t>
            </a:r>
          </a:p>
          <a:p>
            <a:pPr lvl="1">
              <a:lnSpc>
                <a:spcPct val="100000"/>
              </a:lnSpc>
              <a:spcBef>
                <a:spcPts val="600"/>
              </a:spcBef>
              <a:buClr>
                <a:srgbClr val="FD8831"/>
              </a:buClr>
            </a:pPr>
            <a:r>
              <a:rPr lang="en-US" sz="1800">
                <a:solidFill>
                  <a:schemeClr val="tx1">
                    <a:lumMod val="75000"/>
                  </a:schemeClr>
                </a:solidFill>
              </a:rPr>
              <a:t>Contraindicated in patients aged under</a:t>
            </a:r>
            <a:br>
              <a:rPr lang="en-US" sz="1800">
                <a:solidFill>
                  <a:schemeClr val="tx1">
                    <a:lumMod val="75000"/>
                  </a:schemeClr>
                </a:solidFill>
              </a:rPr>
            </a:br>
            <a:r>
              <a:rPr lang="en-US" sz="1800">
                <a:solidFill>
                  <a:schemeClr val="tx1">
                    <a:lumMod val="75000"/>
                  </a:schemeClr>
                </a:solidFill>
              </a:rPr>
              <a:t>2 years</a:t>
            </a:r>
          </a:p>
          <a:p>
            <a:pPr lvl="1">
              <a:lnSpc>
                <a:spcPct val="100000"/>
              </a:lnSpc>
              <a:spcBef>
                <a:spcPts val="600"/>
              </a:spcBef>
              <a:buClr>
                <a:srgbClr val="FD8831"/>
              </a:buClr>
            </a:pPr>
            <a:r>
              <a:rPr lang="en-US" sz="1800">
                <a:solidFill>
                  <a:schemeClr val="tx1">
                    <a:lumMod val="75000"/>
                  </a:schemeClr>
                </a:solidFill>
              </a:rPr>
              <a:t>Safety and effectiveness not established in patients aged under 18 years</a:t>
            </a:r>
          </a:p>
        </p:txBody>
      </p:sp>
      <p:sp>
        <p:nvSpPr>
          <p:cNvPr id="6" name="TextBox 3"/>
          <p:cNvSpPr txBox="1">
            <a:spLocks noChangeArrowheads="1"/>
          </p:cNvSpPr>
          <p:nvPr/>
        </p:nvSpPr>
        <p:spPr bwMode="auto">
          <a:xfrm>
            <a:off x="3382962" y="1389304"/>
            <a:ext cx="8809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effectLst/>
                <a:uLnTx/>
                <a:uFillTx/>
                <a:latin typeface="+mn-lt"/>
                <a:ea typeface="ＭＳ Ｐゴシック" charset="0"/>
                <a:cs typeface="ＭＳ Ｐゴシック" charset="0"/>
              </a:rPr>
              <a:t>Common GI AEs in IBS-C and CIC Trials</a:t>
            </a:r>
            <a:r>
              <a:rPr kumimoji="0" lang="en-US" sz="2000" b="1" i="0" u="none" strike="noStrike" kern="1200" cap="none" spc="0" normalizeH="0" baseline="30000" noProof="0">
                <a:ln>
                  <a:noFill/>
                </a:ln>
                <a:effectLst/>
                <a:uLnTx/>
                <a:uFillTx/>
                <a:latin typeface="+mn-lt"/>
                <a:ea typeface="ＭＳ Ｐゴシック" charset="0"/>
                <a:cs typeface="ＭＳ Ｐゴシック" charset="0"/>
              </a:rPr>
              <a:t>*</a:t>
            </a:r>
          </a:p>
        </p:txBody>
      </p:sp>
      <p:graphicFrame>
        <p:nvGraphicFramePr>
          <p:cNvPr id="11" name="Content Placeholder 7">
            <a:extLst>
              <a:ext uri="{FF2B5EF4-FFF2-40B4-BE49-F238E27FC236}">
                <a16:creationId xmlns:a16="http://schemas.microsoft.com/office/drawing/2014/main" id="{DA1011F4-5993-42B8-BEEB-3BEA6667A9EC}"/>
              </a:ext>
            </a:extLst>
          </p:cNvPr>
          <p:cNvGraphicFramePr>
            <a:graphicFrameLocks/>
          </p:cNvGraphicFramePr>
          <p:nvPr>
            <p:extLst>
              <p:ext uri="{D42A27DB-BD31-4B8C-83A1-F6EECF244321}">
                <p14:modId xmlns:p14="http://schemas.microsoft.com/office/powerpoint/2010/main" val="1404810444"/>
              </p:ext>
            </p:extLst>
          </p:nvPr>
        </p:nvGraphicFramePr>
        <p:xfrm>
          <a:off x="3760010" y="2096042"/>
          <a:ext cx="8054941" cy="3166719"/>
        </p:xfrm>
        <a:graphic>
          <a:graphicData uri="http://schemas.openxmlformats.org/drawingml/2006/table">
            <a:tbl>
              <a:tblPr firstRow="1" bandRow="1">
                <a:tableStyleId>{2D5ABB26-0587-4C30-8999-92F81FD0307C}</a:tableStyleId>
              </a:tblPr>
              <a:tblGrid>
                <a:gridCol w="2460481">
                  <a:extLst>
                    <a:ext uri="{9D8B030D-6E8A-4147-A177-3AD203B41FA5}">
                      <a16:colId xmlns:a16="http://schemas.microsoft.com/office/drawing/2014/main" val="1427973297"/>
                    </a:ext>
                  </a:extLst>
                </a:gridCol>
                <a:gridCol w="1398615">
                  <a:extLst>
                    <a:ext uri="{9D8B030D-6E8A-4147-A177-3AD203B41FA5}">
                      <a16:colId xmlns:a16="http://schemas.microsoft.com/office/drawing/2014/main" val="2521815982"/>
                    </a:ext>
                  </a:extLst>
                </a:gridCol>
                <a:gridCol w="1398615">
                  <a:extLst>
                    <a:ext uri="{9D8B030D-6E8A-4147-A177-3AD203B41FA5}">
                      <a16:colId xmlns:a16="http://schemas.microsoft.com/office/drawing/2014/main" val="3290015225"/>
                    </a:ext>
                  </a:extLst>
                </a:gridCol>
                <a:gridCol w="1398615">
                  <a:extLst>
                    <a:ext uri="{9D8B030D-6E8A-4147-A177-3AD203B41FA5}">
                      <a16:colId xmlns:a16="http://schemas.microsoft.com/office/drawing/2014/main" val="1245031059"/>
                    </a:ext>
                  </a:extLst>
                </a:gridCol>
                <a:gridCol w="1398615">
                  <a:extLst>
                    <a:ext uri="{9D8B030D-6E8A-4147-A177-3AD203B41FA5}">
                      <a16:colId xmlns:a16="http://schemas.microsoft.com/office/drawing/2014/main" val="2463933715"/>
                    </a:ext>
                  </a:extLst>
                </a:gridCol>
              </a:tblGrid>
              <a:tr h="480874">
                <a:tc>
                  <a:txBody>
                    <a:bodyPr/>
                    <a:lstStyle/>
                    <a:p>
                      <a:pPr algn="l">
                        <a:lnSpc>
                          <a:spcPct val="100000"/>
                        </a:lnSpc>
                      </a:pPr>
                      <a:endParaRPr lang="en-US" sz="2400" b="0">
                        <a:ln>
                          <a:noFill/>
                        </a:ln>
                        <a:solidFill>
                          <a:srgbClr val="003854"/>
                        </a:solidFill>
                        <a:latin typeface="+mj-lt"/>
                      </a:endParaRPr>
                    </a:p>
                  </a:txBody>
                  <a:tcPr marL="85162" marR="8516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a:r>
                        <a:rPr lang="en-US" sz="2000" b="0">
                          <a:solidFill>
                            <a:schemeClr val="bg1"/>
                          </a:solidFill>
                          <a:latin typeface="+mj-lt"/>
                        </a:rPr>
                        <a:t>IBS-C</a:t>
                      </a:r>
                    </a:p>
                  </a:txBody>
                  <a:tcPr marL="68580" marR="68580" marT="34290" marB="34290" anchor="b"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a:noFill/>
                    </a:lnL>
                    <a:lnR>
                      <a:noFill/>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2">
                  <a:txBody>
                    <a:bodyPr/>
                    <a:lstStyle/>
                    <a:p>
                      <a:pPr algn="ctr"/>
                      <a:r>
                        <a:rPr lang="en-US" sz="2000" b="0">
                          <a:solidFill>
                            <a:schemeClr val="bg1"/>
                          </a:solidFill>
                          <a:latin typeface="+mj-lt"/>
                        </a:rPr>
                        <a:t>CIC</a:t>
                      </a:r>
                    </a:p>
                  </a:txBody>
                  <a:tcPr marL="68580" marR="68580" marT="34290" marB="34290" anchor="b"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a:noFill/>
                    </a:lnL>
                    <a:lnR>
                      <a:noFill/>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127967291"/>
                  </a:ext>
                </a:extLst>
              </a:tr>
              <a:tr h="937705">
                <a:tc>
                  <a:txBody>
                    <a:bodyPr/>
                    <a:lstStyle/>
                    <a:p>
                      <a:pPr algn="l">
                        <a:lnSpc>
                          <a:spcPct val="100000"/>
                        </a:lnSpc>
                      </a:pPr>
                      <a:r>
                        <a:rPr lang="en-US" sz="2000" b="0">
                          <a:ln>
                            <a:noFill/>
                          </a:ln>
                          <a:solidFill>
                            <a:schemeClr val="bg1"/>
                          </a:solidFill>
                          <a:latin typeface="+mj-lt"/>
                        </a:rPr>
                        <a:t>AE</a:t>
                      </a:r>
                    </a:p>
                  </a:txBody>
                  <a:tcPr marL="85162" marR="8516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b="0">
                          <a:solidFill>
                            <a:schemeClr val="bg1"/>
                          </a:solidFill>
                          <a:latin typeface="+mj-lt"/>
                        </a:rPr>
                        <a:t>Placebo, % </a:t>
                      </a:r>
                      <a:br>
                        <a:rPr lang="en-US" sz="1800" b="0">
                          <a:solidFill>
                            <a:schemeClr val="bg1"/>
                          </a:solidFill>
                          <a:latin typeface="+mj-lt"/>
                        </a:rPr>
                      </a:br>
                      <a:r>
                        <a:rPr lang="en-US" sz="1800" b="0">
                          <a:solidFill>
                            <a:schemeClr val="bg1"/>
                          </a:solidFill>
                          <a:latin typeface="+mj-lt"/>
                        </a:rPr>
                        <a:t>(n = 798)</a:t>
                      </a:r>
                    </a:p>
                  </a:txBody>
                  <a:tcPr marL="68580" marR="68580"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b="0">
                          <a:solidFill>
                            <a:schemeClr val="bg1"/>
                          </a:solidFill>
                          <a:latin typeface="+mj-lt"/>
                        </a:rPr>
                        <a:t>Linaclotide</a:t>
                      </a:r>
                    </a:p>
                    <a:p>
                      <a:pPr algn="ctr"/>
                      <a:r>
                        <a:rPr lang="en-US" sz="1800" b="0">
                          <a:solidFill>
                            <a:schemeClr val="bg1"/>
                          </a:solidFill>
                          <a:latin typeface="+mj-lt"/>
                        </a:rPr>
                        <a:t>290 µg, % </a:t>
                      </a:r>
                      <a:br>
                        <a:rPr lang="en-US" sz="1800" b="0">
                          <a:solidFill>
                            <a:schemeClr val="bg1"/>
                          </a:solidFill>
                          <a:latin typeface="+mj-lt"/>
                        </a:rPr>
                      </a:br>
                      <a:r>
                        <a:rPr lang="en-US" sz="1800" b="0">
                          <a:solidFill>
                            <a:schemeClr val="bg1"/>
                          </a:solidFill>
                          <a:latin typeface="+mj-lt"/>
                        </a:rPr>
                        <a:t>(</a:t>
                      </a:r>
                      <a:r>
                        <a:rPr lang="en-US" sz="1800" b="0" kern="1200">
                          <a:solidFill>
                            <a:schemeClr val="bg1"/>
                          </a:solidFill>
                          <a:latin typeface="+mj-lt"/>
                        </a:rPr>
                        <a:t>n = 807)</a:t>
                      </a:r>
                      <a:endParaRPr lang="en-US" sz="1800" b="0" kern="1200">
                        <a:solidFill>
                          <a:schemeClr val="bg1"/>
                        </a:solidFill>
                        <a:latin typeface="+mj-lt"/>
                        <a:ea typeface="+mn-ea"/>
                        <a:cs typeface="+mn-cs"/>
                      </a:endParaRPr>
                    </a:p>
                  </a:txBody>
                  <a:tcPr marL="68580" marR="68580"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457200" rtl="0" eaLnBrk="1" latinLnBrk="0" hangingPunct="1"/>
                      <a:r>
                        <a:rPr lang="en-US" sz="1800" b="0">
                          <a:solidFill>
                            <a:schemeClr val="bg1"/>
                          </a:solidFill>
                          <a:latin typeface="+mj-lt"/>
                        </a:rPr>
                        <a:t>Placebo,</a:t>
                      </a:r>
                      <a:r>
                        <a:rPr lang="en-US" sz="1800" b="0" baseline="0">
                          <a:solidFill>
                            <a:schemeClr val="bg1"/>
                          </a:solidFill>
                          <a:latin typeface="+mj-lt"/>
                        </a:rPr>
                        <a:t> %</a:t>
                      </a:r>
                      <a:br>
                        <a:rPr lang="en-US" sz="1800" b="0">
                          <a:solidFill>
                            <a:schemeClr val="bg1"/>
                          </a:solidFill>
                          <a:latin typeface="+mj-lt"/>
                        </a:rPr>
                      </a:br>
                      <a:r>
                        <a:rPr lang="en-US" sz="1800" b="0">
                          <a:solidFill>
                            <a:schemeClr val="bg1"/>
                          </a:solidFill>
                          <a:latin typeface="+mj-lt"/>
                        </a:rPr>
                        <a:t>(</a:t>
                      </a:r>
                      <a:r>
                        <a:rPr lang="en-US" sz="1800" b="0" kern="1200">
                          <a:solidFill>
                            <a:schemeClr val="bg1"/>
                          </a:solidFill>
                          <a:latin typeface="+mj-lt"/>
                        </a:rPr>
                        <a:t>n = 423)</a:t>
                      </a:r>
                      <a:endParaRPr lang="en-US" sz="1800" b="0" kern="1200">
                        <a:solidFill>
                          <a:schemeClr val="bg1"/>
                        </a:solidFill>
                        <a:latin typeface="+mj-lt"/>
                        <a:ea typeface="+mn-ea"/>
                        <a:cs typeface="+mn-cs"/>
                      </a:endParaRPr>
                    </a:p>
                  </a:txBody>
                  <a:tcPr marL="68580" marR="68580"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b="0">
                          <a:solidFill>
                            <a:schemeClr val="bg1"/>
                          </a:solidFill>
                          <a:latin typeface="+mj-lt"/>
                        </a:rPr>
                        <a:t>Linaclotide</a:t>
                      </a:r>
                    </a:p>
                    <a:p>
                      <a:pPr marL="0" algn="ctr" defTabSz="457200" rtl="0" eaLnBrk="1" latinLnBrk="0" hangingPunct="1"/>
                      <a:r>
                        <a:rPr lang="en-US" sz="1800" b="0">
                          <a:solidFill>
                            <a:schemeClr val="bg1"/>
                          </a:solidFill>
                          <a:latin typeface="+mj-lt"/>
                        </a:rPr>
                        <a:t>145 µg,</a:t>
                      </a:r>
                      <a:r>
                        <a:rPr lang="en-US" sz="1800" b="0" baseline="0">
                          <a:solidFill>
                            <a:schemeClr val="bg1"/>
                          </a:solidFill>
                          <a:latin typeface="+mj-lt"/>
                        </a:rPr>
                        <a:t> %</a:t>
                      </a:r>
                      <a:br>
                        <a:rPr lang="en-US" sz="1800" b="0">
                          <a:solidFill>
                            <a:schemeClr val="bg1"/>
                          </a:solidFill>
                          <a:latin typeface="+mj-lt"/>
                        </a:rPr>
                      </a:br>
                      <a:r>
                        <a:rPr lang="en-US" sz="1800" b="0">
                          <a:solidFill>
                            <a:schemeClr val="bg1"/>
                          </a:solidFill>
                          <a:latin typeface="+mj-lt"/>
                        </a:rPr>
                        <a:t>(</a:t>
                      </a:r>
                      <a:r>
                        <a:rPr lang="en-US" sz="1800" b="0" kern="1200">
                          <a:solidFill>
                            <a:schemeClr val="bg1"/>
                          </a:solidFill>
                          <a:latin typeface="+mj-lt"/>
                        </a:rPr>
                        <a:t>n = 430)</a:t>
                      </a:r>
                      <a:endParaRPr lang="en-US" sz="1800" b="0" kern="1200">
                        <a:solidFill>
                          <a:schemeClr val="bg1"/>
                        </a:solidFill>
                        <a:latin typeface="+mj-lt"/>
                        <a:ea typeface="+mn-ea"/>
                        <a:cs typeface="+mn-cs"/>
                      </a:endParaRPr>
                    </a:p>
                  </a:txBody>
                  <a:tcPr marL="68580" marR="68580"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37035">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rPr>
                        <a:t>Diarrhea</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solidFill>
                            <a:schemeClr val="tx1"/>
                          </a:solidFill>
                          <a:effectLst/>
                        </a:rPr>
                        <a:t>3</a:t>
                      </a:r>
                      <a:endParaRPr kumimoji="0" lang="en-US" sz="1800" b="0" i="0" u="none" strike="noStrike" cap="none" normalizeH="0" baseline="0">
                        <a:ln>
                          <a:noFill/>
                        </a:ln>
                        <a:solidFill>
                          <a:schemeClr val="tx1"/>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solidFill>
                            <a:schemeClr val="tx1"/>
                          </a:solidFill>
                          <a:effectLst/>
                        </a:rPr>
                        <a:t>20</a:t>
                      </a:r>
                      <a:endParaRPr kumimoji="0" lang="en-US" sz="1800" b="0" i="0" u="none" strike="noStrike" cap="none" normalizeH="0" baseline="0">
                        <a:ln>
                          <a:noFill/>
                        </a:ln>
                        <a:solidFill>
                          <a:schemeClr val="tx1"/>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rPr>
                        <a:t>5</a:t>
                      </a:r>
                      <a:endParaRPr lang="en-US" sz="1800" b="0">
                        <a:solidFill>
                          <a:schemeClr val="tx1"/>
                        </a:solidFill>
                        <a:latin typeface="+mn-lt"/>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rPr>
                        <a:t>16</a:t>
                      </a:r>
                      <a:endParaRPr lang="en-US" sz="1800" b="0">
                        <a:solidFill>
                          <a:schemeClr val="tx1"/>
                        </a:solidFill>
                        <a:latin typeface="+mn-lt"/>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3061249"/>
                  </a:ext>
                </a:extLst>
              </a:tr>
              <a:tr h="437035">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rPr>
                        <a:t>Abdominal pain</a:t>
                      </a:r>
                      <a:r>
                        <a:rPr kumimoji="0" lang="en-US" sz="1800" u="none" strike="noStrike" cap="none" normalizeH="0" baseline="30000">
                          <a:ln>
                            <a:noFill/>
                          </a:ln>
                          <a:effectLst/>
                        </a:rPr>
                        <a:t>†</a:t>
                      </a:r>
                      <a:endParaRPr kumimoji="0" lang="en-US" sz="1800" b="0" i="0" u="none" strike="noStrike" cap="none" normalizeH="0" baseline="30000">
                        <a:ln>
                          <a:noFill/>
                        </a:ln>
                        <a:solidFill>
                          <a:srgbClr val="000000"/>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solidFill>
                            <a:schemeClr val="tx1"/>
                          </a:solidFill>
                          <a:effectLst/>
                        </a:rPr>
                        <a:t>5</a:t>
                      </a:r>
                      <a:endParaRPr kumimoji="0" lang="en-US" sz="1800" b="0" i="0" u="none" strike="noStrike" cap="none" normalizeH="0" baseline="0">
                        <a:ln>
                          <a:noFill/>
                        </a:ln>
                        <a:solidFill>
                          <a:schemeClr val="tx1"/>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solidFill>
                            <a:schemeClr val="tx1"/>
                          </a:solidFill>
                          <a:effectLst/>
                        </a:rPr>
                        <a:t>7</a:t>
                      </a:r>
                      <a:endParaRPr kumimoji="0" lang="en-US" sz="1800" b="0" i="0" u="none" strike="noStrike" cap="none" normalizeH="0" baseline="0">
                        <a:ln>
                          <a:noFill/>
                        </a:ln>
                        <a:solidFill>
                          <a:schemeClr val="tx1"/>
                        </a:solidFill>
                        <a:effectLst/>
                        <a:latin typeface="+mn-lt"/>
                        <a:cs typeface="Arial" pitchFamily="34" charset="0"/>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rPr>
                        <a:t>6</a:t>
                      </a:r>
                      <a:endParaRPr lang="en-US" sz="1800" b="0">
                        <a:solidFill>
                          <a:schemeClr val="tx1"/>
                        </a:solidFill>
                        <a:latin typeface="+mn-lt"/>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rPr>
                        <a:t>7</a:t>
                      </a:r>
                      <a:endParaRPr lang="en-US" sz="1800" b="0">
                        <a:solidFill>
                          <a:schemeClr val="tx1"/>
                        </a:solidFill>
                        <a:latin typeface="+mn-lt"/>
                      </a:endParaRPr>
                    </a:p>
                  </a:txBody>
                  <a:tcPr marL="68580" marR="68580" marT="34253" marB="342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470828"/>
                  </a:ext>
                </a:extLst>
              </a:tr>
              <a:tr h="437035">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rPr>
                        <a:t>Flatulence</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solidFill>
                            <a:schemeClr val="tx1"/>
                          </a:solidFill>
                          <a:effectLst/>
                        </a:rPr>
                        <a:t>2</a:t>
                      </a:r>
                      <a:endParaRPr kumimoji="0" lang="en-US" sz="1800" b="0" i="0" u="none" strike="noStrike" cap="none" normalizeH="0" baseline="0">
                        <a:ln>
                          <a:noFill/>
                        </a:ln>
                        <a:solidFill>
                          <a:schemeClr val="tx1"/>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solidFill>
                            <a:schemeClr val="tx1"/>
                          </a:solidFill>
                          <a:effectLst/>
                        </a:rPr>
                        <a:t>4</a:t>
                      </a:r>
                      <a:endParaRPr kumimoji="0" lang="en-US" sz="1800" b="0" i="0" u="none" strike="noStrike" cap="none" normalizeH="0" baseline="0">
                        <a:ln>
                          <a:noFill/>
                        </a:ln>
                        <a:solidFill>
                          <a:schemeClr val="tx1"/>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rPr>
                        <a:t>5</a:t>
                      </a:r>
                      <a:endParaRPr lang="en-US" sz="1800" b="0">
                        <a:solidFill>
                          <a:schemeClr val="tx1"/>
                        </a:solidFill>
                        <a:latin typeface="+mn-lt"/>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rPr>
                        <a:t>6</a:t>
                      </a:r>
                      <a:endParaRPr lang="en-US" sz="1800" b="0">
                        <a:solidFill>
                          <a:schemeClr val="tx1"/>
                        </a:solidFill>
                        <a:latin typeface="+mn-lt"/>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3588267"/>
                  </a:ext>
                </a:extLst>
              </a:tr>
              <a:tr h="437035">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effectLst/>
                        </a:rPr>
                        <a:t>Abdominal distention</a:t>
                      </a:r>
                      <a:endParaRPr kumimoji="0" lang="en-US" sz="18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solidFill>
                            <a:schemeClr val="tx1"/>
                          </a:solidFill>
                          <a:effectLst/>
                        </a:rPr>
                        <a:t>1</a:t>
                      </a:r>
                      <a:endParaRPr kumimoji="0" lang="en-US" sz="1800" b="0" i="0" u="none" strike="noStrike" cap="none" normalizeH="0" baseline="0">
                        <a:ln>
                          <a:noFill/>
                        </a:ln>
                        <a:solidFill>
                          <a:schemeClr val="tx1"/>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1800" u="none" strike="noStrike" cap="none" normalizeH="0" baseline="0">
                          <a:ln>
                            <a:noFill/>
                          </a:ln>
                          <a:solidFill>
                            <a:schemeClr val="tx1"/>
                          </a:solidFill>
                          <a:effectLst/>
                        </a:rPr>
                        <a:t>2</a:t>
                      </a:r>
                      <a:endParaRPr kumimoji="0" lang="en-US" sz="1800" b="0" i="0" u="none" strike="noStrike" cap="none" normalizeH="0" baseline="0">
                        <a:ln>
                          <a:noFill/>
                        </a:ln>
                        <a:solidFill>
                          <a:schemeClr val="tx1"/>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rPr>
                        <a:t>2</a:t>
                      </a:r>
                      <a:endParaRPr lang="en-US" sz="1800" b="0">
                        <a:solidFill>
                          <a:schemeClr val="tx1"/>
                        </a:solidFill>
                        <a:latin typeface="+mn-lt"/>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rPr>
                        <a:t>3</a:t>
                      </a:r>
                      <a:endParaRPr lang="en-US" sz="1800" b="0">
                        <a:solidFill>
                          <a:schemeClr val="tx1"/>
                        </a:solidFill>
                        <a:latin typeface="+mn-lt"/>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793188"/>
                  </a:ext>
                </a:extLst>
              </a:tr>
            </a:tbl>
          </a:graphicData>
        </a:graphic>
      </p:graphicFrame>
    </p:spTree>
    <p:extLst>
      <p:ext uri="{BB962C8B-B14F-4D97-AF65-F5344CB8AC3E}">
        <p14:creationId xmlns:p14="http://schemas.microsoft.com/office/powerpoint/2010/main" val="619867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normAutofit fontScale="90000"/>
          </a:bodyPr>
          <a:lstStyle/>
          <a:p>
            <a:r>
              <a:rPr lang="en-US" altLang="en-US"/>
              <a:t>Plecanatide</a:t>
            </a:r>
            <a:br>
              <a:rPr lang="en-US" altLang="en-US"/>
            </a:br>
            <a:r>
              <a:rPr lang="en-US" altLang="en-US" sz="3200" i="1"/>
              <a:t>Phase 3 Trial Results in IBS-C</a:t>
            </a:r>
          </a:p>
        </p:txBody>
      </p:sp>
      <p:sp>
        <p:nvSpPr>
          <p:cNvPr id="2" name="Text Placeholder 1"/>
          <p:cNvSpPr>
            <a:spLocks noGrp="1"/>
          </p:cNvSpPr>
          <p:nvPr>
            <p:ph type="body" sz="quarter" idx="14"/>
          </p:nvPr>
        </p:nvSpPr>
        <p:spPr>
          <a:xfrm>
            <a:off x="0" y="6196967"/>
            <a:ext cx="12191999" cy="524553"/>
          </a:xfrm>
        </p:spPr>
        <p:txBody>
          <a:bodyPr/>
          <a:lstStyle/>
          <a:p>
            <a:r>
              <a:rPr lang="en-US"/>
              <a:t>*Overall responder defined as ≥ 30% reduction in abdominal pain plus an increase of ≥ 1 CSBM from baseline same week 6 of 12 weeks.</a:t>
            </a:r>
          </a:p>
          <a:p>
            <a:r>
              <a:rPr lang="en-US"/>
              <a:t>Brenner DM, et al. Am J Gastroenterol. 2018;113:735-745.</a:t>
            </a:r>
          </a:p>
        </p:txBody>
      </p:sp>
      <p:graphicFrame>
        <p:nvGraphicFramePr>
          <p:cNvPr id="12" name="Content Placeholder 18">
            <a:extLst>
              <a:ext uri="{FF2B5EF4-FFF2-40B4-BE49-F238E27FC236}">
                <a16:creationId xmlns:a16="http://schemas.microsoft.com/office/drawing/2014/main" id="{B5A495E4-13CE-4AD0-A904-F33173E0023A}"/>
              </a:ext>
            </a:extLst>
          </p:cNvPr>
          <p:cNvGraphicFramePr>
            <a:graphicFrameLocks noChangeAspect="1"/>
          </p:cNvGraphicFramePr>
          <p:nvPr>
            <p:extLst>
              <p:ext uri="{D42A27DB-BD31-4B8C-83A1-F6EECF244321}">
                <p14:modId xmlns:p14="http://schemas.microsoft.com/office/powerpoint/2010/main" val="2785178609"/>
              </p:ext>
            </p:extLst>
          </p:nvPr>
        </p:nvGraphicFramePr>
        <p:xfrm>
          <a:off x="719138" y="1410854"/>
          <a:ext cx="10752667" cy="4564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1973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634-19FD-B647-B71D-37AD5AA7389F}"/>
              </a:ext>
            </a:extLst>
          </p:cNvPr>
          <p:cNvSpPr>
            <a:spLocks noGrp="1"/>
          </p:cNvSpPr>
          <p:nvPr>
            <p:ph type="title"/>
          </p:nvPr>
        </p:nvSpPr>
        <p:spPr/>
        <p:txBody>
          <a:bodyPr>
            <a:normAutofit/>
          </a:bodyPr>
          <a:lstStyle/>
          <a:p>
            <a:r>
              <a:rPr lang="en-US" dirty="0"/>
              <a:t>IBS Epidemiology and Costs</a:t>
            </a:r>
            <a:endParaRPr lang="en-US" i="1" dirty="0"/>
          </a:p>
        </p:txBody>
      </p:sp>
      <p:sp>
        <p:nvSpPr>
          <p:cNvPr id="7" name="Text Placeholder 6"/>
          <p:cNvSpPr>
            <a:spLocks noGrp="1"/>
          </p:cNvSpPr>
          <p:nvPr>
            <p:ph type="body" sz="quarter" idx="14"/>
          </p:nvPr>
        </p:nvSpPr>
        <p:spPr>
          <a:xfrm>
            <a:off x="0" y="6104634"/>
            <a:ext cx="12191999" cy="616886"/>
          </a:xfrm>
        </p:spPr>
        <p:txBody>
          <a:bodyPr/>
          <a:lstStyle/>
          <a:p>
            <a:r>
              <a:rPr lang="en-US" i="0" dirty="0">
                <a:solidFill>
                  <a:schemeClr val="tx1">
                    <a:lumMod val="75000"/>
                  </a:schemeClr>
                </a:solidFill>
                <a:effectLst/>
              </a:rPr>
              <a:t>IBS, Irritable bowel syndrome. </a:t>
            </a:r>
            <a:br>
              <a:rPr lang="en-US" dirty="0">
                <a:solidFill>
                  <a:schemeClr val="tx1">
                    <a:lumMod val="75000"/>
                  </a:schemeClr>
                </a:solidFill>
              </a:rPr>
            </a:br>
            <a:r>
              <a:rPr lang="en-US" i="0" dirty="0">
                <a:solidFill>
                  <a:schemeClr val="tx1">
                    <a:lumMod val="75000"/>
                  </a:schemeClr>
                </a:solidFill>
                <a:effectLst/>
              </a:rPr>
              <a:t>a. Camilleri M. JAMA. 2021; 325:865-877; b. </a:t>
            </a:r>
            <a:r>
              <a:rPr lang="en-US" dirty="0"/>
              <a:t>American Gastroenterological Association. IBS in America - Survey Summary Findings. 2015. Accessed August 30, 2022. https://www.multivu.com/players/English/7634451-aga-ibs-in-america-survey/docs/survey-findings-pdf-635473172.pdf; c. </a:t>
            </a:r>
            <a:r>
              <a:rPr lang="en-US" i="0" dirty="0">
                <a:solidFill>
                  <a:schemeClr val="tx1">
                    <a:lumMod val="75000"/>
                  </a:schemeClr>
                </a:solidFill>
                <a:effectLst/>
              </a:rPr>
              <a:t>Lacy BE, et al. Gastroenterology 2016;150:1393-407. </a:t>
            </a:r>
          </a:p>
        </p:txBody>
      </p:sp>
      <p:grpSp>
        <p:nvGrpSpPr>
          <p:cNvPr id="8" name="Group 7">
            <a:extLst>
              <a:ext uri="{FF2B5EF4-FFF2-40B4-BE49-F238E27FC236}">
                <a16:creationId xmlns:a16="http://schemas.microsoft.com/office/drawing/2014/main" id="{BCB884D6-CDE4-7E48-A1C2-957A26D91861}"/>
              </a:ext>
            </a:extLst>
          </p:cNvPr>
          <p:cNvGrpSpPr/>
          <p:nvPr/>
        </p:nvGrpSpPr>
        <p:grpSpPr>
          <a:xfrm>
            <a:off x="259387" y="1442966"/>
            <a:ext cx="11673223" cy="4546751"/>
            <a:chOff x="214887" y="1612311"/>
            <a:chExt cx="11673223" cy="4288650"/>
          </a:xfrm>
        </p:grpSpPr>
        <p:sp>
          <p:nvSpPr>
            <p:cNvPr id="9" name="Trapezoid 8">
              <a:extLst>
                <a:ext uri="{FF2B5EF4-FFF2-40B4-BE49-F238E27FC236}">
                  <a16:creationId xmlns:a16="http://schemas.microsoft.com/office/drawing/2014/main" id="{036568DE-B672-5D40-9D3A-499953893A06}"/>
                </a:ext>
              </a:extLst>
            </p:cNvPr>
            <p:cNvSpPr/>
            <p:nvPr/>
          </p:nvSpPr>
          <p:spPr>
            <a:xfrm rot="5400000">
              <a:off x="16087" y="1900114"/>
              <a:ext cx="4288650" cy="3713043"/>
            </a:xfrm>
            <a:prstGeom prst="trapezoid">
              <a:avLst>
                <a:gd name="adj" fmla="val 20023"/>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0" name="Trapezoid 9">
              <a:extLst>
                <a:ext uri="{FF2B5EF4-FFF2-40B4-BE49-F238E27FC236}">
                  <a16:creationId xmlns:a16="http://schemas.microsoft.com/office/drawing/2014/main" id="{73E55584-D4F9-1242-A96C-BD98B19D5A5F}"/>
                </a:ext>
              </a:extLst>
            </p:cNvPr>
            <p:cNvSpPr/>
            <p:nvPr/>
          </p:nvSpPr>
          <p:spPr>
            <a:xfrm rot="5400000">
              <a:off x="3951677" y="1900114"/>
              <a:ext cx="4288648" cy="3713043"/>
            </a:xfrm>
            <a:prstGeom prst="trapezoid">
              <a:avLst>
                <a:gd name="adj" fmla="val 20023"/>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1" name="TextBox 10"/>
            <p:cNvSpPr txBox="1"/>
            <p:nvPr/>
          </p:nvSpPr>
          <p:spPr>
            <a:xfrm>
              <a:off x="526437" y="2567915"/>
              <a:ext cx="3092290" cy="2377440"/>
            </a:xfrm>
            <a:prstGeom prst="rect">
              <a:avLst/>
            </a:prstGeom>
            <a:noFill/>
          </p:spPr>
          <p:txBody>
            <a:bodyPr wrap="square" lIns="0" tIns="0" rIns="0" bIns="0" rtlCol="0" anchor="ctr" anchorCtr="0">
              <a:noAutofit/>
            </a:bodyPr>
            <a:lstStyle/>
            <a:p>
              <a:pPr lvl="0">
                <a:spcAft>
                  <a:spcPts val="600"/>
                </a:spcAft>
                <a:defRPr/>
              </a:pPr>
              <a:r>
                <a:rPr lang="en-US" sz="2400" b="1" dirty="0">
                  <a:solidFill>
                    <a:schemeClr val="tx2"/>
                  </a:solidFill>
                </a:rPr>
                <a:t>Estimated prevalence in the United States: 7% to 16%</a:t>
              </a:r>
              <a:r>
                <a:rPr lang="en-US" sz="2400" b="1" baseline="30000" dirty="0">
                  <a:solidFill>
                    <a:schemeClr val="tx2"/>
                  </a:solidFill>
                </a:rPr>
                <a:t>[a]</a:t>
              </a:r>
              <a:endParaRPr lang="en-US" sz="2400" b="1" dirty="0">
                <a:solidFill>
                  <a:schemeClr val="tx2"/>
                </a:solidFill>
              </a:endParaRPr>
            </a:p>
            <a:p>
              <a:pPr lvl="0">
                <a:spcAft>
                  <a:spcPts val="600"/>
                </a:spcAft>
                <a:defRPr/>
              </a:pPr>
              <a:r>
                <a:rPr lang="en-US" sz="2000" dirty="0">
                  <a:solidFill>
                    <a:schemeClr val="tx2"/>
                  </a:solidFill>
                </a:rPr>
                <a:t>35 million Americans impacted</a:t>
              </a:r>
              <a:r>
                <a:rPr lang="en-US" sz="2000" baseline="30000" dirty="0">
                  <a:solidFill>
                    <a:schemeClr val="tx2"/>
                  </a:solidFill>
                </a:rPr>
                <a:t>[b]</a:t>
              </a:r>
            </a:p>
          </p:txBody>
        </p:sp>
        <p:sp>
          <p:nvSpPr>
            <p:cNvPr id="12" name="TextBox 11"/>
            <p:cNvSpPr txBox="1"/>
            <p:nvPr/>
          </p:nvSpPr>
          <p:spPr>
            <a:xfrm>
              <a:off x="4522462" y="2567915"/>
              <a:ext cx="3209504" cy="2377440"/>
            </a:xfrm>
            <a:prstGeom prst="rect">
              <a:avLst/>
            </a:prstGeom>
            <a:noFill/>
          </p:spPr>
          <p:txBody>
            <a:bodyPr wrap="square" lIns="0" tIns="0" rIns="0" bIns="0" rtlCol="0" anchor="ctr" anchorCtr="0">
              <a:noAutofit/>
            </a:bodyPr>
            <a:lstStyle/>
            <a:p>
              <a:pPr lvl="0">
                <a:spcAft>
                  <a:spcPts val="600"/>
                </a:spcAft>
                <a:defRPr/>
              </a:pPr>
              <a:r>
                <a:rPr lang="en-US" sz="2400" b="1" dirty="0">
                  <a:solidFill>
                    <a:schemeClr val="accent1"/>
                  </a:solidFill>
                </a:rPr>
                <a:t>More prevalent in women and people under 50 years of age</a:t>
              </a:r>
              <a:r>
                <a:rPr lang="en-US" sz="2400" b="1" baseline="30000" dirty="0">
                  <a:solidFill>
                    <a:schemeClr val="accent1"/>
                  </a:solidFill>
                </a:rPr>
                <a:t>[a,c]</a:t>
              </a:r>
            </a:p>
          </p:txBody>
        </p:sp>
        <p:sp>
          <p:nvSpPr>
            <p:cNvPr id="13" name="Trapezoid 12">
              <a:extLst>
                <a:ext uri="{FF2B5EF4-FFF2-40B4-BE49-F238E27FC236}">
                  <a16:creationId xmlns:a16="http://schemas.microsoft.com/office/drawing/2014/main" id="{036568DE-B672-5D40-9D3A-499953893A06}"/>
                </a:ext>
              </a:extLst>
            </p:cNvPr>
            <p:cNvSpPr/>
            <p:nvPr/>
          </p:nvSpPr>
          <p:spPr>
            <a:xfrm rot="5400000">
              <a:off x="7887266" y="1900114"/>
              <a:ext cx="4288646" cy="3713043"/>
            </a:xfrm>
            <a:prstGeom prst="trapezoid">
              <a:avLst>
                <a:gd name="adj" fmla="val 20023"/>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4" name="TextBox 13"/>
            <p:cNvSpPr txBox="1"/>
            <p:nvPr/>
          </p:nvSpPr>
          <p:spPr>
            <a:xfrm>
              <a:off x="8387120" y="2480697"/>
              <a:ext cx="3413064" cy="2123140"/>
            </a:xfrm>
            <a:prstGeom prst="rect">
              <a:avLst/>
            </a:prstGeom>
            <a:noFill/>
          </p:spPr>
          <p:txBody>
            <a:bodyPr wrap="square" lIns="0" tIns="0" rIns="0" bIns="0" rtlCol="0" anchor="ctr" anchorCtr="0">
              <a:noAutofit/>
            </a:bodyPr>
            <a:lstStyle/>
            <a:p>
              <a:pPr lvl="0">
                <a:spcAft>
                  <a:spcPts val="600"/>
                </a:spcAft>
                <a:defRPr/>
              </a:pPr>
              <a:endParaRPr lang="fr-FR" sz="2000" b="1" dirty="0">
                <a:solidFill>
                  <a:schemeClr val="accent6">
                    <a:lumMod val="75000"/>
                  </a:schemeClr>
                </a:solidFill>
              </a:endParaRPr>
            </a:p>
            <a:p>
              <a:pPr lvl="0">
                <a:spcBef>
                  <a:spcPts val="200"/>
                </a:spcBef>
                <a:defRPr/>
              </a:pPr>
              <a:r>
                <a:rPr lang="en-US" sz="2400" b="1" dirty="0">
                  <a:solidFill>
                    <a:schemeClr val="accent6"/>
                  </a:solidFill>
                </a:rPr>
                <a:t>Direct medical costs exceed $1 billion</a:t>
              </a:r>
              <a:r>
                <a:rPr lang="en-US" sz="2400" b="1" baseline="30000" dirty="0">
                  <a:solidFill>
                    <a:schemeClr val="accent6"/>
                  </a:solidFill>
                </a:rPr>
                <a:t>[a]</a:t>
              </a:r>
            </a:p>
          </p:txBody>
        </p:sp>
        <p:grpSp>
          <p:nvGrpSpPr>
            <p:cNvPr id="15" name="Group 14">
              <a:extLst>
                <a:ext uri="{FF2B5EF4-FFF2-40B4-BE49-F238E27FC236}">
                  <a16:creationId xmlns:a16="http://schemas.microsoft.com/office/drawing/2014/main" id="{39FF7CE5-041D-F041-955C-E64690A3A2AD}"/>
                </a:ext>
              </a:extLst>
            </p:cNvPr>
            <p:cNvGrpSpPr/>
            <p:nvPr/>
          </p:nvGrpSpPr>
          <p:grpSpPr>
            <a:xfrm>
              <a:off x="214887" y="1612312"/>
              <a:ext cx="7960180" cy="4288646"/>
              <a:chOff x="214887" y="1612311"/>
              <a:chExt cx="7960180" cy="3157536"/>
            </a:xfrm>
          </p:grpSpPr>
          <p:sp>
            <p:nvSpPr>
              <p:cNvPr id="16" name="Rectangle 15">
                <a:extLst>
                  <a:ext uri="{FF2B5EF4-FFF2-40B4-BE49-F238E27FC236}">
                    <a16:creationId xmlns:a16="http://schemas.microsoft.com/office/drawing/2014/main" id="{502C16BE-ADD5-B24E-8D61-9466E23B50F9}"/>
                  </a:ext>
                </a:extLst>
              </p:cNvPr>
              <p:cNvSpPr/>
              <p:nvPr/>
            </p:nvSpPr>
            <p:spPr>
              <a:xfrm>
                <a:off x="4148535" y="1612311"/>
                <a:ext cx="90943" cy="31575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BE78D33-F5B7-A447-99ED-DD024BC3ACD9}"/>
                  </a:ext>
                </a:extLst>
              </p:cNvPr>
              <p:cNvSpPr/>
              <p:nvPr/>
            </p:nvSpPr>
            <p:spPr>
              <a:xfrm>
                <a:off x="8084124" y="1612311"/>
                <a:ext cx="90943" cy="31575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B23168-61D9-8B4A-92AB-C0CE10D56F3E}"/>
                  </a:ext>
                </a:extLst>
              </p:cNvPr>
              <p:cNvSpPr/>
              <p:nvPr/>
            </p:nvSpPr>
            <p:spPr>
              <a:xfrm>
                <a:off x="214887" y="1612311"/>
                <a:ext cx="90943" cy="31575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225641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tLang="en-US"/>
              <a:t>Plecanatide in the Clinic</a:t>
            </a:r>
            <a:endParaRPr lang="en-US" altLang="en-US" sz="3200" i="1"/>
          </a:p>
        </p:txBody>
      </p:sp>
      <p:sp>
        <p:nvSpPr>
          <p:cNvPr id="3" name="Text Placeholder 2"/>
          <p:cNvSpPr>
            <a:spLocks noGrp="1"/>
          </p:cNvSpPr>
          <p:nvPr>
            <p:ph type="body" sz="quarter" idx="14"/>
          </p:nvPr>
        </p:nvSpPr>
        <p:spPr>
          <a:xfrm>
            <a:off x="3383280" y="6183319"/>
            <a:ext cx="8808719" cy="524553"/>
          </a:xfrm>
        </p:spPr>
        <p:txBody>
          <a:bodyPr/>
          <a:lstStyle/>
          <a:p>
            <a:r>
              <a:rPr lang="en-US"/>
              <a:t>*Occurring in ≥ 2% of plecanatide-treated patients and at an incidence greater than placebo. </a:t>
            </a:r>
          </a:p>
          <a:p>
            <a:r>
              <a:rPr lang="en-US"/>
              <a:t>Plecanatide [PI]. Approved 2017. Revised February 2021.</a:t>
            </a:r>
          </a:p>
        </p:txBody>
      </p:sp>
      <p:sp>
        <p:nvSpPr>
          <p:cNvPr id="4" name="Content Placeholder 3"/>
          <p:cNvSpPr>
            <a:spLocks noGrp="1"/>
          </p:cNvSpPr>
          <p:nvPr>
            <p:ph type="body" sz="quarter" idx="15"/>
          </p:nvPr>
        </p:nvSpPr>
        <p:spPr/>
        <p:txBody>
          <a:bodyPr>
            <a:normAutofit fontScale="85000" lnSpcReduction="10000"/>
          </a:bodyPr>
          <a:lstStyle/>
          <a:p>
            <a:pPr marL="0" lvl="1" indent="0">
              <a:spcBef>
                <a:spcPts val="600"/>
              </a:spcBef>
              <a:buNone/>
            </a:pPr>
            <a:r>
              <a:rPr lang="en-US" sz="2400" b="1">
                <a:solidFill>
                  <a:schemeClr val="tx1">
                    <a:lumMod val="75000"/>
                  </a:schemeClr>
                </a:solidFill>
              </a:rPr>
              <a:t>Indications and Dosing</a:t>
            </a:r>
            <a:endParaRPr lang="en-US" sz="2400" b="1" baseline="30000">
              <a:solidFill>
                <a:schemeClr val="tx1">
                  <a:lumMod val="75000"/>
                </a:schemeClr>
              </a:solidFill>
            </a:endParaRPr>
          </a:p>
          <a:p>
            <a:pPr marL="347663" lvl="1" indent="-228600">
              <a:spcBef>
                <a:spcPts val="600"/>
              </a:spcBef>
            </a:pPr>
            <a:r>
              <a:rPr lang="en-US" sz="2200">
                <a:solidFill>
                  <a:schemeClr val="tx1">
                    <a:lumMod val="75000"/>
                  </a:schemeClr>
                </a:solidFill>
              </a:rPr>
              <a:t>IBS-C and CIC in adults aged ≥ 18 years of age</a:t>
            </a:r>
          </a:p>
          <a:p>
            <a:pPr marL="347663" lvl="1" indent="-228600">
              <a:spcBef>
                <a:spcPts val="600"/>
              </a:spcBef>
            </a:pPr>
            <a:r>
              <a:rPr lang="en-US" sz="2200">
                <a:solidFill>
                  <a:schemeClr val="tx1">
                    <a:lumMod val="75000"/>
                  </a:schemeClr>
                </a:solidFill>
              </a:rPr>
              <a:t>3 mg once daily</a:t>
            </a:r>
          </a:p>
          <a:p>
            <a:pPr marL="347663" lvl="1" indent="-228600">
              <a:spcBef>
                <a:spcPts val="600"/>
              </a:spcBef>
            </a:pPr>
            <a:r>
              <a:rPr lang="en-US" sz="2200">
                <a:solidFill>
                  <a:schemeClr val="tx1">
                    <a:lumMod val="75000"/>
                  </a:schemeClr>
                </a:solidFill>
              </a:rPr>
              <a:t>Contraindicated in pediatric patients under 6 years of age</a:t>
            </a:r>
          </a:p>
          <a:p>
            <a:pPr marL="347663" lvl="1" indent="-228600">
              <a:spcBef>
                <a:spcPts val="600"/>
              </a:spcBef>
            </a:pPr>
            <a:r>
              <a:rPr lang="en-US" sz="2200">
                <a:solidFill>
                  <a:schemeClr val="tx1">
                    <a:lumMod val="75000"/>
                  </a:schemeClr>
                </a:solidFill>
              </a:rPr>
              <a:t>Avoid use in children aged 6 through 17 years</a:t>
            </a:r>
          </a:p>
          <a:p>
            <a:pPr marL="347663" lvl="1" indent="-228600">
              <a:spcBef>
                <a:spcPts val="600"/>
              </a:spcBef>
            </a:pPr>
            <a:r>
              <a:rPr lang="en-US" sz="2200">
                <a:solidFill>
                  <a:schemeClr val="tx1">
                    <a:lumMod val="75000"/>
                  </a:schemeClr>
                </a:solidFill>
              </a:rPr>
              <a:t>Take with or without food</a:t>
            </a:r>
          </a:p>
        </p:txBody>
      </p:sp>
      <p:sp>
        <p:nvSpPr>
          <p:cNvPr id="6" name="TextBox 3"/>
          <p:cNvSpPr txBox="1">
            <a:spLocks noChangeArrowheads="1"/>
          </p:cNvSpPr>
          <p:nvPr/>
        </p:nvSpPr>
        <p:spPr bwMode="auto">
          <a:xfrm>
            <a:off x="3382962" y="1470176"/>
            <a:ext cx="8809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effectLst/>
                <a:uLnTx/>
                <a:uFillTx/>
                <a:latin typeface="+mn-lt"/>
                <a:cs typeface="ＭＳ Ｐゴシック" charset="0"/>
              </a:rPr>
              <a:t>Most Common AEs in IBS-C Trials</a:t>
            </a:r>
            <a:r>
              <a:rPr kumimoji="0" lang="en-US" sz="2000" b="1" i="0" u="none" strike="noStrike" kern="1200" cap="none" spc="0" normalizeH="0" baseline="30000" noProof="0">
                <a:ln>
                  <a:noFill/>
                </a:ln>
                <a:effectLst/>
                <a:uLnTx/>
                <a:uFillTx/>
                <a:latin typeface="+mn-lt"/>
                <a:cs typeface="ＭＳ Ｐゴシック" charset="0"/>
              </a:rPr>
              <a:t>*</a:t>
            </a:r>
            <a:endParaRPr kumimoji="0" lang="en-US" sz="2400" b="0" i="0" u="none" strike="noStrike" kern="1200" cap="none" spc="0" normalizeH="0" baseline="30000" noProof="0">
              <a:ln>
                <a:noFill/>
              </a:ln>
              <a:effectLst/>
              <a:uLnTx/>
              <a:uFillTx/>
              <a:latin typeface="+mn-lt"/>
            </a:endParaRPr>
          </a:p>
        </p:txBody>
      </p:sp>
      <p:graphicFrame>
        <p:nvGraphicFramePr>
          <p:cNvPr id="12" name="Content Placeholder 7">
            <a:extLst>
              <a:ext uri="{FF2B5EF4-FFF2-40B4-BE49-F238E27FC236}">
                <a16:creationId xmlns:a16="http://schemas.microsoft.com/office/drawing/2014/main" id="{0F5D81CA-9D06-4F19-87B2-615A6B4755D7}"/>
              </a:ext>
            </a:extLst>
          </p:cNvPr>
          <p:cNvGraphicFramePr>
            <a:graphicFrameLocks/>
          </p:cNvGraphicFramePr>
          <p:nvPr>
            <p:extLst>
              <p:ext uri="{D42A27DB-BD31-4B8C-83A1-F6EECF244321}">
                <p14:modId xmlns:p14="http://schemas.microsoft.com/office/powerpoint/2010/main" val="1551892084"/>
              </p:ext>
            </p:extLst>
          </p:nvPr>
        </p:nvGraphicFramePr>
        <p:xfrm>
          <a:off x="4636106" y="2141316"/>
          <a:ext cx="6836229" cy="1921397"/>
        </p:xfrm>
        <a:graphic>
          <a:graphicData uri="http://schemas.openxmlformats.org/drawingml/2006/table">
            <a:tbl>
              <a:tblPr firstRow="1" bandRow="1">
                <a:tableStyleId>{2D5ABB26-0587-4C30-8999-92F81FD0307C}</a:tableStyleId>
              </a:tblPr>
              <a:tblGrid>
                <a:gridCol w="2431404">
                  <a:extLst>
                    <a:ext uri="{9D8B030D-6E8A-4147-A177-3AD203B41FA5}">
                      <a16:colId xmlns:a16="http://schemas.microsoft.com/office/drawing/2014/main" val="1427973297"/>
                    </a:ext>
                  </a:extLst>
                </a:gridCol>
                <a:gridCol w="2123102">
                  <a:extLst>
                    <a:ext uri="{9D8B030D-6E8A-4147-A177-3AD203B41FA5}">
                      <a16:colId xmlns:a16="http://schemas.microsoft.com/office/drawing/2014/main" val="2521815982"/>
                    </a:ext>
                  </a:extLst>
                </a:gridCol>
                <a:gridCol w="2281723">
                  <a:extLst>
                    <a:ext uri="{9D8B030D-6E8A-4147-A177-3AD203B41FA5}">
                      <a16:colId xmlns:a16="http://schemas.microsoft.com/office/drawing/2014/main" val="3290015225"/>
                    </a:ext>
                  </a:extLst>
                </a:gridCol>
              </a:tblGrid>
              <a:tr h="1395387">
                <a:tc>
                  <a:txBody>
                    <a:bodyPr/>
                    <a:lstStyle/>
                    <a:p>
                      <a:pPr algn="l">
                        <a:lnSpc>
                          <a:spcPct val="100000"/>
                        </a:lnSpc>
                      </a:pPr>
                      <a:r>
                        <a:rPr lang="en-US" sz="2400" b="0">
                          <a:ln>
                            <a:noFill/>
                          </a:ln>
                          <a:solidFill>
                            <a:schemeClr val="bg1"/>
                          </a:solidFill>
                          <a:latin typeface="+mj-lt"/>
                        </a:rPr>
                        <a:t>AE</a:t>
                      </a:r>
                    </a:p>
                  </a:txBody>
                  <a:tcPr marL="85162" marR="8516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a:ln>
                            <a:noFill/>
                          </a:ln>
                          <a:solidFill>
                            <a:schemeClr val="bg1"/>
                          </a:solidFill>
                          <a:effectLst/>
                          <a:latin typeface="+mj-lt"/>
                        </a:rPr>
                        <a:t>Placebo,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a:ln>
                            <a:noFill/>
                          </a:ln>
                          <a:solidFill>
                            <a:schemeClr val="bg1"/>
                          </a:solidFill>
                          <a:effectLst/>
                          <a:latin typeface="+mj-lt"/>
                        </a:rPr>
                        <a:t>(n = 726)</a:t>
                      </a:r>
                      <a:endParaRPr kumimoji="0" lang="en-US" sz="2400" b="0" i="0" u="none" strike="noStrike" cap="none" normalizeH="0" baseline="0">
                        <a:ln>
                          <a:noFill/>
                        </a:ln>
                        <a:solidFill>
                          <a:schemeClr val="bg1"/>
                        </a:solidFill>
                        <a:effectLst/>
                        <a:latin typeface="+mj-lt"/>
                        <a:ea typeface="ＭＳ Ｐゴシック" charset="0"/>
                        <a:cs typeface="ＭＳ Ｐゴシック" charset="0"/>
                      </a:endParaRPr>
                    </a:p>
                  </a:txBody>
                  <a:tcPr marL="26550" marR="26550" marT="27427" marB="27427"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a:ln>
                            <a:noFill/>
                          </a:ln>
                          <a:solidFill>
                            <a:schemeClr val="bg1"/>
                          </a:solidFill>
                          <a:effectLst/>
                          <a:latin typeface="+mj-lt"/>
                        </a:rPr>
                        <a:t>Plecanatide</a:t>
                      </a:r>
                      <a:br>
                        <a:rPr kumimoji="0" lang="en-US" sz="2400" b="0" u="none" strike="noStrike" cap="none" normalizeH="0" baseline="0">
                          <a:ln>
                            <a:noFill/>
                          </a:ln>
                          <a:solidFill>
                            <a:schemeClr val="bg1"/>
                          </a:solidFill>
                          <a:effectLst/>
                          <a:latin typeface="+mj-lt"/>
                        </a:rPr>
                      </a:br>
                      <a:r>
                        <a:rPr kumimoji="0" lang="en-US" sz="2400" b="0" u="none" strike="noStrike" cap="none" normalizeH="0" baseline="0">
                          <a:ln>
                            <a:noFill/>
                          </a:ln>
                          <a:solidFill>
                            <a:schemeClr val="bg1"/>
                          </a:solidFill>
                          <a:effectLst/>
                          <a:latin typeface="+mj-lt"/>
                        </a:rPr>
                        <a:t> 3 mg,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a:ln>
                            <a:noFill/>
                          </a:ln>
                          <a:solidFill>
                            <a:schemeClr val="bg1"/>
                          </a:solidFill>
                          <a:effectLst/>
                          <a:latin typeface="+mj-lt"/>
                        </a:rPr>
                        <a:t>(n = 723)</a:t>
                      </a:r>
                      <a:endParaRPr kumimoji="0" lang="en-US" sz="2400" b="0" i="0" u="none" strike="noStrike" cap="none" normalizeH="0" baseline="0">
                        <a:ln>
                          <a:noFill/>
                        </a:ln>
                        <a:solidFill>
                          <a:schemeClr val="bg1"/>
                        </a:solidFill>
                        <a:effectLst/>
                        <a:latin typeface="+mj-lt"/>
                        <a:ea typeface="ＭＳ Ｐゴシック" charset="0"/>
                        <a:cs typeface="ＭＳ Ｐゴシック" charset="0"/>
                      </a:endParaRPr>
                    </a:p>
                  </a:txBody>
                  <a:tcPr marL="26550" marR="26550" marT="27427" marB="27427"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526010">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u="none" strike="noStrike" cap="none" normalizeH="0" baseline="0">
                          <a:ln>
                            <a:noFill/>
                          </a:ln>
                          <a:effectLst/>
                        </a:rPr>
                        <a:t>Diarrhea</a:t>
                      </a:r>
                      <a:endParaRPr kumimoji="0" lang="en-US" sz="2400" b="0" i="0" u="none" strike="noStrike" cap="none" normalizeH="0" baseline="0">
                        <a:ln>
                          <a:noFill/>
                        </a:ln>
                        <a:solidFill>
                          <a:srgbClr val="000000"/>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u="none" strike="noStrike" cap="none" normalizeH="0" baseline="0">
                          <a:ln>
                            <a:noFill/>
                          </a:ln>
                          <a:solidFill>
                            <a:schemeClr val="tx1"/>
                          </a:solidFill>
                          <a:effectLst/>
                        </a:rPr>
                        <a:t>1.0</a:t>
                      </a:r>
                      <a:endParaRPr kumimoji="0" lang="en-US" sz="2400" b="0" i="0" u="none" strike="noStrike" cap="none" normalizeH="0" baseline="0">
                        <a:ln>
                          <a:noFill/>
                        </a:ln>
                        <a:solidFill>
                          <a:schemeClr val="tx1"/>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u="none" strike="noStrike" cap="none" normalizeH="0" baseline="0">
                          <a:ln>
                            <a:noFill/>
                          </a:ln>
                          <a:solidFill>
                            <a:schemeClr val="tx1"/>
                          </a:solidFill>
                          <a:effectLst/>
                        </a:rPr>
                        <a:t>4.3</a:t>
                      </a:r>
                      <a:endParaRPr kumimoji="0" lang="en-US" sz="2400" b="0" i="0" u="none" strike="noStrike" cap="none" normalizeH="0" baseline="0">
                        <a:ln>
                          <a:noFill/>
                        </a:ln>
                        <a:solidFill>
                          <a:schemeClr val="tx1"/>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793188"/>
                  </a:ext>
                </a:extLst>
              </a:tr>
            </a:tbl>
          </a:graphicData>
        </a:graphic>
      </p:graphicFrame>
    </p:spTree>
    <p:extLst>
      <p:ext uri="{BB962C8B-B14F-4D97-AF65-F5344CB8AC3E}">
        <p14:creationId xmlns:p14="http://schemas.microsoft.com/office/powerpoint/2010/main" val="1313963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2E155F-A706-43A5-8C29-A2808F282FFB}"/>
              </a:ext>
            </a:extLst>
          </p:cNvPr>
          <p:cNvSpPr>
            <a:spLocks noGrp="1"/>
          </p:cNvSpPr>
          <p:nvPr>
            <p:ph type="title"/>
          </p:nvPr>
        </p:nvSpPr>
        <p:spPr/>
        <p:txBody>
          <a:bodyPr>
            <a:normAutofit/>
          </a:bodyPr>
          <a:lstStyle/>
          <a:p>
            <a:r>
              <a:rPr lang="en-US"/>
              <a:t>Tenapanor in IBS-C</a:t>
            </a:r>
            <a:endParaRPr lang="en-US" i="1"/>
          </a:p>
        </p:txBody>
      </p:sp>
      <p:sp>
        <p:nvSpPr>
          <p:cNvPr id="7" name="Text Placeholder 6"/>
          <p:cNvSpPr>
            <a:spLocks noGrp="1"/>
          </p:cNvSpPr>
          <p:nvPr>
            <p:ph type="body" sz="quarter" idx="14"/>
          </p:nvPr>
        </p:nvSpPr>
        <p:spPr>
          <a:xfrm>
            <a:off x="3383280" y="6090986"/>
            <a:ext cx="8808719" cy="616886"/>
          </a:xfrm>
        </p:spPr>
        <p:txBody>
          <a:bodyPr/>
          <a:lstStyle/>
          <a:p>
            <a:r>
              <a:rPr lang="en-US"/>
              <a:t>b.i.d., twice daily.</a:t>
            </a:r>
            <a:br>
              <a:rPr lang="en-US"/>
            </a:br>
            <a:r>
              <a:rPr lang="en-US"/>
              <a:t>a. Tenapanor [PI]. Approved 2019. Revised April 2022; b. Chey WD, et al. Am J Gastroenterol. 2020;115:281-293; c. Chey WD, et al. Am J Gastroenterol. 2021;116:1294-1303; d. Lembo A, et al. Am J Gastroenterol. 2018;113:S252.</a:t>
            </a:r>
          </a:p>
        </p:txBody>
      </p:sp>
      <p:sp>
        <p:nvSpPr>
          <p:cNvPr id="2" name="Text Placeholder 1">
            <a:extLst>
              <a:ext uri="{FF2B5EF4-FFF2-40B4-BE49-F238E27FC236}">
                <a16:creationId xmlns:a16="http://schemas.microsoft.com/office/drawing/2014/main" id="{C4694F0E-61F3-4C21-883C-6A5ECD5D8668}"/>
              </a:ext>
            </a:extLst>
          </p:cNvPr>
          <p:cNvSpPr>
            <a:spLocks noGrp="1"/>
          </p:cNvSpPr>
          <p:nvPr>
            <p:ph type="body" sz="quarter" idx="15"/>
          </p:nvPr>
        </p:nvSpPr>
        <p:spPr/>
        <p:txBody>
          <a:bodyPr>
            <a:noAutofit/>
          </a:bodyPr>
          <a:lstStyle/>
          <a:p>
            <a:pPr marL="358775" lvl="1" indent="-304800">
              <a:lnSpc>
                <a:spcPct val="100000"/>
              </a:lnSpc>
              <a:spcBef>
                <a:spcPts val="600"/>
              </a:spcBef>
            </a:pPr>
            <a:r>
              <a:rPr lang="en-US" sz="1800">
                <a:solidFill>
                  <a:schemeClr val="tx1">
                    <a:lumMod val="75000"/>
                  </a:schemeClr>
                </a:solidFill>
              </a:rPr>
              <a:t>Small molecule inhibitor of NHE3</a:t>
            </a:r>
            <a:r>
              <a:rPr lang="en-US" sz="1800" baseline="30000">
                <a:solidFill>
                  <a:schemeClr val="tx1">
                    <a:lumMod val="75000"/>
                  </a:schemeClr>
                </a:solidFill>
              </a:rPr>
              <a:t>[a,b]</a:t>
            </a:r>
            <a:endParaRPr lang="en-US" sz="1800">
              <a:solidFill>
                <a:schemeClr val="tx1">
                  <a:lumMod val="75000"/>
                </a:schemeClr>
              </a:solidFill>
            </a:endParaRPr>
          </a:p>
          <a:p>
            <a:pPr marL="358775" lvl="1" indent="-304800">
              <a:lnSpc>
                <a:spcPct val="100000"/>
              </a:lnSpc>
              <a:spcBef>
                <a:spcPts val="600"/>
              </a:spcBef>
            </a:pPr>
            <a:r>
              <a:rPr lang="en-US" sz="1800">
                <a:solidFill>
                  <a:schemeClr val="tx1">
                    <a:lumMod val="75000"/>
                  </a:schemeClr>
                </a:solidFill>
              </a:rPr>
              <a:t>FDA approved in 2019 for IBS-C in adults aged ≥ 18 years</a:t>
            </a:r>
            <a:r>
              <a:rPr lang="en-US" sz="1800" baseline="30000">
                <a:solidFill>
                  <a:schemeClr val="tx1">
                    <a:lumMod val="75000"/>
                  </a:schemeClr>
                </a:solidFill>
              </a:rPr>
              <a:t>[a]</a:t>
            </a:r>
          </a:p>
          <a:p>
            <a:pPr marL="358775" lvl="1" indent="-304800">
              <a:lnSpc>
                <a:spcPct val="100000"/>
              </a:lnSpc>
              <a:spcBef>
                <a:spcPts val="600"/>
              </a:spcBef>
            </a:pPr>
            <a:r>
              <a:rPr lang="en-US" sz="1800">
                <a:solidFill>
                  <a:schemeClr val="tx1">
                    <a:lumMod val="75000"/>
                  </a:schemeClr>
                </a:solidFill>
              </a:rPr>
              <a:t>Approval based on data from the 16-week T3MPO-1 and the </a:t>
            </a:r>
            <a:br>
              <a:rPr lang="en-US" sz="1800">
                <a:solidFill>
                  <a:schemeClr val="tx1">
                    <a:lumMod val="75000"/>
                  </a:schemeClr>
                </a:solidFill>
              </a:rPr>
            </a:br>
            <a:r>
              <a:rPr lang="en-US" sz="1800">
                <a:solidFill>
                  <a:schemeClr val="tx1">
                    <a:lumMod val="75000"/>
                  </a:schemeClr>
                </a:solidFill>
              </a:rPr>
              <a:t>26-week T3MPO-2 clinical trials</a:t>
            </a:r>
            <a:r>
              <a:rPr lang="en-US" sz="1800" baseline="30000">
                <a:solidFill>
                  <a:schemeClr val="tx1">
                    <a:lumMod val="75000"/>
                  </a:schemeClr>
                </a:solidFill>
              </a:rPr>
              <a:t>[b,c]</a:t>
            </a:r>
          </a:p>
          <a:p>
            <a:pPr marL="358775" lvl="1" indent="-304800">
              <a:lnSpc>
                <a:spcPct val="100000"/>
              </a:lnSpc>
              <a:spcBef>
                <a:spcPts val="600"/>
              </a:spcBef>
            </a:pPr>
            <a:r>
              <a:rPr lang="en-US" sz="1800">
                <a:solidFill>
                  <a:schemeClr val="tx1">
                    <a:lumMod val="75000"/>
                  </a:schemeClr>
                </a:solidFill>
              </a:rPr>
              <a:t>T3MPO-3, an open-label safety study, found tenapanor to be safe and well tolerated when taken for up to 52 consecutive weeks</a:t>
            </a:r>
            <a:r>
              <a:rPr lang="en-US" sz="1800" baseline="30000">
                <a:solidFill>
                  <a:schemeClr val="tx1">
                    <a:lumMod val="75000"/>
                  </a:schemeClr>
                </a:solidFill>
              </a:rPr>
              <a:t>[d]</a:t>
            </a:r>
          </a:p>
        </p:txBody>
      </p:sp>
      <p:pic>
        <p:nvPicPr>
          <p:cNvPr id="11" name="Picture 10">
            <a:extLst>
              <a:ext uri="{FF2B5EF4-FFF2-40B4-BE49-F238E27FC236}">
                <a16:creationId xmlns:a16="http://schemas.microsoft.com/office/drawing/2014/main" id="{E45057EA-BDCA-4386-9ECA-16EAD9B6CDB9}"/>
              </a:ext>
            </a:extLst>
          </p:cNvPr>
          <p:cNvPicPr>
            <a:picLocks noChangeAspect="1"/>
          </p:cNvPicPr>
          <p:nvPr/>
        </p:nvPicPr>
        <p:blipFill>
          <a:blip r:embed="rId3"/>
          <a:stretch>
            <a:fillRect/>
          </a:stretch>
        </p:blipFill>
        <p:spPr>
          <a:xfrm>
            <a:off x="6058232" y="1082675"/>
            <a:ext cx="5403234" cy="2012364"/>
          </a:xfrm>
          <a:prstGeom prst="rect">
            <a:avLst/>
          </a:prstGeom>
        </p:spPr>
      </p:pic>
      <p:sp>
        <p:nvSpPr>
          <p:cNvPr id="12" name="TextBox 11">
            <a:extLst>
              <a:ext uri="{FF2B5EF4-FFF2-40B4-BE49-F238E27FC236}">
                <a16:creationId xmlns:a16="http://schemas.microsoft.com/office/drawing/2014/main" id="{DA053406-BE7D-4B5A-BDBE-9A4CEA1F1DAD}"/>
              </a:ext>
            </a:extLst>
          </p:cNvPr>
          <p:cNvSpPr txBox="1"/>
          <p:nvPr/>
        </p:nvSpPr>
        <p:spPr>
          <a:xfrm>
            <a:off x="3504290" y="1839465"/>
            <a:ext cx="2135201"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Proxima Nova Rg"/>
                <a:ea typeface="+mn-ea"/>
                <a:cs typeface="Calibri"/>
              </a:rPr>
              <a:t>T3MPO-1 </a:t>
            </a:r>
            <a:br>
              <a:rPr kumimoji="0" lang="en-US" sz="1800" b="1" i="0" u="none" strike="noStrike" kern="1200" cap="none" spc="0" normalizeH="0" baseline="0" noProof="0">
                <a:ln>
                  <a:noFill/>
                </a:ln>
                <a:effectLst/>
                <a:uLnTx/>
                <a:uFillTx/>
                <a:latin typeface="Proxima Nova Rg"/>
                <a:ea typeface="+mn-ea"/>
                <a:cs typeface="Calibri"/>
              </a:rPr>
            </a:br>
            <a:r>
              <a:rPr kumimoji="0" lang="en-US" sz="1800" b="1" i="0" u="none" strike="noStrike" kern="1200" cap="none" spc="0" normalizeH="0" baseline="0" noProof="0">
                <a:ln>
                  <a:noFill/>
                </a:ln>
                <a:effectLst/>
                <a:uLnTx/>
                <a:uFillTx/>
                <a:latin typeface="Proxima Nova Rg"/>
                <a:ea typeface="+mn-ea"/>
                <a:cs typeface="Calibri"/>
              </a:rPr>
              <a:t>Responder Rates</a:t>
            </a:r>
            <a:r>
              <a:rPr kumimoji="0" lang="en-US" sz="1800" b="1" i="0" u="none" strike="noStrike" kern="1200" cap="none" spc="0" normalizeH="0" baseline="30000" noProof="0">
                <a:ln>
                  <a:noFill/>
                </a:ln>
                <a:effectLst/>
                <a:uLnTx/>
                <a:uFillTx/>
                <a:latin typeface="Proxima Nova Rg"/>
                <a:ea typeface="+mn-ea"/>
                <a:cs typeface="Calibri"/>
              </a:rPr>
              <a:t>[b]</a:t>
            </a:r>
            <a:endParaRPr kumimoji="0" lang="en-US" sz="1800" b="1" i="0" u="none" strike="noStrike" kern="1200" cap="none" spc="0" normalizeH="0" baseline="30000" noProof="0">
              <a:ln>
                <a:noFill/>
              </a:ln>
              <a:effectLst/>
              <a:uLnTx/>
              <a:uFillTx/>
              <a:latin typeface="Proxima Nova Rg"/>
              <a:ea typeface="+mn-ea"/>
            </a:endParaRPr>
          </a:p>
        </p:txBody>
      </p:sp>
      <p:sp>
        <p:nvSpPr>
          <p:cNvPr id="15" name="TextBox 14">
            <a:extLst>
              <a:ext uri="{FF2B5EF4-FFF2-40B4-BE49-F238E27FC236}">
                <a16:creationId xmlns:a16="http://schemas.microsoft.com/office/drawing/2014/main" id="{E66AF1C9-22D2-401A-9259-7517CB8C8F7F}"/>
              </a:ext>
            </a:extLst>
          </p:cNvPr>
          <p:cNvSpPr txBox="1"/>
          <p:nvPr/>
        </p:nvSpPr>
        <p:spPr>
          <a:xfrm>
            <a:off x="3517114" y="4227912"/>
            <a:ext cx="2122377"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Proxima Nova Rg"/>
                <a:ea typeface="+mn-ea"/>
                <a:cs typeface="Calibri"/>
              </a:rPr>
              <a:t>T3MPO-2 </a:t>
            </a:r>
            <a:br>
              <a:rPr kumimoji="0" lang="en-US" sz="1800" b="1" i="0" u="none" strike="noStrike" kern="1200" cap="none" spc="0" normalizeH="0" baseline="0" noProof="0">
                <a:ln>
                  <a:noFill/>
                </a:ln>
                <a:effectLst/>
                <a:uLnTx/>
                <a:uFillTx/>
                <a:latin typeface="Proxima Nova Rg"/>
                <a:ea typeface="+mn-ea"/>
                <a:cs typeface="Calibri"/>
              </a:rPr>
            </a:br>
            <a:r>
              <a:rPr kumimoji="0" lang="en-US" sz="1800" b="1" i="0" u="none" strike="noStrike" kern="1200" cap="none" spc="0" normalizeH="0" baseline="0" noProof="0">
                <a:ln>
                  <a:noFill/>
                </a:ln>
                <a:effectLst/>
                <a:uLnTx/>
                <a:uFillTx/>
                <a:latin typeface="Proxima Nova Rg"/>
                <a:ea typeface="+mn-ea"/>
                <a:cs typeface="Calibri"/>
              </a:rPr>
              <a:t>Responder Rates</a:t>
            </a:r>
            <a:r>
              <a:rPr kumimoji="0" lang="en-US" sz="1800" b="1" i="0" u="none" strike="noStrike" kern="1200" cap="none" spc="0" normalizeH="0" baseline="30000" noProof="0">
                <a:ln>
                  <a:noFill/>
                </a:ln>
                <a:effectLst/>
                <a:uLnTx/>
                <a:uFillTx/>
                <a:latin typeface="Proxima Nova Rg"/>
                <a:ea typeface="+mn-ea"/>
                <a:cs typeface="Calibri"/>
              </a:rPr>
              <a:t>[c]</a:t>
            </a:r>
            <a:endParaRPr kumimoji="0" lang="en-US" sz="1800" b="1" i="0" u="none" strike="noStrike" kern="1200" cap="none" spc="0" normalizeH="0" baseline="30000" noProof="0">
              <a:ln>
                <a:noFill/>
              </a:ln>
              <a:effectLst/>
              <a:uLnTx/>
              <a:uFillTx/>
              <a:latin typeface="Proxima Nova Rg"/>
              <a:ea typeface="+mn-ea"/>
            </a:endParaRPr>
          </a:p>
        </p:txBody>
      </p:sp>
      <p:sp>
        <p:nvSpPr>
          <p:cNvPr id="20" name="TextBox 19">
            <a:extLst>
              <a:ext uri="{FF2B5EF4-FFF2-40B4-BE49-F238E27FC236}">
                <a16:creationId xmlns:a16="http://schemas.microsoft.com/office/drawing/2014/main" id="{D48FE9AF-DFEE-4349-B12F-131AB6B5FC2C}"/>
              </a:ext>
            </a:extLst>
          </p:cNvPr>
          <p:cNvSpPr txBox="1"/>
          <p:nvPr/>
        </p:nvSpPr>
        <p:spPr>
          <a:xfrm>
            <a:off x="6846913" y="3135472"/>
            <a:ext cx="4568879"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7484F"/>
                </a:solidFill>
                <a:effectLst/>
                <a:uLnTx/>
                <a:uFillTx/>
                <a:latin typeface="Proxima Nova Rg"/>
                <a:ea typeface="+mn-ea"/>
                <a:cs typeface="+mn-cs"/>
              </a:rPr>
              <a:t>Proportion of Patients With Response in At Least 6 of the First 12 Weeks</a:t>
            </a:r>
          </a:p>
        </p:txBody>
      </p:sp>
      <p:pic>
        <p:nvPicPr>
          <p:cNvPr id="5" name="Picture 4" descr="Chart, bar chart&#10;&#10;Description automatically generated">
            <a:extLst>
              <a:ext uri="{FF2B5EF4-FFF2-40B4-BE49-F238E27FC236}">
                <a16:creationId xmlns:a16="http://schemas.microsoft.com/office/drawing/2014/main" id="{E9328308-C635-17CC-F434-03A13C971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955" y="3486875"/>
            <a:ext cx="5403234" cy="2420930"/>
          </a:xfrm>
          <a:prstGeom prst="rect">
            <a:avLst/>
          </a:prstGeom>
        </p:spPr>
      </p:pic>
      <p:sp>
        <p:nvSpPr>
          <p:cNvPr id="13" name="TextBox 12">
            <a:extLst>
              <a:ext uri="{FF2B5EF4-FFF2-40B4-BE49-F238E27FC236}">
                <a16:creationId xmlns:a16="http://schemas.microsoft.com/office/drawing/2014/main" id="{2AD123CE-4283-3C60-CAE3-E2AB3AA7E674}"/>
              </a:ext>
            </a:extLst>
          </p:cNvPr>
          <p:cNvSpPr txBox="1"/>
          <p:nvPr/>
        </p:nvSpPr>
        <p:spPr>
          <a:xfrm>
            <a:off x="6846912" y="5929975"/>
            <a:ext cx="4568879"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7484F"/>
                </a:solidFill>
                <a:effectLst/>
                <a:uLnTx/>
                <a:uFillTx/>
                <a:latin typeface="Proxima Nova Rg"/>
                <a:ea typeface="+mn-ea"/>
                <a:cs typeface="+mn-cs"/>
              </a:rPr>
              <a:t>Proportion of Patients With Response in At Least 6 of the First 12 Weeks</a:t>
            </a:r>
          </a:p>
        </p:txBody>
      </p:sp>
      <p:sp>
        <p:nvSpPr>
          <p:cNvPr id="4" name="TextBox 3"/>
          <p:cNvSpPr txBox="1"/>
          <p:nvPr/>
        </p:nvSpPr>
        <p:spPr>
          <a:xfrm>
            <a:off x="6991350" y="1291250"/>
            <a:ext cx="1009650" cy="261610"/>
          </a:xfrm>
          <a:prstGeom prst="rect">
            <a:avLst/>
          </a:prstGeom>
          <a:noFill/>
        </p:spPr>
        <p:txBody>
          <a:bodyPr wrap="square" rtlCol="0">
            <a:spAutoFit/>
          </a:bodyPr>
          <a:lstStyle/>
          <a:p>
            <a:pPr algn="ctr"/>
            <a:r>
              <a:rPr lang="en-US" sz="1050" i="1"/>
              <a:t>P</a:t>
            </a:r>
            <a:r>
              <a:rPr lang="en-US" sz="1050"/>
              <a:t> = .020</a:t>
            </a:r>
          </a:p>
        </p:txBody>
      </p:sp>
      <p:sp>
        <p:nvSpPr>
          <p:cNvPr id="14" name="TextBox 13"/>
          <p:cNvSpPr txBox="1"/>
          <p:nvPr/>
        </p:nvSpPr>
        <p:spPr>
          <a:xfrm>
            <a:off x="8541567" y="1291250"/>
            <a:ext cx="1009650" cy="261610"/>
          </a:xfrm>
          <a:prstGeom prst="rect">
            <a:avLst/>
          </a:prstGeom>
          <a:noFill/>
        </p:spPr>
        <p:txBody>
          <a:bodyPr wrap="square" rtlCol="0">
            <a:spAutoFit/>
          </a:bodyPr>
          <a:lstStyle/>
          <a:p>
            <a:pPr algn="ctr"/>
            <a:r>
              <a:rPr lang="en-US" sz="1050" i="1"/>
              <a:t>P</a:t>
            </a:r>
            <a:r>
              <a:rPr lang="en-US" sz="1050"/>
              <a:t> = .008</a:t>
            </a:r>
          </a:p>
        </p:txBody>
      </p:sp>
      <p:sp>
        <p:nvSpPr>
          <p:cNvPr id="16" name="TextBox 15"/>
          <p:cNvSpPr txBox="1"/>
          <p:nvPr/>
        </p:nvSpPr>
        <p:spPr>
          <a:xfrm>
            <a:off x="10001516" y="1291250"/>
            <a:ext cx="1009650" cy="261610"/>
          </a:xfrm>
          <a:prstGeom prst="rect">
            <a:avLst/>
          </a:prstGeom>
          <a:noFill/>
        </p:spPr>
        <p:txBody>
          <a:bodyPr wrap="square" rtlCol="0">
            <a:spAutoFit/>
          </a:bodyPr>
          <a:lstStyle/>
          <a:p>
            <a:pPr algn="ctr"/>
            <a:r>
              <a:rPr lang="en-US" sz="1050" i="1"/>
              <a:t>P</a:t>
            </a:r>
            <a:r>
              <a:rPr lang="en-US" sz="1050"/>
              <a:t> = .270</a:t>
            </a:r>
          </a:p>
        </p:txBody>
      </p:sp>
      <p:sp>
        <p:nvSpPr>
          <p:cNvPr id="17" name="TextBox 16"/>
          <p:cNvSpPr txBox="1"/>
          <p:nvPr/>
        </p:nvSpPr>
        <p:spPr>
          <a:xfrm>
            <a:off x="7105650" y="3498036"/>
            <a:ext cx="1009650" cy="261610"/>
          </a:xfrm>
          <a:prstGeom prst="rect">
            <a:avLst/>
          </a:prstGeom>
          <a:noFill/>
        </p:spPr>
        <p:txBody>
          <a:bodyPr wrap="square" rtlCol="0">
            <a:spAutoFit/>
          </a:bodyPr>
          <a:lstStyle/>
          <a:p>
            <a:pPr algn="ctr"/>
            <a:r>
              <a:rPr lang="en-US" sz="1050" i="1"/>
              <a:t>P</a:t>
            </a:r>
            <a:r>
              <a:rPr lang="en-US" sz="1050"/>
              <a:t> &lt; .001</a:t>
            </a:r>
          </a:p>
        </p:txBody>
      </p:sp>
      <p:sp>
        <p:nvSpPr>
          <p:cNvPr id="18" name="TextBox 17"/>
          <p:cNvSpPr txBox="1"/>
          <p:nvPr/>
        </p:nvSpPr>
        <p:spPr>
          <a:xfrm>
            <a:off x="8738764" y="3498509"/>
            <a:ext cx="1009650" cy="261610"/>
          </a:xfrm>
          <a:prstGeom prst="rect">
            <a:avLst/>
          </a:prstGeom>
          <a:noFill/>
        </p:spPr>
        <p:txBody>
          <a:bodyPr wrap="square" rtlCol="0">
            <a:spAutoFit/>
          </a:bodyPr>
          <a:lstStyle/>
          <a:p>
            <a:pPr algn="ctr"/>
            <a:r>
              <a:rPr lang="en-US" sz="1050" i="1"/>
              <a:t>P</a:t>
            </a:r>
            <a:r>
              <a:rPr lang="en-US" sz="1050"/>
              <a:t> = .004</a:t>
            </a:r>
          </a:p>
        </p:txBody>
      </p:sp>
      <p:sp>
        <p:nvSpPr>
          <p:cNvPr id="19" name="TextBox 18"/>
          <p:cNvSpPr txBox="1"/>
          <p:nvPr/>
        </p:nvSpPr>
        <p:spPr>
          <a:xfrm>
            <a:off x="10283848" y="3498036"/>
            <a:ext cx="1009650" cy="261610"/>
          </a:xfrm>
          <a:prstGeom prst="rect">
            <a:avLst/>
          </a:prstGeom>
          <a:noFill/>
        </p:spPr>
        <p:txBody>
          <a:bodyPr wrap="square" rtlCol="0">
            <a:spAutoFit/>
          </a:bodyPr>
          <a:lstStyle/>
          <a:p>
            <a:pPr algn="ctr"/>
            <a:r>
              <a:rPr lang="en-US" sz="1050" i="1"/>
              <a:t>P</a:t>
            </a:r>
            <a:r>
              <a:rPr lang="en-US" sz="1050"/>
              <a:t> &lt; .001</a:t>
            </a:r>
          </a:p>
        </p:txBody>
      </p:sp>
    </p:spTree>
    <p:extLst>
      <p:ext uri="{BB962C8B-B14F-4D97-AF65-F5344CB8AC3E}">
        <p14:creationId xmlns:p14="http://schemas.microsoft.com/office/powerpoint/2010/main" val="452810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tLang="en-US"/>
              <a:t>Tenapanor in the Clinic</a:t>
            </a:r>
            <a:endParaRPr lang="en-US" altLang="en-US" sz="3200" i="1"/>
          </a:p>
        </p:txBody>
      </p:sp>
      <p:sp>
        <p:nvSpPr>
          <p:cNvPr id="13" name="Text Placeholder 12"/>
          <p:cNvSpPr>
            <a:spLocks noGrp="1"/>
          </p:cNvSpPr>
          <p:nvPr>
            <p:ph type="body" sz="quarter" idx="14"/>
          </p:nvPr>
        </p:nvSpPr>
        <p:spPr/>
        <p:txBody>
          <a:bodyPr>
            <a:noAutofit/>
          </a:bodyPr>
          <a:lstStyle/>
          <a:p>
            <a:r>
              <a:rPr lang="en-US"/>
              <a:t>*Occurring in ≥ 2% of tenapanor-treated patients and at an incidence greater than placebo. </a:t>
            </a:r>
          </a:p>
          <a:p>
            <a:r>
              <a:rPr lang="en-US"/>
              <a:t>Tenapanor [PI]. Approved 2019. Revised April 2022.</a:t>
            </a:r>
            <a:endParaRPr lang="da-DK"/>
          </a:p>
        </p:txBody>
      </p:sp>
      <p:sp>
        <p:nvSpPr>
          <p:cNvPr id="4" name="Content Placeholder 3"/>
          <p:cNvSpPr>
            <a:spLocks noGrp="1"/>
          </p:cNvSpPr>
          <p:nvPr>
            <p:ph type="body" sz="quarter" idx="15"/>
          </p:nvPr>
        </p:nvSpPr>
        <p:spPr/>
        <p:txBody>
          <a:bodyPr>
            <a:normAutofit lnSpcReduction="10000"/>
          </a:bodyPr>
          <a:lstStyle/>
          <a:p>
            <a:pPr marL="0" lvl="1" indent="0">
              <a:lnSpc>
                <a:spcPct val="100000"/>
              </a:lnSpc>
              <a:spcBef>
                <a:spcPts val="600"/>
              </a:spcBef>
              <a:buNone/>
            </a:pPr>
            <a:r>
              <a:rPr lang="en-US" b="1">
                <a:solidFill>
                  <a:schemeClr val="tx1">
                    <a:lumMod val="75000"/>
                  </a:schemeClr>
                </a:solidFill>
              </a:rPr>
              <a:t>Indications and Dosing:</a:t>
            </a:r>
            <a:endParaRPr lang="en-US" b="1" baseline="30000">
              <a:solidFill>
                <a:schemeClr val="tx1">
                  <a:lumMod val="75000"/>
                </a:schemeClr>
              </a:solidFill>
            </a:endParaRPr>
          </a:p>
          <a:p>
            <a:pPr lvl="1">
              <a:lnSpc>
                <a:spcPct val="100000"/>
              </a:lnSpc>
              <a:spcBef>
                <a:spcPts val="600"/>
              </a:spcBef>
            </a:pPr>
            <a:r>
              <a:rPr lang="en-US">
                <a:solidFill>
                  <a:schemeClr val="tx1">
                    <a:lumMod val="75000"/>
                  </a:schemeClr>
                </a:solidFill>
              </a:rPr>
              <a:t>IBS-C in adults aged </a:t>
            </a:r>
            <a:br>
              <a:rPr lang="en-US">
                <a:solidFill>
                  <a:schemeClr val="tx1">
                    <a:lumMod val="75000"/>
                  </a:schemeClr>
                </a:solidFill>
              </a:rPr>
            </a:br>
            <a:r>
              <a:rPr lang="en-US">
                <a:solidFill>
                  <a:schemeClr val="tx1">
                    <a:lumMod val="75000"/>
                  </a:schemeClr>
                </a:solidFill>
              </a:rPr>
              <a:t>≥ 18 years</a:t>
            </a:r>
          </a:p>
          <a:p>
            <a:pPr lvl="1">
              <a:lnSpc>
                <a:spcPct val="100000"/>
              </a:lnSpc>
              <a:spcBef>
                <a:spcPts val="600"/>
              </a:spcBef>
            </a:pPr>
            <a:r>
              <a:rPr lang="en-US">
                <a:solidFill>
                  <a:schemeClr val="tx1">
                    <a:lumMod val="75000"/>
                  </a:schemeClr>
                </a:solidFill>
              </a:rPr>
              <a:t>50 mg orally twice daily</a:t>
            </a:r>
          </a:p>
          <a:p>
            <a:pPr lvl="1">
              <a:lnSpc>
                <a:spcPct val="100000"/>
              </a:lnSpc>
              <a:spcBef>
                <a:spcPts val="600"/>
              </a:spcBef>
            </a:pPr>
            <a:r>
              <a:rPr lang="en-US">
                <a:solidFill>
                  <a:schemeClr val="tx1">
                    <a:lumMod val="75000"/>
                  </a:schemeClr>
                </a:solidFill>
              </a:rPr>
              <a:t>Contraindicated in pediatric patients aged under 6 years</a:t>
            </a:r>
          </a:p>
          <a:p>
            <a:pPr lvl="1">
              <a:lnSpc>
                <a:spcPct val="100000"/>
              </a:lnSpc>
              <a:spcBef>
                <a:spcPts val="600"/>
              </a:spcBef>
            </a:pPr>
            <a:r>
              <a:rPr lang="en-US">
                <a:solidFill>
                  <a:schemeClr val="tx1">
                    <a:lumMod val="75000"/>
                  </a:schemeClr>
                </a:solidFill>
              </a:rPr>
              <a:t>Avoid use in children aged 6 through 11 years</a:t>
            </a:r>
          </a:p>
          <a:p>
            <a:pPr lvl="1">
              <a:lnSpc>
                <a:spcPct val="100000"/>
              </a:lnSpc>
              <a:spcBef>
                <a:spcPts val="600"/>
              </a:spcBef>
            </a:pPr>
            <a:r>
              <a:rPr lang="en-US">
                <a:solidFill>
                  <a:schemeClr val="tx1">
                    <a:lumMod val="75000"/>
                  </a:schemeClr>
                </a:solidFill>
              </a:rPr>
              <a:t>Take immediately prior to first meal of the day and dinner</a:t>
            </a:r>
          </a:p>
        </p:txBody>
      </p:sp>
      <p:sp>
        <p:nvSpPr>
          <p:cNvPr id="6" name="TextBox 3"/>
          <p:cNvSpPr txBox="1">
            <a:spLocks noChangeArrowheads="1"/>
          </p:cNvSpPr>
          <p:nvPr/>
        </p:nvSpPr>
        <p:spPr bwMode="auto">
          <a:xfrm>
            <a:off x="3382962" y="1385357"/>
            <a:ext cx="8809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effectLst/>
                <a:uLnTx/>
                <a:uFillTx/>
                <a:latin typeface="+mn-lt"/>
                <a:cs typeface="ＭＳ Ｐゴシック" charset="0"/>
              </a:rPr>
              <a:t>Most Common AEs in IBS-C Trial 1 (26 weeks)</a:t>
            </a:r>
            <a:r>
              <a:rPr kumimoji="0" lang="en-US" b="1" i="0" u="none" strike="noStrike" kern="1200" cap="none" spc="0" normalizeH="0" baseline="30000" noProof="0">
                <a:ln>
                  <a:noFill/>
                </a:ln>
                <a:effectLst/>
                <a:uLnTx/>
                <a:uFillTx/>
                <a:latin typeface="+mn-lt"/>
                <a:cs typeface="ＭＳ Ｐゴシック" charset="0"/>
              </a:rPr>
              <a:t>*</a:t>
            </a:r>
            <a:endParaRPr kumimoji="0" lang="en-US" sz="2800" b="0" i="0" u="none" strike="noStrike" kern="1200" cap="none" spc="0" normalizeH="0" baseline="30000" noProof="0">
              <a:ln>
                <a:noFill/>
              </a:ln>
              <a:effectLst/>
              <a:uLnTx/>
              <a:uFillTx/>
              <a:latin typeface="+mn-lt"/>
            </a:endParaRPr>
          </a:p>
        </p:txBody>
      </p:sp>
      <p:graphicFrame>
        <p:nvGraphicFramePr>
          <p:cNvPr id="12" name="Content Placeholder 7">
            <a:extLst>
              <a:ext uri="{FF2B5EF4-FFF2-40B4-BE49-F238E27FC236}">
                <a16:creationId xmlns:a16="http://schemas.microsoft.com/office/drawing/2014/main" id="{0F5D81CA-9D06-4F19-87B2-615A6B4755D7}"/>
              </a:ext>
            </a:extLst>
          </p:cNvPr>
          <p:cNvGraphicFramePr>
            <a:graphicFrameLocks/>
          </p:cNvGraphicFramePr>
          <p:nvPr>
            <p:extLst>
              <p:ext uri="{D42A27DB-BD31-4B8C-83A1-F6EECF244321}">
                <p14:modId xmlns:p14="http://schemas.microsoft.com/office/powerpoint/2010/main" val="2516572557"/>
              </p:ext>
            </p:extLst>
          </p:nvPr>
        </p:nvGraphicFramePr>
        <p:xfrm>
          <a:off x="4051386" y="2200050"/>
          <a:ext cx="7472189" cy="3255142"/>
        </p:xfrm>
        <a:graphic>
          <a:graphicData uri="http://schemas.openxmlformats.org/drawingml/2006/table">
            <a:tbl>
              <a:tblPr firstRow="1" bandRow="1">
                <a:tableStyleId>{2D5ABB26-0587-4C30-8999-92F81FD0307C}</a:tableStyleId>
              </a:tblPr>
              <a:tblGrid>
                <a:gridCol w="2493252">
                  <a:extLst>
                    <a:ext uri="{9D8B030D-6E8A-4147-A177-3AD203B41FA5}">
                      <a16:colId xmlns:a16="http://schemas.microsoft.com/office/drawing/2014/main" val="1427973297"/>
                    </a:ext>
                  </a:extLst>
                </a:gridCol>
                <a:gridCol w="2455524">
                  <a:extLst>
                    <a:ext uri="{9D8B030D-6E8A-4147-A177-3AD203B41FA5}">
                      <a16:colId xmlns:a16="http://schemas.microsoft.com/office/drawing/2014/main" val="2521815982"/>
                    </a:ext>
                  </a:extLst>
                </a:gridCol>
                <a:gridCol w="2523413">
                  <a:extLst>
                    <a:ext uri="{9D8B030D-6E8A-4147-A177-3AD203B41FA5}">
                      <a16:colId xmlns:a16="http://schemas.microsoft.com/office/drawing/2014/main" val="3290015225"/>
                    </a:ext>
                  </a:extLst>
                </a:gridCol>
              </a:tblGrid>
              <a:tr h="377474">
                <a:tc>
                  <a:txBody>
                    <a:bodyPr/>
                    <a:lstStyle/>
                    <a:p>
                      <a:pPr algn="l">
                        <a:lnSpc>
                          <a:spcPct val="100000"/>
                        </a:lnSpc>
                      </a:pPr>
                      <a:r>
                        <a:rPr lang="en-US" sz="2400" b="0">
                          <a:ln>
                            <a:noFill/>
                          </a:ln>
                          <a:solidFill>
                            <a:schemeClr val="bg1"/>
                          </a:solidFill>
                          <a:latin typeface="+mj-lt"/>
                        </a:rPr>
                        <a:t>AE</a:t>
                      </a:r>
                    </a:p>
                  </a:txBody>
                  <a:tcPr marL="85162" marR="8516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a:ln>
                            <a:noFill/>
                          </a:ln>
                          <a:solidFill>
                            <a:schemeClr val="bg1"/>
                          </a:solidFill>
                          <a:effectLst/>
                          <a:latin typeface="+mj-lt"/>
                        </a:rPr>
                        <a:t>Placebo,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a:ln>
                            <a:noFill/>
                          </a:ln>
                          <a:solidFill>
                            <a:schemeClr val="bg1"/>
                          </a:solidFill>
                          <a:effectLst/>
                          <a:latin typeface="+mj-lt"/>
                        </a:rPr>
                        <a:t>(n = 300)</a:t>
                      </a:r>
                      <a:endParaRPr kumimoji="0" lang="en-US" sz="2400" b="0" i="0" u="none" strike="noStrike" cap="none" normalizeH="0" baseline="0">
                        <a:ln>
                          <a:noFill/>
                        </a:ln>
                        <a:solidFill>
                          <a:schemeClr val="bg1"/>
                        </a:solidFill>
                        <a:effectLst/>
                        <a:latin typeface="+mj-lt"/>
                        <a:ea typeface="ＭＳ Ｐゴシック" charset="0"/>
                        <a:cs typeface="ＭＳ Ｐゴシック" charset="0"/>
                      </a:endParaRPr>
                    </a:p>
                  </a:txBody>
                  <a:tcPr marL="26550" marR="26550" marT="27427" marB="27427"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a:ln>
                            <a:noFill/>
                          </a:ln>
                          <a:solidFill>
                            <a:schemeClr val="bg1"/>
                          </a:solidFill>
                          <a:effectLst/>
                          <a:latin typeface="+mj-lt"/>
                        </a:rPr>
                        <a:t>Tenapanor</a:t>
                      </a:r>
                      <a:br>
                        <a:rPr kumimoji="0" lang="en-US" sz="2400" b="0" u="none" strike="noStrike" cap="none" normalizeH="0" baseline="0">
                          <a:ln>
                            <a:noFill/>
                          </a:ln>
                          <a:solidFill>
                            <a:schemeClr val="bg1"/>
                          </a:solidFill>
                          <a:effectLst/>
                          <a:latin typeface="+mj-lt"/>
                        </a:rPr>
                      </a:br>
                      <a:r>
                        <a:rPr kumimoji="0" lang="en-US" sz="2400" b="0" u="none" strike="noStrike" cap="none" normalizeH="0" baseline="0">
                          <a:ln>
                            <a:noFill/>
                          </a:ln>
                          <a:solidFill>
                            <a:schemeClr val="bg1"/>
                          </a:solidFill>
                          <a:effectLst/>
                          <a:latin typeface="+mj-lt"/>
                        </a:rPr>
                        <a:t>50 mg BID,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a:ln>
                            <a:noFill/>
                          </a:ln>
                          <a:solidFill>
                            <a:schemeClr val="bg1"/>
                          </a:solidFill>
                          <a:effectLst/>
                          <a:latin typeface="+mj-lt"/>
                        </a:rPr>
                        <a:t>(n = 293)</a:t>
                      </a:r>
                      <a:endParaRPr kumimoji="0" lang="en-US" sz="2400" b="0" i="0" u="none" strike="noStrike" cap="none" normalizeH="0" baseline="0">
                        <a:ln>
                          <a:noFill/>
                        </a:ln>
                        <a:solidFill>
                          <a:schemeClr val="bg1"/>
                        </a:solidFill>
                        <a:effectLst/>
                        <a:latin typeface="+mj-lt"/>
                        <a:ea typeface="ＭＳ Ｐゴシック" charset="0"/>
                        <a:cs typeface="ＭＳ Ｐゴシック" charset="0"/>
                      </a:endParaRPr>
                    </a:p>
                  </a:txBody>
                  <a:tcPr marL="26550" marR="26550" marT="27427" marB="27427"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5519">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u="none" strike="noStrike" cap="none" normalizeH="0" baseline="0">
                          <a:ln>
                            <a:noFill/>
                          </a:ln>
                          <a:solidFill>
                            <a:schemeClr val="tx1">
                              <a:lumMod val="75000"/>
                            </a:schemeClr>
                          </a:solidFill>
                          <a:effectLst/>
                        </a:rPr>
                        <a:t>Diarrhea</a:t>
                      </a:r>
                      <a:endParaRPr kumimoji="0" lang="en-US" sz="2400" b="0" i="0" u="none" strike="noStrike" cap="none" normalizeH="0" baseline="0">
                        <a:ln>
                          <a:noFill/>
                        </a:ln>
                        <a:solidFill>
                          <a:schemeClr val="tx1">
                            <a:lumMod val="75000"/>
                          </a:schemeClr>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u="none" strike="noStrike" cap="none" normalizeH="0" baseline="0">
                          <a:ln>
                            <a:noFill/>
                          </a:ln>
                          <a:solidFill>
                            <a:schemeClr val="tx1">
                              <a:lumMod val="75000"/>
                            </a:schemeClr>
                          </a:solidFill>
                          <a:effectLst/>
                        </a:rPr>
                        <a:t>4</a:t>
                      </a:r>
                      <a:endParaRPr kumimoji="0" lang="en-US" sz="2400" b="0" i="0" u="none" strike="noStrike" cap="none" normalizeH="0" baseline="0">
                        <a:ln>
                          <a:noFill/>
                        </a:ln>
                        <a:solidFill>
                          <a:schemeClr val="tx1">
                            <a:lumMod val="75000"/>
                          </a:schemeClr>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u="none" strike="noStrike" cap="none" normalizeH="0" baseline="0">
                          <a:ln>
                            <a:noFill/>
                          </a:ln>
                          <a:solidFill>
                            <a:schemeClr val="tx1">
                              <a:lumMod val="75000"/>
                            </a:schemeClr>
                          </a:solidFill>
                          <a:effectLst/>
                        </a:rPr>
                        <a:t>16</a:t>
                      </a:r>
                      <a:endParaRPr kumimoji="0" lang="en-US" sz="2400" b="0" i="0" u="none" strike="noStrike" cap="none" normalizeH="0" baseline="0">
                        <a:ln>
                          <a:noFill/>
                        </a:ln>
                        <a:solidFill>
                          <a:schemeClr val="tx1">
                            <a:lumMod val="75000"/>
                          </a:schemeClr>
                        </a:solidFill>
                        <a:effectLst/>
                        <a:latin typeface="+mn-lt"/>
                        <a:cs typeface="Arial"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793188"/>
                  </a:ext>
                </a:extLst>
              </a:tr>
              <a:tr h="415519">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b="0" i="0" u="none" strike="noStrike" cap="none" normalizeH="0" baseline="0">
                          <a:ln>
                            <a:noFill/>
                          </a:ln>
                          <a:solidFill>
                            <a:schemeClr val="tx1">
                              <a:lumMod val="75000"/>
                            </a:schemeClr>
                          </a:solidFill>
                          <a:effectLst/>
                          <a:latin typeface="+mn-lt"/>
                          <a:cs typeface="Arial" pitchFamily="34" charset="0"/>
                        </a:rPr>
                        <a:t>Abdominal Distention</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defRPr/>
                      </a:pPr>
                      <a:r>
                        <a:rPr kumimoji="0" lang="en-US" sz="2400" b="0" i="0" u="none" strike="noStrike" cap="none" normalizeH="0" baseline="0">
                          <a:ln>
                            <a:noFill/>
                          </a:ln>
                          <a:solidFill>
                            <a:schemeClr val="tx1">
                              <a:lumMod val="75000"/>
                            </a:schemeClr>
                          </a:solidFill>
                          <a:effectLst/>
                          <a:latin typeface="+mn-lt"/>
                          <a:cs typeface="Arial" pitchFamily="34" charset="0"/>
                        </a:rPr>
                        <a:t>&lt; 1</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b="0" i="0" u="none" strike="noStrike" cap="none" normalizeH="0" baseline="0">
                          <a:ln>
                            <a:noFill/>
                          </a:ln>
                          <a:solidFill>
                            <a:schemeClr val="tx1">
                              <a:lumMod val="75000"/>
                            </a:schemeClr>
                          </a:solidFill>
                          <a:effectLst/>
                          <a:latin typeface="+mn-lt"/>
                          <a:cs typeface="Arial" pitchFamily="34" charset="0"/>
                        </a:rPr>
                        <a:t>3</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95732843"/>
                  </a:ext>
                </a:extLst>
              </a:tr>
              <a:tr h="415519">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b="0" i="0" u="none" strike="noStrike" cap="none" normalizeH="0" baseline="0">
                          <a:ln>
                            <a:noFill/>
                          </a:ln>
                          <a:solidFill>
                            <a:schemeClr val="tx1">
                              <a:lumMod val="75000"/>
                            </a:schemeClr>
                          </a:solidFill>
                          <a:effectLst/>
                          <a:latin typeface="+mn-lt"/>
                          <a:cs typeface="Arial" pitchFamily="34" charset="0"/>
                        </a:rPr>
                        <a:t>Flatulence</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b="0" i="0" u="none" strike="noStrike" cap="none" normalizeH="0" baseline="0">
                          <a:ln>
                            <a:noFill/>
                          </a:ln>
                          <a:solidFill>
                            <a:schemeClr val="tx1">
                              <a:lumMod val="75000"/>
                            </a:schemeClr>
                          </a:solidFill>
                          <a:effectLst/>
                          <a:latin typeface="+mn-lt"/>
                          <a:cs typeface="Arial" pitchFamily="34" charset="0"/>
                        </a:rPr>
                        <a:t>1</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b="0" i="0" u="none" strike="noStrike" cap="none" normalizeH="0" baseline="0">
                          <a:ln>
                            <a:noFill/>
                          </a:ln>
                          <a:solidFill>
                            <a:schemeClr val="tx1">
                              <a:lumMod val="75000"/>
                            </a:schemeClr>
                          </a:solidFill>
                          <a:effectLst/>
                          <a:latin typeface="+mn-lt"/>
                          <a:cs typeface="Arial" pitchFamily="34" charset="0"/>
                        </a:rPr>
                        <a:t>3</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7726113"/>
                  </a:ext>
                </a:extLst>
              </a:tr>
              <a:tr h="415519">
                <a:tc>
                  <a:txBody>
                    <a:bodyPr/>
                    <a:lstStyle/>
                    <a:p>
                      <a:pPr marL="0" marR="0" lvl="0" indent="0" algn="l"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b="0" i="0" u="none" strike="noStrike" cap="none" normalizeH="0" baseline="0">
                          <a:ln>
                            <a:noFill/>
                          </a:ln>
                          <a:solidFill>
                            <a:schemeClr val="tx1">
                              <a:lumMod val="75000"/>
                            </a:schemeClr>
                          </a:solidFill>
                          <a:effectLst/>
                          <a:latin typeface="+mn-lt"/>
                          <a:cs typeface="Arial" pitchFamily="34" charset="0"/>
                        </a:rPr>
                        <a:t>Dizziness</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b="0" i="0" u="none" strike="noStrike" cap="none" normalizeH="0" baseline="0">
                          <a:ln>
                            <a:noFill/>
                          </a:ln>
                          <a:solidFill>
                            <a:schemeClr val="tx1">
                              <a:lumMod val="75000"/>
                            </a:schemeClr>
                          </a:solidFill>
                          <a:effectLst/>
                          <a:latin typeface="+mn-lt"/>
                          <a:cs typeface="Arial" pitchFamily="34" charset="0"/>
                        </a:rPr>
                        <a:t>&lt; 1</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base" latinLnBrk="0" hangingPunct="1">
                        <a:lnSpc>
                          <a:spcPct val="100000"/>
                        </a:lnSpc>
                        <a:spcBef>
                          <a:spcPct val="20000"/>
                        </a:spcBef>
                        <a:spcAft>
                          <a:spcPct val="0"/>
                        </a:spcAft>
                        <a:buClr>
                          <a:srgbClr val="FF6600"/>
                        </a:buClr>
                        <a:buSzTx/>
                        <a:buFont typeface="Arial" pitchFamily="34" charset="0"/>
                        <a:buNone/>
                        <a:tabLst/>
                      </a:pPr>
                      <a:r>
                        <a:rPr kumimoji="0" lang="en-US" sz="2400" b="0" i="0" u="none" strike="noStrike" cap="none" normalizeH="0" baseline="0">
                          <a:ln>
                            <a:noFill/>
                          </a:ln>
                          <a:solidFill>
                            <a:schemeClr val="tx1">
                              <a:lumMod val="75000"/>
                            </a:schemeClr>
                          </a:solidFill>
                          <a:effectLst/>
                          <a:latin typeface="+mn-lt"/>
                          <a:cs typeface="Arial" pitchFamily="34" charset="0"/>
                        </a:rPr>
                        <a:t>2</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23120595"/>
                  </a:ext>
                </a:extLst>
              </a:tr>
            </a:tbl>
          </a:graphicData>
        </a:graphic>
      </p:graphicFrame>
    </p:spTree>
    <p:extLst>
      <p:ext uri="{BB962C8B-B14F-4D97-AF65-F5344CB8AC3E}">
        <p14:creationId xmlns:p14="http://schemas.microsoft.com/office/powerpoint/2010/main" val="1808817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E094-DD2D-684C-8D7C-6EEDB27AD62A}"/>
              </a:ext>
            </a:extLst>
          </p:cNvPr>
          <p:cNvSpPr>
            <a:spLocks noGrp="1"/>
          </p:cNvSpPr>
          <p:nvPr>
            <p:ph type="title"/>
          </p:nvPr>
        </p:nvSpPr>
        <p:spPr/>
        <p:txBody>
          <a:bodyPr/>
          <a:lstStyle/>
          <a:p>
            <a:r>
              <a:rPr lang="en-US"/>
              <a:t>Categories of IBS-D Therapies by MOA</a:t>
            </a:r>
            <a:endParaRPr lang="en-US" i="1"/>
          </a:p>
        </p:txBody>
      </p:sp>
      <p:sp>
        <p:nvSpPr>
          <p:cNvPr id="5" name="Text Placeholder 4"/>
          <p:cNvSpPr>
            <a:spLocks noGrp="1"/>
          </p:cNvSpPr>
          <p:nvPr>
            <p:ph type="body" sz="quarter" idx="14"/>
          </p:nvPr>
        </p:nvSpPr>
        <p:spPr>
          <a:xfrm>
            <a:off x="0" y="6104634"/>
            <a:ext cx="12191999" cy="616886"/>
          </a:xfrm>
        </p:spPr>
        <p:txBody>
          <a:bodyPr/>
          <a:lstStyle/>
          <a:p>
            <a:r>
              <a:rPr lang="en-US"/>
              <a:t>*FDA approved for IBS-D.</a:t>
            </a:r>
            <a:br>
              <a:rPr lang="en-US"/>
            </a:br>
            <a:r>
              <a:rPr kumimoji="0" lang="en-US" sz="1100" b="0" i="0" u="none" strike="noStrike" kern="1200" cap="none" spc="0" normalizeH="0" baseline="0" noProof="0">
                <a:ln>
                  <a:noFill/>
                </a:ln>
                <a:solidFill>
                  <a:schemeClr val="tx1">
                    <a:lumMod val="75000"/>
                  </a:schemeClr>
                </a:solidFill>
                <a:effectLst/>
                <a:uLnTx/>
                <a:uFillTx/>
                <a:ea typeface="+mn-ea"/>
                <a:cs typeface="+mn-cs"/>
              </a:rPr>
              <a:t>†</a:t>
            </a:r>
            <a:r>
              <a:rPr lang="en-US"/>
              <a:t>FDA approved for women with severe IBS-D who do not respond to conventional therapies.</a:t>
            </a:r>
            <a:br>
              <a:rPr lang="en-US"/>
            </a:br>
            <a:r>
              <a:rPr lang="en-US"/>
              <a:t>MOA, mechanism of action.</a:t>
            </a:r>
          </a:p>
        </p:txBody>
      </p:sp>
      <p:grpSp>
        <p:nvGrpSpPr>
          <p:cNvPr id="4" name="Group 3"/>
          <p:cNvGrpSpPr/>
          <p:nvPr/>
        </p:nvGrpSpPr>
        <p:grpSpPr>
          <a:xfrm>
            <a:off x="719668" y="1308018"/>
            <a:ext cx="10752667" cy="4753735"/>
            <a:chOff x="1163264" y="1446713"/>
            <a:chExt cx="9233105" cy="4888949"/>
          </a:xfrm>
        </p:grpSpPr>
        <p:grpSp>
          <p:nvGrpSpPr>
            <p:cNvPr id="7" name="Group 6">
              <a:extLst>
                <a:ext uri="{FF2B5EF4-FFF2-40B4-BE49-F238E27FC236}">
                  <a16:creationId xmlns:a16="http://schemas.microsoft.com/office/drawing/2014/main" id="{D2EE7E71-D467-4392-9AEA-1AEFEF7EB4B8}"/>
                </a:ext>
              </a:extLst>
            </p:cNvPr>
            <p:cNvGrpSpPr/>
            <p:nvPr/>
          </p:nvGrpSpPr>
          <p:grpSpPr>
            <a:xfrm>
              <a:off x="1163264" y="1446713"/>
              <a:ext cx="9233105" cy="4888949"/>
              <a:chOff x="1670051" y="1508612"/>
              <a:chExt cx="8119760" cy="4888949"/>
            </a:xfrm>
          </p:grpSpPr>
          <p:grpSp>
            <p:nvGrpSpPr>
              <p:cNvPr id="8" name="Group 7">
                <a:extLst>
                  <a:ext uri="{FF2B5EF4-FFF2-40B4-BE49-F238E27FC236}">
                    <a16:creationId xmlns:a16="http://schemas.microsoft.com/office/drawing/2014/main" id="{771AD853-0A7E-45BB-9324-D72398350C79}"/>
                  </a:ext>
                </a:extLst>
              </p:cNvPr>
              <p:cNvGrpSpPr/>
              <p:nvPr/>
            </p:nvGrpSpPr>
            <p:grpSpPr>
              <a:xfrm>
                <a:off x="1670052" y="1508612"/>
                <a:ext cx="8096119" cy="2357855"/>
                <a:chOff x="1032862" y="2086783"/>
                <a:chExt cx="7422909" cy="2357855"/>
              </a:xfrm>
            </p:grpSpPr>
            <p:sp>
              <p:nvSpPr>
                <p:cNvPr id="13" name="Freeform 71">
                  <a:extLst>
                    <a:ext uri="{FF2B5EF4-FFF2-40B4-BE49-F238E27FC236}">
                      <a16:creationId xmlns:a16="http://schemas.microsoft.com/office/drawing/2014/main" id="{4A2EC1C7-F94D-468D-96C6-E7A6995E2252}"/>
                    </a:ext>
                  </a:extLst>
                </p:cNvPr>
                <p:cNvSpPr/>
                <p:nvPr/>
              </p:nvSpPr>
              <p:spPr>
                <a:xfrm>
                  <a:off x="1032862" y="2086785"/>
                  <a:ext cx="2368153" cy="787805"/>
                </a:xfrm>
                <a:custGeom>
                  <a:avLst/>
                  <a:gdLst>
                    <a:gd name="connsiteX0" fmla="*/ 0 w 2368153"/>
                    <a:gd name="connsiteY0" fmla="*/ 0 h 947261"/>
                    <a:gd name="connsiteX1" fmla="*/ 2368153 w 2368153"/>
                    <a:gd name="connsiteY1" fmla="*/ 0 h 947261"/>
                    <a:gd name="connsiteX2" fmla="*/ 2368153 w 2368153"/>
                    <a:gd name="connsiteY2" fmla="*/ 947261 h 947261"/>
                    <a:gd name="connsiteX3" fmla="*/ 0 w 2368153"/>
                    <a:gd name="connsiteY3" fmla="*/ 947261 h 947261"/>
                    <a:gd name="connsiteX4" fmla="*/ 0 w 2368153"/>
                    <a:gd name="connsiteY4" fmla="*/ 0 h 947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947261">
                      <a:moveTo>
                        <a:pt x="0" y="0"/>
                      </a:moveTo>
                      <a:lnTo>
                        <a:pt x="2368153" y="0"/>
                      </a:lnTo>
                      <a:lnTo>
                        <a:pt x="2368153" y="947261"/>
                      </a:lnTo>
                      <a:lnTo>
                        <a:pt x="0" y="947261"/>
                      </a:lnTo>
                      <a:lnTo>
                        <a:pt x="0" y="0"/>
                      </a:lnTo>
                      <a:close/>
                    </a:path>
                  </a:pathLst>
                </a:custGeom>
                <a:solidFill>
                  <a:schemeClr val="tx2"/>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defPPr>
                    <a:defRPr lang="de-DE"/>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66800" rtl="0" eaLnBrk="0" fontAlgn="base" latinLnBrk="0" hangingPunct="0">
                    <a:lnSpc>
                      <a:spcPct val="90000"/>
                    </a:lnSpc>
                    <a:spcBef>
                      <a:spcPct val="0"/>
                    </a:spcBef>
                    <a:spcAft>
                      <a:spcPct val="35000"/>
                    </a:spcAft>
                    <a:buClr>
                      <a:srgbClr val="380053"/>
                    </a:buClr>
                    <a:buSzTx/>
                    <a:buFontTx/>
                    <a:buNone/>
                    <a:tabLst/>
                    <a:defRPr/>
                  </a:pPr>
                  <a:r>
                    <a:rPr kumimoji="0" lang="en-US" sz="2400" b="1" i="0" u="none" strike="noStrike" kern="1200" cap="none" spc="0" normalizeH="0" baseline="0" noProof="0">
                      <a:ln>
                        <a:noFill/>
                      </a:ln>
                      <a:solidFill>
                        <a:srgbClr val="FFFFFF"/>
                      </a:solidFill>
                      <a:effectLst/>
                      <a:uLnTx/>
                      <a:uFillTx/>
                      <a:ea typeface="+mn-ea"/>
                      <a:cs typeface="+mn-cs"/>
                    </a:rPr>
                    <a:t>Modulation of </a:t>
                  </a:r>
                  <a:br>
                    <a:rPr kumimoji="0" lang="en-US" sz="2400" b="1" i="0" u="none" strike="noStrike" kern="1200" cap="none" spc="0" normalizeH="0" baseline="0" noProof="0">
                      <a:ln>
                        <a:noFill/>
                      </a:ln>
                      <a:solidFill>
                        <a:srgbClr val="FFFFFF"/>
                      </a:solidFill>
                      <a:effectLst/>
                      <a:uLnTx/>
                      <a:uFillTx/>
                      <a:ea typeface="+mn-ea"/>
                      <a:cs typeface="+mn-cs"/>
                    </a:rPr>
                  </a:br>
                  <a:r>
                    <a:rPr kumimoji="0" lang="en-US" sz="2400" b="1" i="0" u="none" strike="noStrike" kern="1200" cap="none" spc="0" normalizeH="0" baseline="0" noProof="0">
                      <a:ln>
                        <a:noFill/>
                      </a:ln>
                      <a:solidFill>
                        <a:srgbClr val="FFFFFF"/>
                      </a:solidFill>
                      <a:effectLst/>
                      <a:uLnTx/>
                      <a:uFillTx/>
                      <a:ea typeface="+mn-ea"/>
                      <a:cs typeface="+mn-cs"/>
                    </a:rPr>
                    <a:t>Gut Flora</a:t>
                  </a:r>
                </a:p>
              </p:txBody>
            </p:sp>
            <p:sp>
              <p:nvSpPr>
                <p:cNvPr id="14" name="Freeform 72">
                  <a:extLst>
                    <a:ext uri="{FF2B5EF4-FFF2-40B4-BE49-F238E27FC236}">
                      <a16:creationId xmlns:a16="http://schemas.microsoft.com/office/drawing/2014/main" id="{0C97E386-310E-40F8-8887-1F2A67FB5A51}"/>
                    </a:ext>
                  </a:extLst>
                </p:cNvPr>
                <p:cNvSpPr/>
                <p:nvPr/>
              </p:nvSpPr>
              <p:spPr>
                <a:xfrm>
                  <a:off x="1032862" y="2892149"/>
                  <a:ext cx="2368153" cy="1552489"/>
                </a:xfrm>
                <a:custGeom>
                  <a:avLst/>
                  <a:gdLst>
                    <a:gd name="connsiteX0" fmla="*/ 0 w 2368153"/>
                    <a:gd name="connsiteY0" fmla="*/ 0 h 2723040"/>
                    <a:gd name="connsiteX1" fmla="*/ 2368153 w 2368153"/>
                    <a:gd name="connsiteY1" fmla="*/ 0 h 2723040"/>
                    <a:gd name="connsiteX2" fmla="*/ 2368153 w 2368153"/>
                    <a:gd name="connsiteY2" fmla="*/ 2723040 h 2723040"/>
                    <a:gd name="connsiteX3" fmla="*/ 0 w 2368153"/>
                    <a:gd name="connsiteY3" fmla="*/ 2723040 h 2723040"/>
                    <a:gd name="connsiteX4" fmla="*/ 0 w 2368153"/>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2723040">
                      <a:moveTo>
                        <a:pt x="0" y="0"/>
                      </a:moveTo>
                      <a:lnTo>
                        <a:pt x="2368153" y="0"/>
                      </a:lnTo>
                      <a:lnTo>
                        <a:pt x="2368153" y="2723040"/>
                      </a:lnTo>
                      <a:lnTo>
                        <a:pt x="0" y="2723040"/>
                      </a:lnTo>
                      <a:lnTo>
                        <a:pt x="0" y="0"/>
                      </a:lnTo>
                      <a:close/>
                    </a:path>
                  </a:pathLst>
                </a:custGeom>
                <a:solidFill>
                  <a:schemeClr val="bg1">
                    <a:lumMod val="95000"/>
                  </a:schemeClr>
                </a:solidFill>
                <a:ln>
                  <a:no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defPPr>
                    <a:defRPr lang="de-DE"/>
                  </a:defPPr>
                  <a:lvl1pPr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24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24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24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2400" kern="1200">
                      <a:solidFill>
                        <a:schemeClr val="dk1">
                          <a:hueOff val="0"/>
                          <a:satOff val="0"/>
                          <a:lumOff val="0"/>
                          <a:alphaOff val="0"/>
                        </a:schemeClr>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Rifaximin</a:t>
                  </a:r>
                  <a:r>
                    <a:rPr kumimoji="0" lang="en-US" sz="2200" b="0" i="0" u="none" strike="noStrike" kern="1200" cap="none" spc="0" normalizeH="0" baseline="30000" noProof="0">
                      <a:ln>
                        <a:noFill/>
                      </a:ln>
                      <a:solidFill>
                        <a:schemeClr val="tx1">
                          <a:lumMod val="75000"/>
                        </a:schemeClr>
                      </a:solidFill>
                      <a:effectLst/>
                      <a:uLnTx/>
                      <a:uFillTx/>
                      <a:ea typeface="+mn-ea"/>
                      <a:cs typeface="+mn-cs"/>
                    </a:rPr>
                    <a:t>*</a:t>
                  </a:r>
                </a:p>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Probiotics</a:t>
                  </a:r>
                </a:p>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Low FODMAP diet </a:t>
                  </a:r>
                </a:p>
              </p:txBody>
            </p:sp>
            <p:sp>
              <p:nvSpPr>
                <p:cNvPr id="15" name="Freeform 73">
                  <a:extLst>
                    <a:ext uri="{FF2B5EF4-FFF2-40B4-BE49-F238E27FC236}">
                      <a16:creationId xmlns:a16="http://schemas.microsoft.com/office/drawing/2014/main" id="{667D1B26-BD3B-48FB-8DB5-05E4C9733786}"/>
                    </a:ext>
                  </a:extLst>
                </p:cNvPr>
                <p:cNvSpPr/>
                <p:nvPr/>
              </p:nvSpPr>
              <p:spPr>
                <a:xfrm>
                  <a:off x="3555876" y="2086784"/>
                  <a:ext cx="2368153" cy="787806"/>
                </a:xfrm>
                <a:custGeom>
                  <a:avLst/>
                  <a:gdLst>
                    <a:gd name="connsiteX0" fmla="*/ 0 w 2368153"/>
                    <a:gd name="connsiteY0" fmla="*/ 0 h 947261"/>
                    <a:gd name="connsiteX1" fmla="*/ 2368153 w 2368153"/>
                    <a:gd name="connsiteY1" fmla="*/ 0 h 947261"/>
                    <a:gd name="connsiteX2" fmla="*/ 2368153 w 2368153"/>
                    <a:gd name="connsiteY2" fmla="*/ 947261 h 947261"/>
                    <a:gd name="connsiteX3" fmla="*/ 0 w 2368153"/>
                    <a:gd name="connsiteY3" fmla="*/ 947261 h 947261"/>
                    <a:gd name="connsiteX4" fmla="*/ 0 w 2368153"/>
                    <a:gd name="connsiteY4" fmla="*/ 0 h 947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947261">
                      <a:moveTo>
                        <a:pt x="0" y="0"/>
                      </a:moveTo>
                      <a:lnTo>
                        <a:pt x="2368153" y="0"/>
                      </a:lnTo>
                      <a:lnTo>
                        <a:pt x="2368153" y="947261"/>
                      </a:lnTo>
                      <a:lnTo>
                        <a:pt x="0" y="947261"/>
                      </a:lnTo>
                      <a:lnTo>
                        <a:pt x="0" y="0"/>
                      </a:lnTo>
                      <a:close/>
                    </a:path>
                  </a:pathLst>
                </a:custGeom>
                <a:solidFill>
                  <a:schemeClr val="tx2"/>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defPPr>
                    <a:defRPr lang="de-DE"/>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66800" rtl="0" eaLnBrk="0" fontAlgn="base" latinLnBrk="0" hangingPunct="0">
                    <a:lnSpc>
                      <a:spcPct val="90000"/>
                    </a:lnSpc>
                    <a:spcBef>
                      <a:spcPct val="0"/>
                    </a:spcBef>
                    <a:spcAft>
                      <a:spcPct val="35000"/>
                    </a:spcAft>
                    <a:buClr>
                      <a:srgbClr val="380053"/>
                    </a:buClr>
                    <a:buSzTx/>
                    <a:buFontTx/>
                    <a:buNone/>
                    <a:tabLst/>
                    <a:defRPr/>
                  </a:pPr>
                  <a:r>
                    <a:rPr kumimoji="0" lang="en-US" sz="2400" b="1" i="0" u="none" strike="noStrike" kern="1200" cap="none" spc="0" normalizeH="0" baseline="0" noProof="0">
                      <a:ln>
                        <a:noFill/>
                      </a:ln>
                      <a:solidFill>
                        <a:srgbClr val="FFFFFF"/>
                      </a:solidFill>
                      <a:effectLst/>
                      <a:uLnTx/>
                      <a:uFillTx/>
                      <a:ea typeface="+mn-ea"/>
                      <a:cs typeface="+mn-cs"/>
                    </a:rPr>
                    <a:t>Bile Acid Binding Agents</a:t>
                  </a:r>
                </a:p>
              </p:txBody>
            </p:sp>
            <p:sp>
              <p:nvSpPr>
                <p:cNvPr id="16" name="Freeform 74">
                  <a:extLst>
                    <a:ext uri="{FF2B5EF4-FFF2-40B4-BE49-F238E27FC236}">
                      <a16:creationId xmlns:a16="http://schemas.microsoft.com/office/drawing/2014/main" id="{AC899EEC-B7D0-4EBA-98BE-366203C288AD}"/>
                    </a:ext>
                  </a:extLst>
                </p:cNvPr>
                <p:cNvSpPr/>
                <p:nvPr/>
              </p:nvSpPr>
              <p:spPr>
                <a:xfrm>
                  <a:off x="3555876" y="2892149"/>
                  <a:ext cx="2368153" cy="1552489"/>
                </a:xfrm>
                <a:custGeom>
                  <a:avLst/>
                  <a:gdLst>
                    <a:gd name="connsiteX0" fmla="*/ 0 w 2368153"/>
                    <a:gd name="connsiteY0" fmla="*/ 0 h 2723040"/>
                    <a:gd name="connsiteX1" fmla="*/ 2368153 w 2368153"/>
                    <a:gd name="connsiteY1" fmla="*/ 0 h 2723040"/>
                    <a:gd name="connsiteX2" fmla="*/ 2368153 w 2368153"/>
                    <a:gd name="connsiteY2" fmla="*/ 2723040 h 2723040"/>
                    <a:gd name="connsiteX3" fmla="*/ 0 w 2368153"/>
                    <a:gd name="connsiteY3" fmla="*/ 2723040 h 2723040"/>
                    <a:gd name="connsiteX4" fmla="*/ 0 w 2368153"/>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2723040">
                      <a:moveTo>
                        <a:pt x="0" y="0"/>
                      </a:moveTo>
                      <a:lnTo>
                        <a:pt x="2368153" y="0"/>
                      </a:lnTo>
                      <a:lnTo>
                        <a:pt x="2368153" y="2723040"/>
                      </a:lnTo>
                      <a:lnTo>
                        <a:pt x="0" y="2723040"/>
                      </a:lnTo>
                      <a:lnTo>
                        <a:pt x="0" y="0"/>
                      </a:lnTo>
                      <a:close/>
                    </a:path>
                  </a:pathLst>
                </a:custGeom>
                <a:solidFill>
                  <a:schemeClr val="bg1">
                    <a:lumMod val="95000"/>
                  </a:schemeClr>
                </a:solidFill>
                <a:ln>
                  <a:no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defPPr>
                    <a:defRPr lang="de-DE"/>
                  </a:defPPr>
                  <a:lvl1pPr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24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24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24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2400" kern="1200">
                      <a:solidFill>
                        <a:schemeClr val="dk1">
                          <a:hueOff val="0"/>
                          <a:satOff val="0"/>
                          <a:lumOff val="0"/>
                          <a:alphaOff val="0"/>
                        </a:schemeClr>
                      </a:solidFill>
                      <a:latin typeface="+mn-lt"/>
                      <a:ea typeface="+mn-ea"/>
                      <a:cs typeface="+mn-cs"/>
                    </a:defRPr>
                  </a:lvl9pPr>
                </a:lstStyle>
                <a:p>
                  <a:pPr marL="342900" marR="0" lvl="1" indent="-342900" algn="l" defTabSz="1066800" rtl="0" eaLnBrk="0" fontAlgn="base" latinLnBrk="0" hangingPunct="0">
                    <a:lnSpc>
                      <a:spcPct val="90000"/>
                    </a:lnSpc>
                    <a:spcBef>
                      <a:spcPct val="0"/>
                    </a:spcBef>
                    <a:spcAft>
                      <a:spcPct val="1500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Cholestyramine/ Colestid/Colesevelam</a:t>
                  </a:r>
                </a:p>
              </p:txBody>
            </p:sp>
            <p:sp>
              <p:nvSpPr>
                <p:cNvPr id="17" name="Freeform 75">
                  <a:extLst>
                    <a:ext uri="{FF2B5EF4-FFF2-40B4-BE49-F238E27FC236}">
                      <a16:creationId xmlns:a16="http://schemas.microsoft.com/office/drawing/2014/main" id="{6DEB4456-1AE2-4F8D-B85C-3AE7619FFFF2}"/>
                    </a:ext>
                  </a:extLst>
                </p:cNvPr>
                <p:cNvSpPr/>
                <p:nvPr/>
              </p:nvSpPr>
              <p:spPr>
                <a:xfrm>
                  <a:off x="6087618" y="2086783"/>
                  <a:ext cx="2368153" cy="787807"/>
                </a:xfrm>
                <a:custGeom>
                  <a:avLst/>
                  <a:gdLst>
                    <a:gd name="connsiteX0" fmla="*/ 0 w 2368153"/>
                    <a:gd name="connsiteY0" fmla="*/ 0 h 947261"/>
                    <a:gd name="connsiteX1" fmla="*/ 2368153 w 2368153"/>
                    <a:gd name="connsiteY1" fmla="*/ 0 h 947261"/>
                    <a:gd name="connsiteX2" fmla="*/ 2368153 w 2368153"/>
                    <a:gd name="connsiteY2" fmla="*/ 947261 h 947261"/>
                    <a:gd name="connsiteX3" fmla="*/ 0 w 2368153"/>
                    <a:gd name="connsiteY3" fmla="*/ 947261 h 947261"/>
                    <a:gd name="connsiteX4" fmla="*/ 0 w 2368153"/>
                    <a:gd name="connsiteY4" fmla="*/ 0 h 947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947261">
                      <a:moveTo>
                        <a:pt x="0" y="0"/>
                      </a:moveTo>
                      <a:lnTo>
                        <a:pt x="2368153" y="0"/>
                      </a:lnTo>
                      <a:lnTo>
                        <a:pt x="2368153" y="947261"/>
                      </a:lnTo>
                      <a:lnTo>
                        <a:pt x="0" y="947261"/>
                      </a:lnTo>
                      <a:lnTo>
                        <a:pt x="0" y="0"/>
                      </a:lnTo>
                      <a:close/>
                    </a:path>
                  </a:pathLst>
                </a:custGeom>
                <a:solidFill>
                  <a:schemeClr val="tx2"/>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defPPr>
                    <a:defRPr lang="de-DE"/>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66800" rtl="0" eaLnBrk="0" fontAlgn="base" latinLnBrk="0" hangingPunct="0">
                    <a:lnSpc>
                      <a:spcPct val="90000"/>
                    </a:lnSpc>
                    <a:spcBef>
                      <a:spcPct val="0"/>
                    </a:spcBef>
                    <a:spcAft>
                      <a:spcPct val="35000"/>
                    </a:spcAft>
                    <a:buClr>
                      <a:srgbClr val="380053"/>
                    </a:buClr>
                    <a:buSzTx/>
                    <a:buFontTx/>
                    <a:buNone/>
                    <a:tabLst/>
                    <a:defRPr/>
                  </a:pPr>
                  <a:r>
                    <a:rPr kumimoji="0" lang="en-US" sz="2400" b="1" i="0" u="none" strike="noStrike" kern="1200" cap="none" spc="0" normalizeH="0" baseline="0" noProof="0">
                      <a:ln>
                        <a:noFill/>
                      </a:ln>
                      <a:solidFill>
                        <a:srgbClr val="FFFFFF"/>
                      </a:solidFill>
                      <a:effectLst/>
                      <a:uLnTx/>
                      <a:uFillTx/>
                      <a:ea typeface="+mn-ea"/>
                      <a:cs typeface="+mn-cs"/>
                    </a:rPr>
                    <a:t>Antispasmodics</a:t>
                  </a:r>
                </a:p>
              </p:txBody>
            </p:sp>
            <p:sp>
              <p:nvSpPr>
                <p:cNvPr id="18" name="Freeform 76">
                  <a:extLst>
                    <a:ext uri="{FF2B5EF4-FFF2-40B4-BE49-F238E27FC236}">
                      <a16:creationId xmlns:a16="http://schemas.microsoft.com/office/drawing/2014/main" id="{E7CA136A-9F0B-4681-B25F-CF217F1A2DC3}"/>
                    </a:ext>
                  </a:extLst>
                </p:cNvPr>
                <p:cNvSpPr/>
                <p:nvPr/>
              </p:nvSpPr>
              <p:spPr>
                <a:xfrm>
                  <a:off x="6087618" y="2892149"/>
                  <a:ext cx="2368153" cy="1552489"/>
                </a:xfrm>
                <a:custGeom>
                  <a:avLst/>
                  <a:gdLst>
                    <a:gd name="connsiteX0" fmla="*/ 0 w 2368153"/>
                    <a:gd name="connsiteY0" fmla="*/ 0 h 2723040"/>
                    <a:gd name="connsiteX1" fmla="*/ 2368153 w 2368153"/>
                    <a:gd name="connsiteY1" fmla="*/ 0 h 2723040"/>
                    <a:gd name="connsiteX2" fmla="*/ 2368153 w 2368153"/>
                    <a:gd name="connsiteY2" fmla="*/ 2723040 h 2723040"/>
                    <a:gd name="connsiteX3" fmla="*/ 0 w 2368153"/>
                    <a:gd name="connsiteY3" fmla="*/ 2723040 h 2723040"/>
                    <a:gd name="connsiteX4" fmla="*/ 0 w 2368153"/>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2723040">
                      <a:moveTo>
                        <a:pt x="0" y="0"/>
                      </a:moveTo>
                      <a:lnTo>
                        <a:pt x="2368153" y="0"/>
                      </a:lnTo>
                      <a:lnTo>
                        <a:pt x="2368153" y="2723040"/>
                      </a:lnTo>
                      <a:lnTo>
                        <a:pt x="0" y="2723040"/>
                      </a:lnTo>
                      <a:lnTo>
                        <a:pt x="0" y="0"/>
                      </a:lnTo>
                      <a:close/>
                    </a:path>
                  </a:pathLst>
                </a:custGeom>
                <a:solidFill>
                  <a:schemeClr val="bg1">
                    <a:lumMod val="95000"/>
                  </a:schemeClr>
                </a:solidFill>
                <a:ln>
                  <a:no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defPPr>
                    <a:defRPr lang="de-DE"/>
                  </a:defPPr>
                  <a:lvl1pPr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24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24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24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2400" kern="1200">
                      <a:solidFill>
                        <a:schemeClr val="dk1">
                          <a:hueOff val="0"/>
                          <a:satOff val="0"/>
                          <a:lumOff val="0"/>
                          <a:alphaOff val="0"/>
                        </a:schemeClr>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
                      <a:srgbClr val="0F3853"/>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Peppermint oil</a:t>
                  </a:r>
                </a:p>
                <a:p>
                  <a:pPr marL="342900" marR="0" lvl="0" indent="-342900" algn="l" defTabSz="914400" rtl="0" eaLnBrk="0" fontAlgn="base" latinLnBrk="0" hangingPunct="0">
                    <a:lnSpc>
                      <a:spcPct val="100000"/>
                    </a:lnSpc>
                    <a:spcBef>
                      <a:spcPct val="0"/>
                    </a:spcBef>
                    <a:spcAft>
                      <a:spcPct val="0"/>
                    </a:spcAft>
                    <a:buClr>
                      <a:srgbClr val="0F3853"/>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Dicyclomine/ hyoscyamine</a:t>
                  </a:r>
                </a:p>
              </p:txBody>
            </p:sp>
          </p:grpSp>
          <p:sp>
            <p:nvSpPr>
              <p:cNvPr id="9" name="Freeform 75">
                <a:extLst>
                  <a:ext uri="{FF2B5EF4-FFF2-40B4-BE49-F238E27FC236}">
                    <a16:creationId xmlns:a16="http://schemas.microsoft.com/office/drawing/2014/main" id="{45BA46CC-D001-4F7D-A176-AF2C4058D7C0}"/>
                  </a:ext>
                </a:extLst>
              </p:cNvPr>
              <p:cNvSpPr/>
              <p:nvPr/>
            </p:nvSpPr>
            <p:spPr>
              <a:xfrm>
                <a:off x="1670051" y="4039706"/>
                <a:ext cx="2582929" cy="787807"/>
              </a:xfrm>
              <a:custGeom>
                <a:avLst/>
                <a:gdLst>
                  <a:gd name="connsiteX0" fmla="*/ 0 w 2368153"/>
                  <a:gd name="connsiteY0" fmla="*/ 0 h 947261"/>
                  <a:gd name="connsiteX1" fmla="*/ 2368153 w 2368153"/>
                  <a:gd name="connsiteY1" fmla="*/ 0 h 947261"/>
                  <a:gd name="connsiteX2" fmla="*/ 2368153 w 2368153"/>
                  <a:gd name="connsiteY2" fmla="*/ 947261 h 947261"/>
                  <a:gd name="connsiteX3" fmla="*/ 0 w 2368153"/>
                  <a:gd name="connsiteY3" fmla="*/ 947261 h 947261"/>
                  <a:gd name="connsiteX4" fmla="*/ 0 w 2368153"/>
                  <a:gd name="connsiteY4" fmla="*/ 0 h 947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947261">
                    <a:moveTo>
                      <a:pt x="0" y="0"/>
                    </a:moveTo>
                    <a:lnTo>
                      <a:pt x="2368153" y="0"/>
                    </a:lnTo>
                    <a:lnTo>
                      <a:pt x="2368153" y="947261"/>
                    </a:lnTo>
                    <a:lnTo>
                      <a:pt x="0" y="947261"/>
                    </a:lnTo>
                    <a:lnTo>
                      <a:pt x="0" y="0"/>
                    </a:lnTo>
                    <a:close/>
                  </a:path>
                </a:pathLst>
              </a:custGeom>
              <a:solidFill>
                <a:schemeClr val="tx2"/>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defPPr>
                  <a:defRPr lang="de-DE"/>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66800" rtl="0" eaLnBrk="0" fontAlgn="base" latinLnBrk="0" hangingPunct="0">
                  <a:lnSpc>
                    <a:spcPct val="90000"/>
                  </a:lnSpc>
                  <a:spcBef>
                    <a:spcPct val="0"/>
                  </a:spcBef>
                  <a:spcAft>
                    <a:spcPct val="35000"/>
                  </a:spcAft>
                  <a:buClr>
                    <a:srgbClr val="380053"/>
                  </a:buClr>
                  <a:buSzTx/>
                  <a:buFontTx/>
                  <a:buNone/>
                  <a:tabLst/>
                  <a:defRPr/>
                </a:pPr>
                <a:r>
                  <a:rPr kumimoji="0" lang="en-US" sz="2400" b="1" i="0" u="none" strike="noStrike" kern="1200" cap="none" spc="0" normalizeH="0" baseline="0" noProof="0">
                    <a:ln>
                      <a:noFill/>
                    </a:ln>
                    <a:solidFill>
                      <a:srgbClr val="FFFFFF"/>
                    </a:solidFill>
                    <a:effectLst/>
                    <a:uLnTx/>
                    <a:uFillTx/>
                    <a:ea typeface="+mn-ea"/>
                    <a:cs typeface="+mn-cs"/>
                  </a:rPr>
                  <a:t>5-HT</a:t>
                </a:r>
                <a:r>
                  <a:rPr kumimoji="0" lang="en-US" sz="2400" b="1" i="0" u="none" strike="noStrike" kern="1200" cap="none" spc="0" normalizeH="0" baseline="-25000" noProof="0">
                    <a:ln>
                      <a:noFill/>
                    </a:ln>
                    <a:solidFill>
                      <a:srgbClr val="FFFFFF"/>
                    </a:solidFill>
                    <a:effectLst/>
                    <a:uLnTx/>
                    <a:uFillTx/>
                    <a:ea typeface="+mn-ea"/>
                    <a:cs typeface="+mn-cs"/>
                  </a:rPr>
                  <a:t>3</a:t>
                </a:r>
                <a:r>
                  <a:rPr kumimoji="0" lang="en-US" sz="2400" b="1" i="0" u="none" strike="noStrike" kern="1200" cap="none" spc="0" normalizeH="0" baseline="0" noProof="0">
                    <a:ln>
                      <a:noFill/>
                    </a:ln>
                    <a:solidFill>
                      <a:srgbClr val="FFFFFF"/>
                    </a:solidFill>
                    <a:effectLst/>
                    <a:uLnTx/>
                    <a:uFillTx/>
                    <a:ea typeface="+mn-ea"/>
                    <a:cs typeface="+mn-cs"/>
                  </a:rPr>
                  <a:t> Antagonists</a:t>
                </a:r>
              </a:p>
            </p:txBody>
          </p:sp>
          <p:sp>
            <p:nvSpPr>
              <p:cNvPr id="10" name="Freeform 76">
                <a:extLst>
                  <a:ext uri="{FF2B5EF4-FFF2-40B4-BE49-F238E27FC236}">
                    <a16:creationId xmlns:a16="http://schemas.microsoft.com/office/drawing/2014/main" id="{40E4F8C4-E2EE-4B9E-AB52-ACA8C31AFB21}"/>
                  </a:ext>
                </a:extLst>
              </p:cNvPr>
              <p:cNvSpPr/>
              <p:nvPr/>
            </p:nvSpPr>
            <p:spPr>
              <a:xfrm>
                <a:off x="1670052" y="4845072"/>
                <a:ext cx="2582929" cy="1552489"/>
              </a:xfrm>
              <a:custGeom>
                <a:avLst/>
                <a:gdLst>
                  <a:gd name="connsiteX0" fmla="*/ 0 w 2368153"/>
                  <a:gd name="connsiteY0" fmla="*/ 0 h 2723040"/>
                  <a:gd name="connsiteX1" fmla="*/ 2368153 w 2368153"/>
                  <a:gd name="connsiteY1" fmla="*/ 0 h 2723040"/>
                  <a:gd name="connsiteX2" fmla="*/ 2368153 w 2368153"/>
                  <a:gd name="connsiteY2" fmla="*/ 2723040 h 2723040"/>
                  <a:gd name="connsiteX3" fmla="*/ 0 w 2368153"/>
                  <a:gd name="connsiteY3" fmla="*/ 2723040 h 2723040"/>
                  <a:gd name="connsiteX4" fmla="*/ 0 w 2368153"/>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2723040">
                    <a:moveTo>
                      <a:pt x="0" y="0"/>
                    </a:moveTo>
                    <a:lnTo>
                      <a:pt x="2368153" y="0"/>
                    </a:lnTo>
                    <a:lnTo>
                      <a:pt x="2368153" y="2723040"/>
                    </a:lnTo>
                    <a:lnTo>
                      <a:pt x="0" y="2723040"/>
                    </a:lnTo>
                    <a:lnTo>
                      <a:pt x="0" y="0"/>
                    </a:lnTo>
                    <a:close/>
                  </a:path>
                </a:pathLst>
              </a:custGeom>
              <a:solidFill>
                <a:schemeClr val="bg1">
                  <a:lumMod val="95000"/>
                </a:schemeClr>
              </a:solidFill>
              <a:ln>
                <a:no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defPPr>
                  <a:defRPr lang="de-DE"/>
                </a:defPPr>
                <a:lvl1pPr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24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24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24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2400" kern="1200">
                    <a:solidFill>
                      <a:schemeClr val="dk1">
                        <a:hueOff val="0"/>
                        <a:satOff val="0"/>
                        <a:lumOff val="0"/>
                        <a:alphaOff val="0"/>
                      </a:schemeClr>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Alosetron†</a:t>
                </a:r>
              </a:p>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Ondanestron</a:t>
                </a:r>
              </a:p>
            </p:txBody>
          </p:sp>
          <p:sp>
            <p:nvSpPr>
              <p:cNvPr id="11" name="Freeform 75">
                <a:extLst>
                  <a:ext uri="{FF2B5EF4-FFF2-40B4-BE49-F238E27FC236}">
                    <a16:creationId xmlns:a16="http://schemas.microsoft.com/office/drawing/2014/main" id="{FA8F2763-66EE-4CC4-88BC-D174C48D3ED7}"/>
                  </a:ext>
                </a:extLst>
              </p:cNvPr>
              <p:cNvSpPr/>
              <p:nvPr/>
            </p:nvSpPr>
            <p:spPr>
              <a:xfrm>
                <a:off x="7206883" y="4019374"/>
                <a:ext cx="2582928" cy="808138"/>
              </a:xfrm>
              <a:custGeom>
                <a:avLst/>
                <a:gdLst>
                  <a:gd name="connsiteX0" fmla="*/ 0 w 2368153"/>
                  <a:gd name="connsiteY0" fmla="*/ 0 h 947261"/>
                  <a:gd name="connsiteX1" fmla="*/ 2368153 w 2368153"/>
                  <a:gd name="connsiteY1" fmla="*/ 0 h 947261"/>
                  <a:gd name="connsiteX2" fmla="*/ 2368153 w 2368153"/>
                  <a:gd name="connsiteY2" fmla="*/ 947261 h 947261"/>
                  <a:gd name="connsiteX3" fmla="*/ 0 w 2368153"/>
                  <a:gd name="connsiteY3" fmla="*/ 947261 h 947261"/>
                  <a:gd name="connsiteX4" fmla="*/ 0 w 2368153"/>
                  <a:gd name="connsiteY4" fmla="*/ 0 h 947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947261">
                    <a:moveTo>
                      <a:pt x="0" y="0"/>
                    </a:moveTo>
                    <a:lnTo>
                      <a:pt x="2368153" y="0"/>
                    </a:lnTo>
                    <a:lnTo>
                      <a:pt x="2368153" y="947261"/>
                    </a:lnTo>
                    <a:lnTo>
                      <a:pt x="0" y="947261"/>
                    </a:lnTo>
                    <a:lnTo>
                      <a:pt x="0" y="0"/>
                    </a:lnTo>
                    <a:close/>
                  </a:path>
                </a:pathLst>
              </a:custGeom>
              <a:solidFill>
                <a:schemeClr val="tx2"/>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defPPr>
                  <a:defRPr lang="de-DE"/>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66800" rtl="0" eaLnBrk="0" fontAlgn="base" latinLnBrk="0" hangingPunct="0">
                  <a:lnSpc>
                    <a:spcPct val="90000"/>
                  </a:lnSpc>
                  <a:spcBef>
                    <a:spcPct val="0"/>
                  </a:spcBef>
                  <a:spcAft>
                    <a:spcPct val="35000"/>
                  </a:spcAft>
                  <a:buClr>
                    <a:srgbClr val="380053"/>
                  </a:buClr>
                  <a:buSzTx/>
                  <a:buFontTx/>
                  <a:buNone/>
                  <a:tabLst/>
                  <a:defRPr/>
                </a:pPr>
                <a:r>
                  <a:rPr kumimoji="0" lang="en-US" sz="2400" b="1" i="0" u="none" strike="noStrike" kern="1200" cap="none" spc="0" normalizeH="0" baseline="0" noProof="0">
                    <a:ln>
                      <a:noFill/>
                    </a:ln>
                    <a:solidFill>
                      <a:srgbClr val="FFFFFF"/>
                    </a:solidFill>
                    <a:effectLst/>
                    <a:uLnTx/>
                    <a:uFillTx/>
                    <a:ea typeface="+mn-ea"/>
                    <a:cs typeface="+mn-cs"/>
                  </a:rPr>
                  <a:t>Neuromodulation</a:t>
                </a:r>
              </a:p>
            </p:txBody>
          </p:sp>
          <p:sp>
            <p:nvSpPr>
              <p:cNvPr id="12" name="Freeform 76">
                <a:extLst>
                  <a:ext uri="{FF2B5EF4-FFF2-40B4-BE49-F238E27FC236}">
                    <a16:creationId xmlns:a16="http://schemas.microsoft.com/office/drawing/2014/main" id="{BDF582FC-53A3-4729-9A98-1BD8246F1E90}"/>
                  </a:ext>
                </a:extLst>
              </p:cNvPr>
              <p:cNvSpPr/>
              <p:nvPr/>
            </p:nvSpPr>
            <p:spPr>
              <a:xfrm>
                <a:off x="7206883" y="4827513"/>
                <a:ext cx="2582928" cy="1552489"/>
              </a:xfrm>
              <a:custGeom>
                <a:avLst/>
                <a:gdLst>
                  <a:gd name="connsiteX0" fmla="*/ 0 w 2368153"/>
                  <a:gd name="connsiteY0" fmla="*/ 0 h 2723040"/>
                  <a:gd name="connsiteX1" fmla="*/ 2368153 w 2368153"/>
                  <a:gd name="connsiteY1" fmla="*/ 0 h 2723040"/>
                  <a:gd name="connsiteX2" fmla="*/ 2368153 w 2368153"/>
                  <a:gd name="connsiteY2" fmla="*/ 2723040 h 2723040"/>
                  <a:gd name="connsiteX3" fmla="*/ 0 w 2368153"/>
                  <a:gd name="connsiteY3" fmla="*/ 2723040 h 2723040"/>
                  <a:gd name="connsiteX4" fmla="*/ 0 w 2368153"/>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2723040">
                    <a:moveTo>
                      <a:pt x="0" y="0"/>
                    </a:moveTo>
                    <a:lnTo>
                      <a:pt x="2368153" y="0"/>
                    </a:lnTo>
                    <a:lnTo>
                      <a:pt x="2368153" y="2723040"/>
                    </a:lnTo>
                    <a:lnTo>
                      <a:pt x="0" y="2723040"/>
                    </a:lnTo>
                    <a:lnTo>
                      <a:pt x="0" y="0"/>
                    </a:lnTo>
                    <a:close/>
                  </a:path>
                </a:pathLst>
              </a:custGeom>
              <a:solidFill>
                <a:schemeClr val="bg1">
                  <a:lumMod val="95000"/>
                </a:schemeClr>
              </a:solidFill>
              <a:ln>
                <a:no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defPPr>
                  <a:defRPr lang="de-DE"/>
                </a:defPPr>
                <a:lvl1pPr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24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24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24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2400" kern="1200">
                    <a:solidFill>
                      <a:schemeClr val="dk1">
                        <a:hueOff val="0"/>
                        <a:satOff val="0"/>
                        <a:lumOff val="0"/>
                        <a:alphaOff val="0"/>
                      </a:schemeClr>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Antidepressants</a:t>
                </a:r>
              </a:p>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Gut-directed behavioral therapy</a:t>
                </a:r>
              </a:p>
              <a:p>
                <a:pPr marL="0" marR="0" lvl="0" indent="0" algn="l" defTabSz="914400" rtl="0" eaLnBrk="0" fontAlgn="base" latinLnBrk="0" hangingPunct="0">
                  <a:lnSpc>
                    <a:spcPct val="100000"/>
                  </a:lnSpc>
                  <a:spcBef>
                    <a:spcPct val="0"/>
                  </a:spcBef>
                  <a:spcAft>
                    <a:spcPct val="0"/>
                  </a:spcAft>
                  <a:buClr>
                    <a:srgbClr val="491166"/>
                  </a:buClr>
                  <a:buSzTx/>
                  <a:buFontTx/>
                  <a:buNone/>
                  <a:tabLst/>
                  <a:defRPr/>
                </a:pPr>
                <a:endParaRPr kumimoji="0" lang="en-US" sz="2400" b="0" i="0" u="none" strike="noStrike" kern="1200" cap="none" spc="0" normalizeH="0" baseline="0" noProof="0">
                  <a:ln>
                    <a:noFill/>
                  </a:ln>
                  <a:solidFill>
                    <a:srgbClr val="141414">
                      <a:hueOff val="0"/>
                      <a:satOff val="0"/>
                      <a:lumOff val="0"/>
                      <a:alphaOff val="0"/>
                    </a:srgbClr>
                  </a:solidFill>
                  <a:effectLst/>
                  <a:uLnTx/>
                  <a:uFillTx/>
                  <a:ea typeface="+mn-ea"/>
                  <a:cs typeface="+mn-cs"/>
                </a:endParaRPr>
              </a:p>
            </p:txBody>
          </p:sp>
        </p:grpSp>
        <p:sp>
          <p:nvSpPr>
            <p:cNvPr id="19" name="Freeform 75">
              <a:extLst>
                <a:ext uri="{FF2B5EF4-FFF2-40B4-BE49-F238E27FC236}">
                  <a16:creationId xmlns:a16="http://schemas.microsoft.com/office/drawing/2014/main" id="{1D84591A-383F-4DB7-A9FB-DE51151E9510}"/>
                </a:ext>
              </a:extLst>
            </p:cNvPr>
            <p:cNvSpPr/>
            <p:nvPr/>
          </p:nvSpPr>
          <p:spPr>
            <a:xfrm>
              <a:off x="4299230" y="3957475"/>
              <a:ext cx="2937088" cy="808139"/>
            </a:xfrm>
            <a:custGeom>
              <a:avLst/>
              <a:gdLst>
                <a:gd name="connsiteX0" fmla="*/ 0 w 2368153"/>
                <a:gd name="connsiteY0" fmla="*/ 0 h 947261"/>
                <a:gd name="connsiteX1" fmla="*/ 2368153 w 2368153"/>
                <a:gd name="connsiteY1" fmla="*/ 0 h 947261"/>
                <a:gd name="connsiteX2" fmla="*/ 2368153 w 2368153"/>
                <a:gd name="connsiteY2" fmla="*/ 947261 h 947261"/>
                <a:gd name="connsiteX3" fmla="*/ 0 w 2368153"/>
                <a:gd name="connsiteY3" fmla="*/ 947261 h 947261"/>
                <a:gd name="connsiteX4" fmla="*/ 0 w 2368153"/>
                <a:gd name="connsiteY4" fmla="*/ 0 h 947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947261">
                  <a:moveTo>
                    <a:pt x="0" y="0"/>
                  </a:moveTo>
                  <a:lnTo>
                    <a:pt x="2368153" y="0"/>
                  </a:lnTo>
                  <a:lnTo>
                    <a:pt x="2368153" y="947261"/>
                  </a:lnTo>
                  <a:lnTo>
                    <a:pt x="0" y="947261"/>
                  </a:lnTo>
                  <a:lnTo>
                    <a:pt x="0" y="0"/>
                  </a:lnTo>
                  <a:close/>
                </a:path>
              </a:pathLst>
            </a:custGeom>
            <a:solidFill>
              <a:schemeClr val="tx2"/>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defPPr>
                <a:defRPr lang="de-DE"/>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66800" rtl="0" eaLnBrk="0" fontAlgn="base" latinLnBrk="0" hangingPunct="0">
                <a:lnSpc>
                  <a:spcPct val="90000"/>
                </a:lnSpc>
                <a:spcBef>
                  <a:spcPct val="0"/>
                </a:spcBef>
                <a:spcAft>
                  <a:spcPct val="35000"/>
                </a:spcAft>
                <a:buClr>
                  <a:srgbClr val="380053"/>
                </a:buClr>
                <a:buSzTx/>
                <a:buFontTx/>
                <a:buNone/>
                <a:tabLst/>
                <a:defRPr/>
              </a:pPr>
              <a:r>
                <a:rPr kumimoji="0" lang="en-US" sz="2400" b="1" i="0" u="none" strike="noStrike" kern="1200" cap="none" spc="0" normalizeH="0" baseline="0" noProof="0">
                  <a:ln>
                    <a:noFill/>
                  </a:ln>
                  <a:solidFill>
                    <a:srgbClr val="FFFFFF"/>
                  </a:solidFill>
                  <a:effectLst/>
                  <a:uLnTx/>
                  <a:uFillTx/>
                  <a:ea typeface="+mn-ea"/>
                  <a:cs typeface="+mn-cs"/>
                </a:rPr>
                <a:t>Opioid Receptor Modulators</a:t>
              </a:r>
            </a:p>
          </p:txBody>
        </p:sp>
        <p:sp>
          <p:nvSpPr>
            <p:cNvPr id="20" name="Freeform 76">
              <a:extLst>
                <a:ext uri="{FF2B5EF4-FFF2-40B4-BE49-F238E27FC236}">
                  <a16:creationId xmlns:a16="http://schemas.microsoft.com/office/drawing/2014/main" id="{0800A9A3-B7D4-46B8-B69A-10D4F95EBEED}"/>
                </a:ext>
              </a:extLst>
            </p:cNvPr>
            <p:cNvSpPr/>
            <p:nvPr/>
          </p:nvSpPr>
          <p:spPr>
            <a:xfrm>
              <a:off x="4299230" y="4783173"/>
              <a:ext cx="2937088" cy="1552489"/>
            </a:xfrm>
            <a:custGeom>
              <a:avLst/>
              <a:gdLst>
                <a:gd name="connsiteX0" fmla="*/ 0 w 2368153"/>
                <a:gd name="connsiteY0" fmla="*/ 0 h 2723040"/>
                <a:gd name="connsiteX1" fmla="*/ 2368153 w 2368153"/>
                <a:gd name="connsiteY1" fmla="*/ 0 h 2723040"/>
                <a:gd name="connsiteX2" fmla="*/ 2368153 w 2368153"/>
                <a:gd name="connsiteY2" fmla="*/ 2723040 h 2723040"/>
                <a:gd name="connsiteX3" fmla="*/ 0 w 2368153"/>
                <a:gd name="connsiteY3" fmla="*/ 2723040 h 2723040"/>
                <a:gd name="connsiteX4" fmla="*/ 0 w 2368153"/>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153" h="2723040">
                  <a:moveTo>
                    <a:pt x="0" y="0"/>
                  </a:moveTo>
                  <a:lnTo>
                    <a:pt x="2368153" y="0"/>
                  </a:lnTo>
                  <a:lnTo>
                    <a:pt x="2368153" y="2723040"/>
                  </a:lnTo>
                  <a:lnTo>
                    <a:pt x="0" y="2723040"/>
                  </a:lnTo>
                  <a:lnTo>
                    <a:pt x="0" y="0"/>
                  </a:lnTo>
                  <a:close/>
                </a:path>
              </a:pathLst>
            </a:custGeom>
            <a:solidFill>
              <a:schemeClr val="bg1">
                <a:lumMod val="95000"/>
              </a:schemeClr>
            </a:solidFill>
            <a:ln>
              <a:no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defPPr>
                <a:defRPr lang="de-DE"/>
              </a:defPPr>
              <a:lvl1pPr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sz="24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24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24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24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2400" kern="1200">
                  <a:solidFill>
                    <a:schemeClr val="dk1">
                      <a:hueOff val="0"/>
                      <a:satOff val="0"/>
                      <a:lumOff val="0"/>
                      <a:alphaOff val="0"/>
                    </a:schemeClr>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Diphenoxylate</a:t>
              </a:r>
            </a:p>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Eluxadoline*</a:t>
              </a:r>
            </a:p>
            <a:p>
              <a:pPr marL="342900" marR="0" lvl="0" indent="-342900" algn="l" defTabSz="914400" rtl="0" eaLnBrk="0" fontAlgn="base" latinLnBrk="0" hangingPunct="0">
                <a:lnSpc>
                  <a:spcPct val="100000"/>
                </a:lnSpc>
                <a:spcBef>
                  <a:spcPct val="0"/>
                </a:spcBef>
                <a:spcAft>
                  <a:spcPct val="0"/>
                </a:spcAft>
                <a:buClr>
                  <a:schemeClr val="tx2"/>
                </a:buClr>
                <a:buSzTx/>
                <a:buFont typeface="Wingdings" panose="05000000000000000000" pitchFamily="2" charset="2"/>
                <a:buChar char="§"/>
                <a:tabLst/>
                <a:defRPr/>
              </a:pPr>
              <a:r>
                <a:rPr kumimoji="0" lang="en-US" sz="2200" b="0" i="0" u="none" strike="noStrike" kern="1200" cap="none" spc="0" normalizeH="0" baseline="0" noProof="0">
                  <a:ln>
                    <a:noFill/>
                  </a:ln>
                  <a:solidFill>
                    <a:schemeClr val="tx1">
                      <a:lumMod val="75000"/>
                    </a:schemeClr>
                  </a:solidFill>
                  <a:effectLst/>
                  <a:uLnTx/>
                  <a:uFillTx/>
                  <a:ea typeface="+mn-ea"/>
                  <a:cs typeface="+mn-cs"/>
                </a:rPr>
                <a:t>Loperamide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141414">
                    <a:hueOff val="0"/>
                    <a:satOff val="0"/>
                    <a:lumOff val="0"/>
                    <a:alphaOff val="0"/>
                  </a:srgbClr>
                </a:solidFill>
                <a:effectLst/>
                <a:uLnTx/>
                <a:uFillTx/>
                <a:ea typeface="+mn-ea"/>
                <a:cs typeface="+mn-cs"/>
              </a:endParaRPr>
            </a:p>
          </p:txBody>
        </p:sp>
      </p:grpSp>
    </p:spTree>
    <p:extLst>
      <p:ext uri="{BB962C8B-B14F-4D97-AF65-F5344CB8AC3E}">
        <p14:creationId xmlns:p14="http://schemas.microsoft.com/office/powerpoint/2010/main" val="2295884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a:xfrm>
            <a:off x="719668" y="132515"/>
            <a:ext cx="10937002" cy="828675"/>
          </a:xfrm>
        </p:spPr>
        <p:txBody>
          <a:bodyPr>
            <a:normAutofit fontScale="90000"/>
          </a:bodyPr>
          <a:lstStyle/>
          <a:p>
            <a:r>
              <a:rPr lang="en-US" altLang="en-US"/>
              <a:t>FODMAPs in IBS</a:t>
            </a:r>
            <a:br>
              <a:rPr lang="en-US" altLang="en-US"/>
            </a:br>
            <a:r>
              <a:rPr lang="en-US" altLang="en-US" sz="3100" i="1"/>
              <a:t>(Fermentable Oligosaccharides, Disaccharides, Monosaccharides, and Polyols)</a:t>
            </a:r>
            <a:endParaRPr lang="en-US" altLang="en-US" sz="2900" i="1"/>
          </a:p>
        </p:txBody>
      </p:sp>
      <p:sp>
        <p:nvSpPr>
          <p:cNvPr id="7" name="Text Placeholder 6"/>
          <p:cNvSpPr>
            <a:spLocks noGrp="1"/>
          </p:cNvSpPr>
          <p:nvPr>
            <p:ph type="body" sz="quarter" idx="14"/>
          </p:nvPr>
        </p:nvSpPr>
        <p:spPr>
          <a:xfrm>
            <a:off x="0" y="6273911"/>
            <a:ext cx="12191999" cy="447609"/>
          </a:xfrm>
        </p:spPr>
        <p:txBody>
          <a:bodyPr/>
          <a:lstStyle/>
          <a:p>
            <a:pPr>
              <a:spcAft>
                <a:spcPts val="0"/>
              </a:spcAft>
            </a:pPr>
            <a:r>
              <a:rPr lang="en-US"/>
              <a:t>SCFA, short chain fatty acids.</a:t>
            </a:r>
          </a:p>
          <a:p>
            <a:r>
              <a:rPr lang="en-US"/>
              <a:t>Barrett JS, et al. Ther Adv Gastroenterol. 2012;5:261-268; Spencer M, et al. Curr Treat Options Gastroenterol. 2014;12:424-440.</a:t>
            </a:r>
          </a:p>
        </p:txBody>
      </p:sp>
      <p:grpSp>
        <p:nvGrpSpPr>
          <p:cNvPr id="14" name="Group 13">
            <a:extLst>
              <a:ext uri="{FF2B5EF4-FFF2-40B4-BE49-F238E27FC236}">
                <a16:creationId xmlns:a16="http://schemas.microsoft.com/office/drawing/2014/main" id="{CB4BA81A-E96A-4269-BF22-63554FB903DF}"/>
              </a:ext>
            </a:extLst>
          </p:cNvPr>
          <p:cNvGrpSpPr/>
          <p:nvPr/>
        </p:nvGrpSpPr>
        <p:grpSpPr>
          <a:xfrm>
            <a:off x="168809" y="1384802"/>
            <a:ext cx="6153043" cy="4696686"/>
            <a:chOff x="168809" y="1361656"/>
            <a:chExt cx="6153043" cy="4696686"/>
          </a:xfrm>
        </p:grpSpPr>
        <p:sp>
          <p:nvSpPr>
            <p:cNvPr id="46" name="Rounded Rectangle 10284">
              <a:extLst>
                <a:ext uri="{FF2B5EF4-FFF2-40B4-BE49-F238E27FC236}">
                  <a16:creationId xmlns:a16="http://schemas.microsoft.com/office/drawing/2014/main" id="{81C726CD-A0F9-47BD-ABF4-D5E439D14BF7}"/>
                </a:ext>
              </a:extLst>
            </p:cNvPr>
            <p:cNvSpPr/>
            <p:nvPr/>
          </p:nvSpPr>
          <p:spPr>
            <a:xfrm>
              <a:off x="168809" y="1361656"/>
              <a:ext cx="2994494" cy="2197263"/>
            </a:xfrm>
            <a:prstGeom prst="rect">
              <a:avLst/>
            </a:prstGeom>
            <a:solidFill>
              <a:srgbClr val="E7EBE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F3853"/>
                  </a:solidFill>
                  <a:effectLst/>
                  <a:uLnTx/>
                  <a:uFillTx/>
                  <a:latin typeface="Proxima Nova Rg"/>
                  <a:ea typeface="+mn-ea"/>
                  <a:cs typeface="Calibri" panose="020F0502020204030204" pitchFamily="34" charset="0"/>
                </a:rPr>
                <a:t>Excess fructose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Honey, apples, pears, </a:t>
              </a:r>
              <a:b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b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peaches, mangos, </a:t>
              </a:r>
              <a:b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b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fruit juice, dried fruit</a:t>
              </a:r>
            </a:p>
          </p:txBody>
        </p:sp>
        <p:sp>
          <p:nvSpPr>
            <p:cNvPr id="58" name="TextBox 57">
              <a:extLst>
                <a:ext uri="{FF2B5EF4-FFF2-40B4-BE49-F238E27FC236}">
                  <a16:creationId xmlns:a16="http://schemas.microsoft.com/office/drawing/2014/main" id="{404689CF-47AB-42C9-A17D-E0AFD7C66A58}"/>
                </a:ext>
              </a:extLst>
            </p:cNvPr>
            <p:cNvSpPr txBox="1"/>
            <p:nvPr/>
          </p:nvSpPr>
          <p:spPr>
            <a:xfrm>
              <a:off x="5436668" y="5858287"/>
              <a:ext cx="885179" cy="20005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75000"/>
                    </a:prstClr>
                  </a:solidFill>
                  <a:effectLst/>
                  <a:uLnTx/>
                  <a:uFillTx/>
                  <a:latin typeface="Proxima Nova Rg"/>
                  <a:ea typeface="+mn-ea"/>
                  <a:cs typeface="Calibri" panose="020F0502020204030204" pitchFamily="34" charset="0"/>
                </a:rPr>
                <a:t>© Medscape, LLC</a:t>
              </a:r>
            </a:p>
          </p:txBody>
        </p:sp>
        <p:sp>
          <p:nvSpPr>
            <p:cNvPr id="297" name="Rounded Rectangle 10284">
              <a:extLst>
                <a:ext uri="{FF2B5EF4-FFF2-40B4-BE49-F238E27FC236}">
                  <a16:creationId xmlns:a16="http://schemas.microsoft.com/office/drawing/2014/main" id="{8EAB59C9-150A-48B2-ACCF-C422C3B5CBF6}"/>
                </a:ext>
              </a:extLst>
            </p:cNvPr>
            <p:cNvSpPr/>
            <p:nvPr/>
          </p:nvSpPr>
          <p:spPr>
            <a:xfrm>
              <a:off x="168809" y="3702655"/>
              <a:ext cx="3000431" cy="2197263"/>
            </a:xfrm>
            <a:prstGeom prst="rect">
              <a:avLst/>
            </a:prstGeom>
            <a:solidFill>
              <a:srgbClr val="E7EBE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F3853"/>
                  </a:solidFill>
                  <a:effectLst/>
                  <a:uLnTx/>
                  <a:uFillTx/>
                  <a:latin typeface="Proxima Nova Rg"/>
                  <a:ea typeface="+mn-ea"/>
                  <a:cs typeface="Calibri" panose="020F0502020204030204" pitchFamily="34" charset="0"/>
                </a:rPr>
                <a:t>Fructans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Wheat (large amounts)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Rye (large amounts)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Onions, leeks, zucchini</a:t>
              </a:r>
            </a:p>
          </p:txBody>
        </p:sp>
        <p:sp>
          <p:nvSpPr>
            <p:cNvPr id="298" name="Rounded Rectangle 10284">
              <a:extLst>
                <a:ext uri="{FF2B5EF4-FFF2-40B4-BE49-F238E27FC236}">
                  <a16:creationId xmlns:a16="http://schemas.microsoft.com/office/drawing/2014/main" id="{FC13B054-77B4-4AB8-AF33-45DCE675F728}"/>
                </a:ext>
              </a:extLst>
            </p:cNvPr>
            <p:cNvSpPr/>
            <p:nvPr/>
          </p:nvSpPr>
          <p:spPr>
            <a:xfrm>
              <a:off x="3321420" y="3690039"/>
              <a:ext cx="3000432" cy="2197263"/>
            </a:xfrm>
            <a:prstGeom prst="rect">
              <a:avLst/>
            </a:prstGeom>
            <a:solidFill>
              <a:srgbClr val="E7EBE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nchorCtr="0"/>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F3853"/>
                  </a:solidFill>
                  <a:effectLst/>
                  <a:uLnTx/>
                  <a:uFillTx/>
                  <a:latin typeface="Proxima Nova Rg"/>
                  <a:ea typeface="+mn-ea"/>
                  <a:cs typeface="Calibri" panose="020F0502020204030204" pitchFamily="34" charset="0"/>
                </a:rPr>
                <a:t>Sorbitol</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Apricots, peaches, artificial sweeteners, artificially sweetened gums</a:t>
              </a:r>
            </a:p>
          </p:txBody>
        </p:sp>
        <p:sp>
          <p:nvSpPr>
            <p:cNvPr id="299" name="Rounded Rectangle 10284">
              <a:extLst>
                <a:ext uri="{FF2B5EF4-FFF2-40B4-BE49-F238E27FC236}">
                  <a16:creationId xmlns:a16="http://schemas.microsoft.com/office/drawing/2014/main" id="{2DCBEE4C-2E7E-4106-96C5-6E404E563ECB}"/>
                </a:ext>
              </a:extLst>
            </p:cNvPr>
            <p:cNvSpPr/>
            <p:nvPr/>
          </p:nvSpPr>
          <p:spPr>
            <a:xfrm>
              <a:off x="3326624" y="1361656"/>
              <a:ext cx="2995223" cy="2197263"/>
            </a:xfrm>
            <a:prstGeom prst="rect">
              <a:avLst/>
            </a:prstGeom>
            <a:solidFill>
              <a:srgbClr val="E7EBE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nchorCtr="0"/>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err="1">
                  <a:ln>
                    <a:noFill/>
                  </a:ln>
                  <a:solidFill>
                    <a:srgbClr val="0F3853"/>
                  </a:solidFill>
                  <a:effectLst/>
                  <a:uLnTx/>
                  <a:uFillTx/>
                  <a:latin typeface="Proxima Nova Rg"/>
                  <a:ea typeface="+mn-ea"/>
                  <a:cs typeface="Calibri" panose="020F0502020204030204" pitchFamily="34" charset="0"/>
                </a:rPr>
                <a:t>Raffinose</a:t>
              </a:r>
              <a:endParaRPr kumimoji="0" lang="en-US" sz="1800" b="1" i="0" u="none" strike="noStrike" kern="1200" cap="none" spc="0" normalizeH="0" baseline="0" noProof="0">
                <a:ln>
                  <a:noFill/>
                </a:ln>
                <a:solidFill>
                  <a:srgbClr val="0F3853"/>
                </a:solidFill>
                <a:effectLst/>
                <a:uLnTx/>
                <a:uFillTx/>
                <a:latin typeface="Proxima Nova Rg"/>
                <a:ea typeface="+mn-ea"/>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Lentils, cabbage, </a:t>
              </a:r>
              <a:r>
                <a:rPr kumimoji="0" lang="en-US" sz="1600" b="0" i="0" u="none" strike="noStrike" kern="1200" cap="none" spc="0" normalizeH="0" baseline="0" noProof="0" err="1">
                  <a:ln>
                    <a:noFill/>
                  </a:ln>
                  <a:solidFill>
                    <a:srgbClr val="141414"/>
                  </a:solidFill>
                  <a:effectLst/>
                  <a:uLnTx/>
                  <a:uFillTx/>
                  <a:latin typeface="Proxima Nova Rg"/>
                  <a:ea typeface="+mn-ea"/>
                  <a:cs typeface="Calibri" panose="020F0502020204030204" pitchFamily="34" charset="0"/>
                </a:rPr>
                <a:t>brussels</a:t>
              </a: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 sprouts, asparagus,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41414"/>
                  </a:solidFill>
                  <a:effectLst/>
                  <a:uLnTx/>
                  <a:uFillTx/>
                  <a:latin typeface="Proxima Nova Rg"/>
                  <a:ea typeface="+mn-ea"/>
                  <a:cs typeface="Calibri" panose="020F0502020204030204" pitchFamily="34" charset="0"/>
                </a:rPr>
                <a:t>green beans, legumes</a:t>
              </a:r>
            </a:p>
          </p:txBody>
        </p:sp>
        <p:pic>
          <p:nvPicPr>
            <p:cNvPr id="3" name="Picture 2" descr="Logo&#10;&#10;Description automatically generated with medium confidence">
              <a:extLst>
                <a:ext uri="{FF2B5EF4-FFF2-40B4-BE49-F238E27FC236}">
                  <a16:creationId xmlns:a16="http://schemas.microsoft.com/office/drawing/2014/main" id="{5CCB5A70-7847-45DA-AC86-268B734AE2D9}"/>
                </a:ext>
              </a:extLst>
            </p:cNvPr>
            <p:cNvPicPr>
              <a:picLocks noChangeAspect="1"/>
            </p:cNvPicPr>
            <p:nvPr/>
          </p:nvPicPr>
          <p:blipFill>
            <a:blip r:embed="rId3" cstate="hqprint">
              <a:alphaModFix amt="50000"/>
              <a:extLst>
                <a:ext uri="{28A0092B-C50C-407E-A947-70E740481C1C}">
                  <a14:useLocalDpi xmlns:a14="http://schemas.microsoft.com/office/drawing/2010/main" val="0"/>
                </a:ext>
              </a:extLst>
            </a:blip>
            <a:stretch>
              <a:fillRect/>
            </a:stretch>
          </p:blipFill>
          <p:spPr>
            <a:xfrm>
              <a:off x="3472688" y="4517589"/>
              <a:ext cx="1663255" cy="1261503"/>
            </a:xfrm>
            <a:prstGeom prst="rect">
              <a:avLst/>
            </a:prstGeom>
          </p:spPr>
        </p:pic>
        <p:pic>
          <p:nvPicPr>
            <p:cNvPr id="8" name="Picture 7" descr="Icon&#10;&#10;Description automatically generated">
              <a:extLst>
                <a:ext uri="{FF2B5EF4-FFF2-40B4-BE49-F238E27FC236}">
                  <a16:creationId xmlns:a16="http://schemas.microsoft.com/office/drawing/2014/main" id="{EA934A04-B726-4C67-826E-447D3545CE6A}"/>
                </a:ext>
              </a:extLst>
            </p:cNvPr>
            <p:cNvPicPr>
              <a:picLocks noChangeAspect="1"/>
            </p:cNvPicPr>
            <p:nvPr/>
          </p:nvPicPr>
          <p:blipFill>
            <a:blip r:embed="rId4" cstate="hqprint">
              <a:alphaModFix amt="50000"/>
              <a:extLst>
                <a:ext uri="{28A0092B-C50C-407E-A947-70E740481C1C}">
                  <a14:useLocalDpi xmlns:a14="http://schemas.microsoft.com/office/drawing/2010/main" val="0"/>
                </a:ext>
              </a:extLst>
            </a:blip>
            <a:stretch>
              <a:fillRect/>
            </a:stretch>
          </p:blipFill>
          <p:spPr>
            <a:xfrm>
              <a:off x="1776946" y="1893228"/>
              <a:ext cx="1184772" cy="1584814"/>
            </a:xfrm>
            <a:prstGeom prst="rect">
              <a:avLst/>
            </a:prstGeom>
          </p:spPr>
        </p:pic>
        <p:pic>
          <p:nvPicPr>
            <p:cNvPr id="10" name="Picture 9" descr="A picture containing porcelain&#10;&#10;Description automatically generated">
              <a:extLst>
                <a:ext uri="{FF2B5EF4-FFF2-40B4-BE49-F238E27FC236}">
                  <a16:creationId xmlns:a16="http://schemas.microsoft.com/office/drawing/2014/main" id="{0E80F643-5414-4C4D-BD23-279515AB544E}"/>
                </a:ext>
              </a:extLst>
            </p:cNvPr>
            <p:cNvPicPr>
              <a:picLocks noChangeAspect="1"/>
            </p:cNvPicPr>
            <p:nvPr/>
          </p:nvPicPr>
          <p:blipFill>
            <a:blip r:embed="rId5" cstate="hqprint">
              <a:alphaModFix amt="50000"/>
              <a:extLst>
                <a:ext uri="{28A0092B-C50C-407E-A947-70E740481C1C}">
                  <a14:useLocalDpi xmlns:a14="http://schemas.microsoft.com/office/drawing/2010/main" val="0"/>
                </a:ext>
              </a:extLst>
            </a:blip>
            <a:stretch>
              <a:fillRect/>
            </a:stretch>
          </p:blipFill>
          <p:spPr>
            <a:xfrm flipH="1">
              <a:off x="3343454" y="2334029"/>
              <a:ext cx="1635661" cy="1190543"/>
            </a:xfrm>
            <a:prstGeom prst="rect">
              <a:avLst/>
            </a:prstGeom>
          </p:spPr>
        </p:pic>
        <p:pic>
          <p:nvPicPr>
            <p:cNvPr id="13" name="Picture 12" descr="Logo&#10;&#10;Description automatically generated">
              <a:extLst>
                <a:ext uri="{FF2B5EF4-FFF2-40B4-BE49-F238E27FC236}">
                  <a16:creationId xmlns:a16="http://schemas.microsoft.com/office/drawing/2014/main" id="{3B00E682-6582-4376-8084-A933AF957AF0}"/>
                </a:ext>
              </a:extLst>
            </p:cNvPr>
            <p:cNvPicPr>
              <a:picLocks noChangeAspect="1"/>
            </p:cNvPicPr>
            <p:nvPr/>
          </p:nvPicPr>
          <p:blipFill>
            <a:blip r:embed="rId6" cstate="hqprint">
              <a:alphaModFix amt="50000"/>
              <a:extLst>
                <a:ext uri="{28A0092B-C50C-407E-A947-70E740481C1C}">
                  <a14:useLocalDpi xmlns:a14="http://schemas.microsoft.com/office/drawing/2010/main" val="0"/>
                </a:ext>
              </a:extLst>
            </a:blip>
            <a:stretch>
              <a:fillRect/>
            </a:stretch>
          </p:blipFill>
          <p:spPr>
            <a:xfrm>
              <a:off x="817820" y="4917502"/>
              <a:ext cx="2306293" cy="865779"/>
            </a:xfrm>
            <a:prstGeom prst="rect">
              <a:avLst/>
            </a:prstGeom>
          </p:spPr>
        </p:pic>
      </p:grpSp>
      <p:grpSp>
        <p:nvGrpSpPr>
          <p:cNvPr id="60" name="Group 59">
            <a:extLst>
              <a:ext uri="{FF2B5EF4-FFF2-40B4-BE49-F238E27FC236}">
                <a16:creationId xmlns:a16="http://schemas.microsoft.com/office/drawing/2014/main" id="{A119B620-704C-4564-A08A-BBBB80D39579}"/>
              </a:ext>
            </a:extLst>
          </p:cNvPr>
          <p:cNvGrpSpPr/>
          <p:nvPr/>
        </p:nvGrpSpPr>
        <p:grpSpPr>
          <a:xfrm rot="16200000" flipH="1">
            <a:off x="7675893" y="9915413"/>
            <a:ext cx="861609" cy="387713"/>
            <a:chOff x="10004093" y="2426171"/>
            <a:chExt cx="861609" cy="541061"/>
          </a:xfrm>
        </p:grpSpPr>
        <p:cxnSp>
          <p:nvCxnSpPr>
            <p:cNvPr id="98" name="Straight Arrow Connector 97">
              <a:extLst>
                <a:ext uri="{FF2B5EF4-FFF2-40B4-BE49-F238E27FC236}">
                  <a16:creationId xmlns:a16="http://schemas.microsoft.com/office/drawing/2014/main" id="{0A0790D7-A9D8-423E-A36F-F5A06F83230D}"/>
                </a:ext>
              </a:extLst>
            </p:cNvPr>
            <p:cNvCxnSpPr>
              <a:cxnSpLocks/>
            </p:cNvCxnSpPr>
            <p:nvPr/>
          </p:nvCxnSpPr>
          <p:spPr>
            <a:xfrm>
              <a:off x="10865702" y="2426171"/>
              <a:ext cx="0" cy="541061"/>
            </a:xfrm>
            <a:prstGeom prst="straightConnector1">
              <a:avLst/>
            </a:prstGeom>
            <a:ln w="1270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CCBB9BEC-09A1-4A08-ADB9-BFA727FA632C}"/>
                </a:ext>
              </a:extLst>
            </p:cNvPr>
            <p:cNvCxnSpPr>
              <a:cxnSpLocks/>
            </p:cNvCxnSpPr>
            <p:nvPr/>
          </p:nvCxnSpPr>
          <p:spPr>
            <a:xfrm>
              <a:off x="10004093" y="2426171"/>
              <a:ext cx="8616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99E13115-DE73-4ADB-A569-33E4BE892CC1}"/>
              </a:ext>
            </a:extLst>
          </p:cNvPr>
          <p:cNvGrpSpPr/>
          <p:nvPr/>
        </p:nvGrpSpPr>
        <p:grpSpPr>
          <a:xfrm rot="5400000">
            <a:off x="9508500" y="9920666"/>
            <a:ext cx="861609" cy="387713"/>
            <a:chOff x="10004093" y="2426171"/>
            <a:chExt cx="861609" cy="541061"/>
          </a:xfrm>
        </p:grpSpPr>
        <p:cxnSp>
          <p:nvCxnSpPr>
            <p:cNvPr id="86" name="Straight Arrow Connector 85">
              <a:extLst>
                <a:ext uri="{FF2B5EF4-FFF2-40B4-BE49-F238E27FC236}">
                  <a16:creationId xmlns:a16="http://schemas.microsoft.com/office/drawing/2014/main" id="{E0F173E2-5E1D-4807-AA7F-C19E89DE1E98}"/>
                </a:ext>
              </a:extLst>
            </p:cNvPr>
            <p:cNvCxnSpPr>
              <a:cxnSpLocks/>
            </p:cNvCxnSpPr>
            <p:nvPr/>
          </p:nvCxnSpPr>
          <p:spPr>
            <a:xfrm>
              <a:off x="10865702" y="2426171"/>
              <a:ext cx="0" cy="541061"/>
            </a:xfrm>
            <a:prstGeom prst="straightConnector1">
              <a:avLst/>
            </a:prstGeom>
            <a:ln w="1270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ADD5C9A3-3D10-4577-87D7-EAE10126A02F}"/>
                </a:ext>
              </a:extLst>
            </p:cNvPr>
            <p:cNvCxnSpPr>
              <a:cxnSpLocks/>
            </p:cNvCxnSpPr>
            <p:nvPr/>
          </p:nvCxnSpPr>
          <p:spPr>
            <a:xfrm>
              <a:off x="10004093" y="2426171"/>
              <a:ext cx="8616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7"/>
          <a:stretch>
            <a:fillRect/>
          </a:stretch>
        </p:blipFill>
        <p:spPr>
          <a:xfrm>
            <a:off x="6619875" y="1384802"/>
            <a:ext cx="5448300" cy="4772025"/>
          </a:xfrm>
          <a:prstGeom prst="rect">
            <a:avLst/>
          </a:prstGeom>
        </p:spPr>
      </p:pic>
    </p:spTree>
    <p:extLst>
      <p:ext uri="{BB962C8B-B14F-4D97-AF65-F5344CB8AC3E}">
        <p14:creationId xmlns:p14="http://schemas.microsoft.com/office/powerpoint/2010/main" val="2108910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Applying the Low-FODMAP Diet in Practice</a:t>
            </a:r>
            <a:endParaRPr lang="en-US" i="1"/>
          </a:p>
        </p:txBody>
      </p:sp>
      <p:sp>
        <p:nvSpPr>
          <p:cNvPr id="7" name="Text Placeholder 6">
            <a:extLst>
              <a:ext uri="{FF2B5EF4-FFF2-40B4-BE49-F238E27FC236}">
                <a16:creationId xmlns:a16="http://schemas.microsoft.com/office/drawing/2014/main" id="{AE9C9274-04B3-40D0-8099-A050443B2EFE}"/>
              </a:ext>
            </a:extLst>
          </p:cNvPr>
          <p:cNvSpPr>
            <a:spLocks noGrp="1"/>
          </p:cNvSpPr>
          <p:nvPr>
            <p:ph type="body" sz="quarter" idx="14"/>
          </p:nvPr>
        </p:nvSpPr>
        <p:spPr>
          <a:xfrm>
            <a:off x="0" y="6196967"/>
            <a:ext cx="12191999" cy="524553"/>
          </a:xfrm>
        </p:spPr>
        <p:txBody>
          <a:bodyPr/>
          <a:lstStyle/>
          <a:p>
            <a:r>
              <a:rPr lang="en-US" sz="1100"/>
              <a:t>LFD, low FODMAP diet.</a:t>
            </a:r>
          </a:p>
          <a:p>
            <a:r>
              <a:rPr lang="en-US" sz="1100"/>
              <a:t>Chey WD, et al. Gastroenterology 2022;162:1737-1745</a:t>
            </a:r>
            <a:r>
              <a:rPr lang="en-US"/>
              <a:t>. </a:t>
            </a:r>
          </a:p>
        </p:txBody>
      </p:sp>
      <p:sp>
        <p:nvSpPr>
          <p:cNvPr id="36" name="Freeform 35"/>
          <p:cNvSpPr/>
          <p:nvPr/>
        </p:nvSpPr>
        <p:spPr>
          <a:xfrm>
            <a:off x="-1661160" y="6839144"/>
            <a:ext cx="25521" cy="18857"/>
          </a:xfrm>
          <a:custGeom>
            <a:avLst/>
            <a:gdLst>
              <a:gd name="connsiteX0" fmla="*/ 0 w 25521"/>
              <a:gd name="connsiteY0" fmla="*/ 0 h 18857"/>
              <a:gd name="connsiteX1" fmla="*/ 25521 w 25521"/>
              <a:gd name="connsiteY1" fmla="*/ 18857 h 18857"/>
              <a:gd name="connsiteX2" fmla="*/ 0 w 25521"/>
              <a:gd name="connsiteY2" fmla="*/ 18857 h 18857"/>
              <a:gd name="connsiteX3" fmla="*/ 0 w 25521"/>
              <a:gd name="connsiteY3" fmla="*/ 0 h 18857"/>
            </a:gdLst>
            <a:ahLst/>
            <a:cxnLst>
              <a:cxn ang="0">
                <a:pos x="connsiteX0" y="connsiteY0"/>
              </a:cxn>
              <a:cxn ang="0">
                <a:pos x="connsiteX1" y="connsiteY1"/>
              </a:cxn>
              <a:cxn ang="0">
                <a:pos x="connsiteX2" y="connsiteY2"/>
              </a:cxn>
              <a:cxn ang="0">
                <a:pos x="connsiteX3" y="connsiteY3"/>
              </a:cxn>
            </a:cxnLst>
            <a:rect l="l" t="t" r="r" b="b"/>
            <a:pathLst>
              <a:path w="25521" h="18857">
                <a:moveTo>
                  <a:pt x="0" y="0"/>
                </a:moveTo>
                <a:lnTo>
                  <a:pt x="25521" y="18857"/>
                </a:lnTo>
                <a:lnTo>
                  <a:pt x="0" y="18857"/>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grpSp>
        <p:nvGrpSpPr>
          <p:cNvPr id="61" name="Group 60"/>
          <p:cNvGrpSpPr/>
          <p:nvPr/>
        </p:nvGrpSpPr>
        <p:grpSpPr>
          <a:xfrm>
            <a:off x="378204" y="1374048"/>
            <a:ext cx="11242253" cy="4859287"/>
            <a:chOff x="213206" y="1305516"/>
            <a:chExt cx="11242253" cy="4859287"/>
          </a:xfrm>
        </p:grpSpPr>
        <p:grpSp>
          <p:nvGrpSpPr>
            <p:cNvPr id="6" name="Group 5">
              <a:extLst>
                <a:ext uri="{FF2B5EF4-FFF2-40B4-BE49-F238E27FC236}">
                  <a16:creationId xmlns:a16="http://schemas.microsoft.com/office/drawing/2014/main" id="{309328C6-9EF0-0A4A-9973-EE842B4F06AA}"/>
                </a:ext>
              </a:extLst>
            </p:cNvPr>
            <p:cNvGrpSpPr/>
            <p:nvPr/>
          </p:nvGrpSpPr>
          <p:grpSpPr>
            <a:xfrm>
              <a:off x="6741324" y="1305516"/>
              <a:ext cx="4714135" cy="968460"/>
              <a:chOff x="4834007" y="2787600"/>
              <a:chExt cx="4714135" cy="968460"/>
            </a:xfrm>
          </p:grpSpPr>
          <p:sp>
            <p:nvSpPr>
              <p:cNvPr id="8" name="TextBox 7"/>
              <p:cNvSpPr txBox="1"/>
              <p:nvPr/>
            </p:nvSpPr>
            <p:spPr>
              <a:xfrm>
                <a:off x="4834008" y="2787600"/>
                <a:ext cx="4714134" cy="968460"/>
              </a:xfrm>
              <a:prstGeom prst="rect">
                <a:avLst/>
              </a:prstGeom>
              <a:solidFill>
                <a:srgbClr val="E9F1F7"/>
              </a:solidFill>
            </p:spPr>
            <p:txBody>
              <a:bodyPr wrap="square" lIns="182880" tIns="0" rIns="91440" bIns="0" rtlCol="0" anchor="ctr" anchorCtr="0">
                <a:noAutofit/>
              </a:bodyPr>
              <a:lstStyle/>
              <a:p>
                <a:pPr marL="285750" indent="-285750">
                  <a:buFont typeface="Wingdings" panose="05000000000000000000" pitchFamily="2" charset="2"/>
                  <a:buChar char="§"/>
                </a:pPr>
                <a:r>
                  <a:rPr lang="en-US" sz="1600">
                    <a:solidFill>
                      <a:schemeClr val="accent1"/>
                    </a:solidFill>
                  </a:rPr>
                  <a:t>Motivated patient</a:t>
                </a:r>
              </a:p>
              <a:p>
                <a:pPr marL="285750" indent="-285750">
                  <a:buFont typeface="Wingdings" panose="05000000000000000000" pitchFamily="2" charset="2"/>
                  <a:buChar char="§"/>
                </a:pPr>
                <a:r>
                  <a:rPr lang="en-US" sz="1600">
                    <a:solidFill>
                      <a:schemeClr val="accent1"/>
                    </a:solidFill>
                  </a:rPr>
                  <a:t>GI dietitian or high-quality teaching materials</a:t>
                </a:r>
              </a:p>
              <a:p>
                <a:pPr marL="285750" indent="-285750">
                  <a:buFont typeface="Wingdings" panose="05000000000000000000" pitchFamily="2" charset="2"/>
                  <a:buChar char="§"/>
                </a:pPr>
                <a:r>
                  <a:rPr lang="en-US" sz="1600">
                    <a:solidFill>
                      <a:schemeClr val="accent1"/>
                    </a:solidFill>
                  </a:rPr>
                  <a:t>Willing and able to follow-up</a:t>
                </a:r>
              </a:p>
            </p:txBody>
          </p:sp>
          <p:sp>
            <p:nvSpPr>
              <p:cNvPr id="9" name="Rectangle 8"/>
              <p:cNvSpPr/>
              <p:nvPr/>
            </p:nvSpPr>
            <p:spPr>
              <a:xfrm>
                <a:off x="4834007" y="2787600"/>
                <a:ext cx="54864" cy="968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91440" rtlCol="0" anchor="ctr"/>
              <a:lstStyle/>
              <a:p>
                <a:pPr algn="ctr"/>
                <a:endParaRPr lang="en-US"/>
              </a:p>
            </p:txBody>
          </p:sp>
        </p:grpSp>
        <p:grpSp>
          <p:nvGrpSpPr>
            <p:cNvPr id="10" name="Group 9">
              <a:extLst>
                <a:ext uri="{FF2B5EF4-FFF2-40B4-BE49-F238E27FC236}">
                  <a16:creationId xmlns:a16="http://schemas.microsoft.com/office/drawing/2014/main" id="{76F5CF91-99D2-AF4A-9AF1-413831517AA4}"/>
                </a:ext>
              </a:extLst>
            </p:cNvPr>
            <p:cNvGrpSpPr/>
            <p:nvPr/>
          </p:nvGrpSpPr>
          <p:grpSpPr>
            <a:xfrm>
              <a:off x="6741325" y="2715372"/>
              <a:ext cx="4714134" cy="918521"/>
              <a:chOff x="4827039" y="4027331"/>
              <a:chExt cx="4714134" cy="918521"/>
            </a:xfrm>
          </p:grpSpPr>
          <p:sp>
            <p:nvSpPr>
              <p:cNvPr id="11" name="TextBox 10"/>
              <p:cNvSpPr txBox="1"/>
              <p:nvPr/>
            </p:nvSpPr>
            <p:spPr>
              <a:xfrm>
                <a:off x="4827039" y="4027331"/>
                <a:ext cx="4714134" cy="918520"/>
              </a:xfrm>
              <a:prstGeom prst="rect">
                <a:avLst/>
              </a:prstGeom>
              <a:solidFill>
                <a:srgbClr val="E9F1F7"/>
              </a:solidFill>
            </p:spPr>
            <p:txBody>
              <a:bodyPr wrap="square" lIns="182880" tIns="0" rIns="91440" bIns="0" rtlCol="0" anchor="ctr" anchorCtr="0">
                <a:noAutofit/>
              </a:bodyPr>
              <a:lstStyle/>
              <a:p>
                <a:pPr marL="285750" indent="-285750">
                  <a:buFont typeface="Wingdings" panose="05000000000000000000" pitchFamily="2" charset="2"/>
                  <a:buChar char="§"/>
                </a:pPr>
                <a:r>
                  <a:rPr lang="en-US" sz="1600">
                    <a:solidFill>
                      <a:schemeClr val="accent1"/>
                    </a:solidFill>
                  </a:rPr>
                  <a:t>“Diagnostic test” to identify FODMAP sensitive patients</a:t>
                </a:r>
              </a:p>
              <a:p>
                <a:pPr marL="285750" indent="-285750">
                  <a:buFont typeface="Wingdings" panose="05000000000000000000" pitchFamily="2" charset="2"/>
                  <a:buChar char="§"/>
                </a:pPr>
                <a:r>
                  <a:rPr lang="en-US" sz="1600">
                    <a:solidFill>
                      <a:schemeClr val="accent1"/>
                    </a:solidFill>
                  </a:rPr>
                  <a:t>Consider daily multivitamin</a:t>
                </a:r>
              </a:p>
            </p:txBody>
          </p:sp>
          <p:sp>
            <p:nvSpPr>
              <p:cNvPr id="12" name="Rectangle 11"/>
              <p:cNvSpPr/>
              <p:nvPr/>
            </p:nvSpPr>
            <p:spPr>
              <a:xfrm>
                <a:off x="4834008" y="4027332"/>
                <a:ext cx="54863" cy="918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91440" rtlCol="0" anchor="ctr"/>
              <a:lstStyle/>
              <a:p>
                <a:pPr algn="ctr"/>
                <a:endParaRPr lang="en-US"/>
              </a:p>
            </p:txBody>
          </p:sp>
        </p:grpSp>
        <p:grpSp>
          <p:nvGrpSpPr>
            <p:cNvPr id="13" name="Group 12">
              <a:extLst>
                <a:ext uri="{FF2B5EF4-FFF2-40B4-BE49-F238E27FC236}">
                  <a16:creationId xmlns:a16="http://schemas.microsoft.com/office/drawing/2014/main" id="{BAC6C106-69C6-B64B-96F0-28178EDCAFB1}"/>
                </a:ext>
              </a:extLst>
            </p:cNvPr>
            <p:cNvGrpSpPr/>
            <p:nvPr/>
          </p:nvGrpSpPr>
          <p:grpSpPr>
            <a:xfrm>
              <a:off x="6741323" y="4072479"/>
              <a:ext cx="4714135" cy="966061"/>
              <a:chOff x="4827038" y="5197016"/>
              <a:chExt cx="4714135" cy="966061"/>
            </a:xfrm>
          </p:grpSpPr>
          <p:sp>
            <p:nvSpPr>
              <p:cNvPr id="14" name="TextBox 13"/>
              <p:cNvSpPr txBox="1"/>
              <p:nvPr/>
            </p:nvSpPr>
            <p:spPr>
              <a:xfrm>
                <a:off x="4827038" y="5197016"/>
                <a:ext cx="4714135" cy="966061"/>
              </a:xfrm>
              <a:prstGeom prst="rect">
                <a:avLst/>
              </a:prstGeom>
              <a:solidFill>
                <a:srgbClr val="E9F1F7"/>
              </a:solidFill>
            </p:spPr>
            <p:txBody>
              <a:bodyPr wrap="square" lIns="182880" tIns="0" rIns="91440" bIns="0" rtlCol="0" anchor="ctr" anchorCtr="0">
                <a:noAutofit/>
              </a:bodyPr>
              <a:lstStyle/>
              <a:p>
                <a:pPr marL="285750" indent="-285750">
                  <a:buFont typeface="Wingdings" panose="05000000000000000000" pitchFamily="2" charset="2"/>
                  <a:buChar char="§"/>
                </a:pPr>
                <a:r>
                  <a:rPr lang="en-US" sz="1600">
                    <a:solidFill>
                      <a:schemeClr val="accent1"/>
                    </a:solidFill>
                  </a:rPr>
                  <a:t>Foods containing individual FODMAPs</a:t>
                </a:r>
              </a:p>
              <a:p>
                <a:pPr marL="285750" indent="-285750">
                  <a:buFont typeface="Wingdings" panose="05000000000000000000" pitchFamily="2" charset="2"/>
                  <a:buChar char="§"/>
                </a:pPr>
                <a:r>
                  <a:rPr lang="en-US" sz="1600">
                    <a:solidFill>
                      <a:schemeClr val="accent1"/>
                    </a:solidFill>
                  </a:rPr>
                  <a:t>Increasing dose over 3 days</a:t>
                </a:r>
              </a:p>
              <a:p>
                <a:pPr marL="285750" indent="-285750">
                  <a:buFont typeface="Wingdings" panose="05000000000000000000" pitchFamily="2" charset="2"/>
                  <a:buChar char="§"/>
                </a:pPr>
                <a:r>
                  <a:rPr lang="en-US" sz="1600">
                    <a:solidFill>
                      <a:schemeClr val="accent1"/>
                    </a:solidFill>
                  </a:rPr>
                  <a:t>Wheat, milk, garlic common culprits</a:t>
                </a:r>
              </a:p>
            </p:txBody>
          </p:sp>
          <p:sp>
            <p:nvSpPr>
              <p:cNvPr id="15" name="Rectangle 14"/>
              <p:cNvSpPr/>
              <p:nvPr/>
            </p:nvSpPr>
            <p:spPr>
              <a:xfrm>
                <a:off x="4834008" y="5215864"/>
                <a:ext cx="54863" cy="947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91440" rtlCol="0" anchor="ctr"/>
              <a:lstStyle/>
              <a:p>
                <a:pPr algn="ctr"/>
                <a:endParaRPr lang="en-US"/>
              </a:p>
            </p:txBody>
          </p:sp>
        </p:grpSp>
        <p:grpSp>
          <p:nvGrpSpPr>
            <p:cNvPr id="17" name="Group 16">
              <a:extLst>
                <a:ext uri="{FF2B5EF4-FFF2-40B4-BE49-F238E27FC236}">
                  <a16:creationId xmlns:a16="http://schemas.microsoft.com/office/drawing/2014/main" id="{309328C6-9EF0-0A4A-9973-EE842B4F06AA}"/>
                </a:ext>
              </a:extLst>
            </p:cNvPr>
            <p:cNvGrpSpPr/>
            <p:nvPr/>
          </p:nvGrpSpPr>
          <p:grpSpPr>
            <a:xfrm>
              <a:off x="6741325" y="5479003"/>
              <a:ext cx="4714133" cy="685800"/>
              <a:chOff x="4834008" y="2928930"/>
              <a:chExt cx="4714133" cy="685800"/>
            </a:xfrm>
          </p:grpSpPr>
          <p:sp>
            <p:nvSpPr>
              <p:cNvPr id="18" name="TextBox 17"/>
              <p:cNvSpPr txBox="1"/>
              <p:nvPr/>
            </p:nvSpPr>
            <p:spPr>
              <a:xfrm>
                <a:off x="4834008" y="2928930"/>
                <a:ext cx="4714133" cy="685800"/>
              </a:xfrm>
              <a:prstGeom prst="rect">
                <a:avLst/>
              </a:prstGeom>
              <a:solidFill>
                <a:srgbClr val="E9F1F7"/>
              </a:solidFill>
            </p:spPr>
            <p:txBody>
              <a:bodyPr wrap="square" lIns="182880" tIns="0" rIns="91440" bIns="0" rtlCol="0" anchor="ctr" anchorCtr="0">
                <a:noAutofit/>
              </a:bodyPr>
              <a:lstStyle/>
              <a:p>
                <a:pPr marL="285750" indent="-285750">
                  <a:buFont typeface="Wingdings" panose="05000000000000000000" pitchFamily="2" charset="2"/>
                  <a:buChar char="§"/>
                </a:pPr>
                <a:r>
                  <a:rPr lang="en-US" sz="1600">
                    <a:solidFill>
                      <a:schemeClr val="accent1"/>
                    </a:solidFill>
                  </a:rPr>
                  <a:t>Use re-introduction data to liberalize diet</a:t>
                </a:r>
              </a:p>
              <a:p>
                <a:pPr marL="285750" indent="-285750">
                  <a:buFont typeface="Wingdings" panose="05000000000000000000" pitchFamily="2" charset="2"/>
                  <a:buChar char="§"/>
                </a:pPr>
                <a:r>
                  <a:rPr lang="en-US" sz="1600">
                    <a:solidFill>
                      <a:schemeClr val="accent1"/>
                    </a:solidFill>
                  </a:rPr>
                  <a:t>&gt; 80% of patients can liberalize </a:t>
                </a:r>
              </a:p>
            </p:txBody>
          </p:sp>
          <p:sp>
            <p:nvSpPr>
              <p:cNvPr id="19" name="Rectangle 18"/>
              <p:cNvSpPr/>
              <p:nvPr/>
            </p:nvSpPr>
            <p:spPr>
              <a:xfrm>
                <a:off x="4834008" y="2928930"/>
                <a:ext cx="54864"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91440" rtlCol="0" anchor="ctr"/>
              <a:lstStyle/>
              <a:p>
                <a:pPr algn="ctr"/>
                <a:endParaRPr lang="en-US"/>
              </a:p>
            </p:txBody>
          </p:sp>
        </p:grpSp>
        <p:sp>
          <p:nvSpPr>
            <p:cNvPr id="3" name="Rectangle 2"/>
            <p:cNvSpPr/>
            <p:nvPr/>
          </p:nvSpPr>
          <p:spPr>
            <a:xfrm>
              <a:off x="3544643" y="1446846"/>
              <a:ext cx="2453268"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Consider LFD</a:t>
              </a:r>
            </a:p>
          </p:txBody>
        </p:sp>
        <p:sp>
          <p:nvSpPr>
            <p:cNvPr id="20" name="Rectangle 19"/>
            <p:cNvSpPr/>
            <p:nvPr/>
          </p:nvSpPr>
          <p:spPr>
            <a:xfrm>
              <a:off x="3544643" y="2831732"/>
              <a:ext cx="2453268"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Restrict 4-6 weeks</a:t>
              </a:r>
            </a:p>
          </p:txBody>
        </p:sp>
        <p:sp>
          <p:nvSpPr>
            <p:cNvPr id="21" name="Rectangle 20"/>
            <p:cNvSpPr/>
            <p:nvPr/>
          </p:nvSpPr>
          <p:spPr>
            <a:xfrm>
              <a:off x="3544643" y="4222033"/>
              <a:ext cx="2453268"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Re-introduce 6-10 weeks</a:t>
              </a:r>
            </a:p>
          </p:txBody>
        </p:sp>
        <p:sp>
          <p:nvSpPr>
            <p:cNvPr id="22" name="Rectangle 21"/>
            <p:cNvSpPr/>
            <p:nvPr/>
          </p:nvSpPr>
          <p:spPr>
            <a:xfrm>
              <a:off x="3544643" y="5479003"/>
              <a:ext cx="2453268"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Personalize</a:t>
              </a:r>
            </a:p>
          </p:txBody>
        </p:sp>
        <p:sp>
          <p:nvSpPr>
            <p:cNvPr id="23" name="Rectangle 22"/>
            <p:cNvSpPr/>
            <p:nvPr/>
          </p:nvSpPr>
          <p:spPr>
            <a:xfrm>
              <a:off x="213206" y="2831732"/>
              <a:ext cx="245326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Alternative treatment</a:t>
              </a:r>
            </a:p>
          </p:txBody>
        </p:sp>
        <p:cxnSp>
          <p:nvCxnSpPr>
            <p:cNvPr id="24" name="Straight Connector 23"/>
            <p:cNvCxnSpPr>
              <a:stCxn id="3" idx="3"/>
              <a:endCxn id="9" idx="1"/>
            </p:cNvCxnSpPr>
            <p:nvPr/>
          </p:nvCxnSpPr>
          <p:spPr>
            <a:xfrm>
              <a:off x="5997911" y="1789746"/>
              <a:ext cx="743413"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0" idx="3"/>
              <a:endCxn id="12" idx="1"/>
            </p:cNvCxnSpPr>
            <p:nvPr/>
          </p:nvCxnSpPr>
          <p:spPr>
            <a:xfrm>
              <a:off x="5997911" y="3174632"/>
              <a:ext cx="750383" cy="1"/>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1" idx="3"/>
              <a:endCxn id="15" idx="1"/>
            </p:cNvCxnSpPr>
            <p:nvPr/>
          </p:nvCxnSpPr>
          <p:spPr>
            <a:xfrm>
              <a:off x="5997911" y="4564933"/>
              <a:ext cx="750382" cy="1"/>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2" idx="3"/>
              <a:endCxn id="19" idx="1"/>
            </p:cNvCxnSpPr>
            <p:nvPr/>
          </p:nvCxnSpPr>
          <p:spPr>
            <a:xfrm>
              <a:off x="5997911" y="5821903"/>
              <a:ext cx="743414"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3" idx="1"/>
              <a:endCxn id="23" idx="0"/>
            </p:cNvCxnSpPr>
            <p:nvPr/>
          </p:nvCxnSpPr>
          <p:spPr>
            <a:xfrm rot="10800000" flipV="1">
              <a:off x="1439841" y="1789746"/>
              <a:ext cx="2104803" cy="1041986"/>
            </a:xfrm>
            <a:prstGeom prst="bentConnector2">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0" idx="1"/>
              <a:endCxn id="23" idx="3"/>
            </p:cNvCxnSpPr>
            <p:nvPr/>
          </p:nvCxnSpPr>
          <p:spPr>
            <a:xfrm flipH="1">
              <a:off x="2666474" y="3174632"/>
              <a:ext cx="878169" cy="0"/>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 idx="2"/>
              <a:endCxn id="20" idx="0"/>
            </p:cNvCxnSpPr>
            <p:nvPr/>
          </p:nvCxnSpPr>
          <p:spPr>
            <a:xfrm>
              <a:off x="4771277" y="2132646"/>
              <a:ext cx="0" cy="699086"/>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0" idx="2"/>
              <a:endCxn id="21" idx="0"/>
            </p:cNvCxnSpPr>
            <p:nvPr/>
          </p:nvCxnSpPr>
          <p:spPr>
            <a:xfrm>
              <a:off x="4771277" y="3517532"/>
              <a:ext cx="0" cy="704501"/>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1" idx="2"/>
              <a:endCxn id="22" idx="0"/>
            </p:cNvCxnSpPr>
            <p:nvPr/>
          </p:nvCxnSpPr>
          <p:spPr>
            <a:xfrm>
              <a:off x="4771277" y="4907833"/>
              <a:ext cx="0" cy="571170"/>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094765" y="1401719"/>
              <a:ext cx="814039" cy="338554"/>
            </a:xfrm>
            <a:prstGeom prst="rect">
              <a:avLst/>
            </a:prstGeom>
            <a:noFill/>
          </p:spPr>
          <p:txBody>
            <a:bodyPr wrap="square" rtlCol="0">
              <a:spAutoFit/>
            </a:bodyPr>
            <a:lstStyle/>
            <a:p>
              <a:pPr algn="ctr"/>
              <a:r>
                <a:rPr lang="en-US" sz="1600"/>
                <a:t>No</a:t>
              </a:r>
            </a:p>
          </p:txBody>
        </p:sp>
        <p:sp>
          <p:nvSpPr>
            <p:cNvPr id="56" name="TextBox 55"/>
            <p:cNvSpPr txBox="1"/>
            <p:nvPr/>
          </p:nvSpPr>
          <p:spPr>
            <a:xfrm>
              <a:off x="2678507" y="2525343"/>
              <a:ext cx="814039" cy="584775"/>
            </a:xfrm>
            <a:prstGeom prst="rect">
              <a:avLst/>
            </a:prstGeom>
            <a:noFill/>
          </p:spPr>
          <p:txBody>
            <a:bodyPr wrap="square" rtlCol="0">
              <a:spAutoFit/>
            </a:bodyPr>
            <a:lstStyle/>
            <a:p>
              <a:pPr algn="ctr"/>
              <a:r>
                <a:rPr lang="en-US" sz="1600"/>
                <a:t>No</a:t>
              </a:r>
            </a:p>
            <a:p>
              <a:pPr algn="ctr"/>
              <a:r>
                <a:rPr lang="en-US" sz="1600"/>
                <a:t>benefit</a:t>
              </a:r>
            </a:p>
          </p:txBody>
        </p:sp>
        <p:sp>
          <p:nvSpPr>
            <p:cNvPr id="59" name="TextBox 58"/>
            <p:cNvSpPr txBox="1"/>
            <p:nvPr/>
          </p:nvSpPr>
          <p:spPr>
            <a:xfrm>
              <a:off x="4898093" y="2279748"/>
              <a:ext cx="814039" cy="338554"/>
            </a:xfrm>
            <a:prstGeom prst="rect">
              <a:avLst/>
            </a:prstGeom>
            <a:noFill/>
          </p:spPr>
          <p:txBody>
            <a:bodyPr wrap="square" rtlCol="0">
              <a:spAutoFit/>
            </a:bodyPr>
            <a:lstStyle/>
            <a:p>
              <a:pPr algn="ctr"/>
              <a:r>
                <a:rPr lang="en-US" sz="1600"/>
                <a:t>Yes</a:t>
              </a:r>
            </a:p>
          </p:txBody>
        </p:sp>
        <p:sp>
          <p:nvSpPr>
            <p:cNvPr id="60" name="TextBox 59"/>
            <p:cNvSpPr txBox="1"/>
            <p:nvPr/>
          </p:nvSpPr>
          <p:spPr>
            <a:xfrm>
              <a:off x="4898505" y="3684396"/>
              <a:ext cx="911280" cy="338554"/>
            </a:xfrm>
            <a:prstGeom prst="rect">
              <a:avLst/>
            </a:prstGeom>
            <a:noFill/>
          </p:spPr>
          <p:txBody>
            <a:bodyPr wrap="square" rtlCol="0">
              <a:spAutoFit/>
            </a:bodyPr>
            <a:lstStyle/>
            <a:p>
              <a:pPr algn="ctr"/>
              <a:r>
                <a:rPr lang="en-US" sz="1600"/>
                <a:t>Benefit</a:t>
              </a:r>
            </a:p>
          </p:txBody>
        </p:sp>
      </p:grpSp>
    </p:spTree>
    <p:extLst>
      <p:ext uri="{BB962C8B-B14F-4D97-AF65-F5344CB8AC3E}">
        <p14:creationId xmlns:p14="http://schemas.microsoft.com/office/powerpoint/2010/main" val="687720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tLang="en-US"/>
              <a:t>Possible Complications/Drawbacks of Low FODMAP</a:t>
            </a:r>
          </a:p>
        </p:txBody>
      </p:sp>
      <p:sp>
        <p:nvSpPr>
          <p:cNvPr id="2" name="Text Placeholder 1"/>
          <p:cNvSpPr>
            <a:spLocks noGrp="1"/>
          </p:cNvSpPr>
          <p:nvPr>
            <p:ph type="body" sz="quarter" idx="14"/>
          </p:nvPr>
        </p:nvSpPr>
        <p:spPr>
          <a:xfrm>
            <a:off x="0" y="6443188"/>
            <a:ext cx="12191999" cy="278332"/>
          </a:xfrm>
        </p:spPr>
        <p:txBody>
          <a:bodyPr/>
          <a:lstStyle/>
          <a:p>
            <a:r>
              <a:rPr lang="en-US"/>
              <a:t>Chey WD, et al. Gastroenterology. 2022;162:1737-1745; Hill P, et al. Gastroenterol Hepatol. 2017;13:36-45. </a:t>
            </a:r>
          </a:p>
        </p:txBody>
      </p:sp>
      <p:sp>
        <p:nvSpPr>
          <p:cNvPr id="10" name="Content Placeholder 3"/>
          <p:cNvSpPr txBox="1">
            <a:spLocks/>
          </p:cNvSpPr>
          <p:nvPr/>
        </p:nvSpPr>
        <p:spPr>
          <a:xfrm>
            <a:off x="430891" y="1328057"/>
            <a:ext cx="7136586" cy="4953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141414"/>
                </a:solidFill>
                <a:latin typeface="+mj-lt"/>
                <a:ea typeface="+mn-ea"/>
                <a:cs typeface="+mn-cs"/>
              </a:defRPr>
            </a:lvl1pPr>
            <a:lvl2pPr marL="228600" indent="-228600" algn="l" defTabSz="914400" rtl="0" eaLnBrk="1" latinLnBrk="0" hangingPunct="1">
              <a:lnSpc>
                <a:spcPct val="90000"/>
              </a:lnSpc>
              <a:spcBef>
                <a:spcPts val="600"/>
              </a:spcBef>
              <a:buClr>
                <a:srgbClr val="7F7F7F"/>
              </a:buClr>
              <a:buFont typeface="Arial" panose="020B0604020202020204" pitchFamily="34" charset="0"/>
              <a:buChar char="•"/>
              <a:defRPr sz="2800" kern="1200">
                <a:solidFill>
                  <a:srgbClr val="141414"/>
                </a:solidFill>
                <a:latin typeface="Franklin Gothic Book" panose="020B0503020102020204" pitchFamily="34" charset="0"/>
                <a:ea typeface="+mn-ea"/>
                <a:cs typeface="+mn-cs"/>
              </a:defRPr>
            </a:lvl2pPr>
            <a:lvl3pPr marL="800100" indent="-342900" algn="l" defTabSz="914400" rtl="0" eaLnBrk="1" latinLnBrk="0" hangingPunct="1">
              <a:lnSpc>
                <a:spcPct val="90000"/>
              </a:lnSpc>
              <a:spcBef>
                <a:spcPts val="600"/>
              </a:spcBef>
              <a:buClr>
                <a:srgbClr val="7F7F7F"/>
              </a:buClr>
              <a:buFont typeface="Arial" panose="020B0604020202020204" pitchFamily="34" charset="0"/>
              <a:buChar char="–"/>
              <a:defRPr sz="2400" kern="1200">
                <a:solidFill>
                  <a:srgbClr val="141414"/>
                </a:solidFill>
                <a:latin typeface="Franklin Gothic Book" panose="020B0503020102020204" pitchFamily="34" charset="0"/>
                <a:ea typeface="+mn-ea"/>
                <a:cs typeface="+mn-cs"/>
              </a:defRPr>
            </a:lvl3pPr>
            <a:lvl4pPr marL="1257300" indent="-228600" algn="l" defTabSz="914400" rtl="0" eaLnBrk="1" latinLnBrk="0" hangingPunct="1">
              <a:lnSpc>
                <a:spcPct val="90000"/>
              </a:lnSpc>
              <a:spcBef>
                <a:spcPts val="600"/>
              </a:spcBef>
              <a:buClr>
                <a:srgbClr val="7F7F7F"/>
              </a:buClr>
              <a:buFont typeface="Wingdings" panose="05000000000000000000" pitchFamily="2" charset="2"/>
              <a:buChar char="§"/>
              <a:defRPr sz="2000" kern="1200">
                <a:solidFill>
                  <a:srgbClr val="141414"/>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lvl="1" indent="-349250">
              <a:lnSpc>
                <a:spcPct val="100000"/>
              </a:lnSpc>
              <a:spcAft>
                <a:spcPts val="600"/>
              </a:spcAft>
              <a:buClr>
                <a:schemeClr val="accent6"/>
              </a:buClr>
              <a:buFont typeface="Wingdings" panose="05000000000000000000" pitchFamily="2" charset="2"/>
              <a:buChar char="§"/>
              <a:defRPr/>
            </a:pPr>
            <a:r>
              <a:rPr kumimoji="0" lang="en-US" b="0" i="0" u="none" strike="noStrike" kern="1200" cap="none" spc="0" normalizeH="0" baseline="0" noProof="0">
                <a:ln>
                  <a:noFill/>
                </a:ln>
                <a:solidFill>
                  <a:schemeClr val="tx1">
                    <a:lumMod val="75000"/>
                  </a:schemeClr>
                </a:solidFill>
                <a:effectLst/>
                <a:uLnTx/>
                <a:uFillTx/>
                <a:latin typeface="+mn-lt"/>
              </a:rPr>
              <a:t>Alterations in gut microbiome </a:t>
            </a:r>
          </a:p>
          <a:p>
            <a:pPr marL="806450" lvl="3" indent="-349250">
              <a:lnSpc>
                <a:spcPct val="100000"/>
              </a:lnSpc>
              <a:spcAft>
                <a:spcPts val="600"/>
              </a:spcAft>
              <a:buClr>
                <a:schemeClr val="accent6"/>
              </a:buClr>
              <a:buFont typeface="Arial" panose="020B0604020202020204" pitchFamily="34" charset="0"/>
              <a:buChar char="•"/>
              <a:defRPr/>
            </a:pPr>
            <a:r>
              <a:rPr kumimoji="0" lang="en-US" sz="2400" b="0" i="0" u="none" strike="noStrike" kern="1200" cap="none" spc="0" normalizeH="0" baseline="0" noProof="0">
                <a:ln>
                  <a:noFill/>
                </a:ln>
                <a:solidFill>
                  <a:schemeClr val="tx1">
                    <a:lumMod val="75000"/>
                  </a:schemeClr>
                </a:solidFill>
                <a:effectLst/>
                <a:uLnTx/>
                <a:uFillTx/>
                <a:latin typeface="+mn-lt"/>
              </a:rPr>
              <a:t>Decreased </a:t>
            </a:r>
            <a:r>
              <a:rPr kumimoji="0" lang="en-US" sz="2400" b="0" i="1" u="none" strike="noStrike" kern="1200" cap="none" spc="0" normalizeH="0" baseline="0" noProof="0">
                <a:ln>
                  <a:noFill/>
                </a:ln>
                <a:solidFill>
                  <a:schemeClr val="tx1">
                    <a:lumMod val="75000"/>
                  </a:schemeClr>
                </a:solidFill>
                <a:effectLst/>
                <a:uLnTx/>
                <a:uFillTx/>
                <a:latin typeface="+mn-lt"/>
              </a:rPr>
              <a:t>Bifidobacteria </a:t>
            </a:r>
          </a:p>
          <a:p>
            <a:pPr marL="349250" marR="0" lvl="1" indent="-349250" algn="l" defTabSz="914400" rtl="0" eaLnBrk="1" fontAlgn="auto" latinLnBrk="0" hangingPunct="1">
              <a:lnSpc>
                <a:spcPct val="100000"/>
              </a:lnSpc>
              <a:spcBef>
                <a:spcPts val="600"/>
              </a:spcBef>
              <a:spcAft>
                <a:spcPts val="600"/>
              </a:spcAft>
              <a:buClr>
                <a:schemeClr val="accent6"/>
              </a:buClr>
              <a:buSzTx/>
              <a:buFont typeface="Wingdings" panose="05000000000000000000" pitchFamily="2" charset="2"/>
              <a:buChar char="§"/>
              <a:tabLst/>
              <a:defRPr/>
            </a:pPr>
            <a:r>
              <a:rPr kumimoji="0" lang="en-US" b="0" i="0" u="none" strike="noStrike" kern="1200" cap="none" spc="0" normalizeH="0" baseline="0" noProof="0">
                <a:ln>
                  <a:noFill/>
                </a:ln>
                <a:solidFill>
                  <a:schemeClr val="tx1">
                    <a:lumMod val="75000"/>
                  </a:schemeClr>
                </a:solidFill>
                <a:effectLst/>
                <a:uLnTx/>
                <a:uFillTx/>
                <a:latin typeface="+mn-lt"/>
              </a:rPr>
              <a:t>Disordered eating </a:t>
            </a:r>
          </a:p>
          <a:p>
            <a:pPr marL="349250" marR="0" lvl="1" indent="-349250" algn="l" defTabSz="914400" rtl="0" eaLnBrk="1" fontAlgn="auto" latinLnBrk="0" hangingPunct="1">
              <a:lnSpc>
                <a:spcPct val="100000"/>
              </a:lnSpc>
              <a:spcBef>
                <a:spcPts val="600"/>
              </a:spcBef>
              <a:spcAft>
                <a:spcPts val="600"/>
              </a:spcAft>
              <a:buClr>
                <a:schemeClr val="accent6"/>
              </a:buClr>
              <a:buSzTx/>
              <a:buFont typeface="Wingdings" panose="05000000000000000000" pitchFamily="2" charset="2"/>
              <a:buChar char="§"/>
              <a:tabLst/>
              <a:defRPr/>
            </a:pPr>
            <a:r>
              <a:rPr kumimoji="0" lang="en-US" b="0" i="0" u="none" strike="noStrike" kern="1200" cap="none" spc="0" normalizeH="0" baseline="0" noProof="0">
                <a:ln>
                  <a:noFill/>
                </a:ln>
                <a:solidFill>
                  <a:schemeClr val="tx1">
                    <a:lumMod val="75000"/>
                  </a:schemeClr>
                </a:solidFill>
                <a:effectLst/>
                <a:uLnTx/>
                <a:uFillTx/>
                <a:latin typeface="+mn-lt"/>
              </a:rPr>
              <a:t>Vitamin and micronutrient deficiency (not proven)</a:t>
            </a:r>
          </a:p>
          <a:p>
            <a:pPr marL="349250" marR="0" lvl="1" indent="-349250" algn="l" defTabSz="914400" rtl="0" eaLnBrk="1" fontAlgn="auto" latinLnBrk="0" hangingPunct="1">
              <a:lnSpc>
                <a:spcPct val="100000"/>
              </a:lnSpc>
              <a:spcBef>
                <a:spcPts val="600"/>
              </a:spcBef>
              <a:spcAft>
                <a:spcPts val="600"/>
              </a:spcAft>
              <a:buClr>
                <a:schemeClr val="accent6"/>
              </a:buClr>
              <a:buSzTx/>
              <a:buFont typeface="Wingdings" panose="05000000000000000000" pitchFamily="2" charset="2"/>
              <a:buChar char="§"/>
              <a:tabLst/>
              <a:defRPr/>
            </a:pPr>
            <a:r>
              <a:rPr lang="en-US">
                <a:solidFill>
                  <a:schemeClr val="tx1">
                    <a:lumMod val="75000"/>
                  </a:schemeClr>
                </a:solidFill>
                <a:latin typeface="+mn-lt"/>
              </a:rPr>
              <a:t>Requires time-intensive counseling – referral to a GI-registered dietitian is advised</a:t>
            </a:r>
            <a:endParaRPr kumimoji="0" lang="en-US" b="0" i="0" u="none" strike="noStrike" kern="1200" cap="none" spc="0" normalizeH="0" baseline="0" noProof="0">
              <a:ln>
                <a:noFill/>
              </a:ln>
              <a:solidFill>
                <a:schemeClr val="tx1">
                  <a:lumMod val="75000"/>
                </a:schemeClr>
              </a:solidFill>
              <a:effectLst/>
              <a:uLnTx/>
              <a:uFillTx/>
              <a:latin typeface="+mn-l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a:ln>
                <a:noFill/>
              </a:ln>
              <a:solidFill>
                <a:srgbClr val="141414"/>
              </a:solidFill>
              <a:effectLst/>
              <a:uLnTx/>
              <a:uFillTx/>
              <a:latin typeface="+mn-lt"/>
            </a:endParaRPr>
          </a:p>
        </p:txBody>
      </p:sp>
      <p:grpSp>
        <p:nvGrpSpPr>
          <p:cNvPr id="14" name="Group 13">
            <a:extLst>
              <a:ext uri="{FF2B5EF4-FFF2-40B4-BE49-F238E27FC236}">
                <a16:creationId xmlns:a16="http://schemas.microsoft.com/office/drawing/2014/main" id="{6B569F8B-2642-4E09-B7AB-E7A43443F354}"/>
              </a:ext>
            </a:extLst>
          </p:cNvPr>
          <p:cNvGrpSpPr/>
          <p:nvPr/>
        </p:nvGrpSpPr>
        <p:grpSpPr>
          <a:xfrm>
            <a:off x="7856621" y="1862092"/>
            <a:ext cx="3904488" cy="3466179"/>
            <a:chOff x="5856177" y="1715127"/>
            <a:chExt cx="5595185" cy="4838979"/>
          </a:xfrm>
        </p:grpSpPr>
        <p:grpSp>
          <p:nvGrpSpPr>
            <p:cNvPr id="17" name="Group 16">
              <a:extLst>
                <a:ext uri="{FF2B5EF4-FFF2-40B4-BE49-F238E27FC236}">
                  <a16:creationId xmlns:a16="http://schemas.microsoft.com/office/drawing/2014/main" id="{C606624F-9E27-4ED7-B3FC-3D45E30DC5F0}"/>
                </a:ext>
              </a:extLst>
            </p:cNvPr>
            <p:cNvGrpSpPr/>
            <p:nvPr/>
          </p:nvGrpSpPr>
          <p:grpSpPr>
            <a:xfrm>
              <a:off x="7460332" y="1715127"/>
              <a:ext cx="2386874" cy="2386874"/>
              <a:chOff x="7460332" y="1715127"/>
              <a:chExt cx="2386874" cy="2386874"/>
            </a:xfrm>
          </p:grpSpPr>
          <p:grpSp>
            <p:nvGrpSpPr>
              <p:cNvPr id="189" name="Group 188">
                <a:extLst>
                  <a:ext uri="{FF2B5EF4-FFF2-40B4-BE49-F238E27FC236}">
                    <a16:creationId xmlns:a16="http://schemas.microsoft.com/office/drawing/2014/main" id="{EBFAE66B-047B-484B-81BB-4D9E4CD3DD31}"/>
                  </a:ext>
                </a:extLst>
              </p:cNvPr>
              <p:cNvGrpSpPr/>
              <p:nvPr/>
            </p:nvGrpSpPr>
            <p:grpSpPr>
              <a:xfrm>
                <a:off x="7976018" y="2226203"/>
                <a:ext cx="1262595" cy="1526292"/>
                <a:chOff x="7252818" y="5273332"/>
                <a:chExt cx="826780" cy="999456"/>
              </a:xfrm>
            </p:grpSpPr>
            <p:grpSp>
              <p:nvGrpSpPr>
                <p:cNvPr id="193" name="Group 192">
                  <a:extLst>
                    <a:ext uri="{FF2B5EF4-FFF2-40B4-BE49-F238E27FC236}">
                      <a16:creationId xmlns:a16="http://schemas.microsoft.com/office/drawing/2014/main" id="{E7B3A99B-FF78-42F1-8977-9EBB58D7CBD3}"/>
                    </a:ext>
                  </a:extLst>
                </p:cNvPr>
                <p:cNvGrpSpPr/>
                <p:nvPr/>
              </p:nvGrpSpPr>
              <p:grpSpPr>
                <a:xfrm>
                  <a:off x="7252818" y="5522002"/>
                  <a:ext cx="826780" cy="750786"/>
                  <a:chOff x="3834315" y="3633958"/>
                  <a:chExt cx="2050898" cy="1862387"/>
                </a:xfrm>
              </p:grpSpPr>
              <p:sp>
                <p:nvSpPr>
                  <p:cNvPr id="202" name="Freeform 38">
                    <a:extLst>
                      <a:ext uri="{FF2B5EF4-FFF2-40B4-BE49-F238E27FC236}">
                        <a16:creationId xmlns:a16="http://schemas.microsoft.com/office/drawing/2014/main" id="{E7E3479F-6DD6-4ADD-8397-1F25C216ECF0}"/>
                      </a:ext>
                    </a:extLst>
                  </p:cNvPr>
                  <p:cNvSpPr/>
                  <p:nvPr/>
                </p:nvSpPr>
                <p:spPr>
                  <a:xfrm>
                    <a:off x="3846048" y="3643165"/>
                    <a:ext cx="2027967" cy="1845659"/>
                  </a:xfrm>
                  <a:custGeom>
                    <a:avLst/>
                    <a:gdLst>
                      <a:gd name="connsiteX0" fmla="*/ 964070 w 1966411"/>
                      <a:gd name="connsiteY0" fmla="*/ 77414 h 1834946"/>
                      <a:gd name="connsiteX1" fmla="*/ 521618 w 1966411"/>
                      <a:gd name="connsiteY1" fmla="*/ 18421 h 1834946"/>
                      <a:gd name="connsiteX2" fmla="*/ 30005 w 1966411"/>
                      <a:gd name="connsiteY2" fmla="*/ 460872 h 1834946"/>
                      <a:gd name="connsiteX3" fmla="*/ 128328 w 1966411"/>
                      <a:gd name="connsiteY3" fmla="*/ 1227788 h 1834946"/>
                      <a:gd name="connsiteX4" fmla="*/ 737928 w 1966411"/>
                      <a:gd name="connsiteY4" fmla="*/ 1807892 h 1834946"/>
                      <a:gd name="connsiteX5" fmla="*/ 1062392 w 1966411"/>
                      <a:gd name="connsiteY5" fmla="*/ 1739066 h 1834946"/>
                      <a:gd name="connsiteX6" fmla="*/ 1229541 w 1966411"/>
                      <a:gd name="connsiteY6" fmla="*/ 1817724 h 1834946"/>
                      <a:gd name="connsiteX7" fmla="*/ 1858805 w 1966411"/>
                      <a:gd name="connsiteY7" fmla="*/ 1345775 h 1834946"/>
                      <a:gd name="connsiteX8" fmla="*/ 1907967 w 1966411"/>
                      <a:gd name="connsiteY8" fmla="*/ 303556 h 1834946"/>
                      <a:gd name="connsiteX9" fmla="*/ 1259038 w 1966411"/>
                      <a:gd name="connsiteY9" fmla="*/ 18421 h 1834946"/>
                      <a:gd name="connsiteX10" fmla="*/ 964070 w 1966411"/>
                      <a:gd name="connsiteY10" fmla="*/ 77414 h 1834946"/>
                      <a:gd name="connsiteX0" fmla="*/ 964070 w 1966411"/>
                      <a:gd name="connsiteY0" fmla="*/ 77250 h 1834782"/>
                      <a:gd name="connsiteX1" fmla="*/ 521618 w 1966411"/>
                      <a:gd name="connsiteY1" fmla="*/ 18257 h 1834782"/>
                      <a:gd name="connsiteX2" fmla="*/ 30005 w 1966411"/>
                      <a:gd name="connsiteY2" fmla="*/ 460708 h 1834782"/>
                      <a:gd name="connsiteX3" fmla="*/ 128328 w 1966411"/>
                      <a:gd name="connsiteY3" fmla="*/ 1227624 h 1834782"/>
                      <a:gd name="connsiteX4" fmla="*/ 737928 w 1966411"/>
                      <a:gd name="connsiteY4" fmla="*/ 1807728 h 1834782"/>
                      <a:gd name="connsiteX5" fmla="*/ 1062392 w 1966411"/>
                      <a:gd name="connsiteY5" fmla="*/ 1738902 h 1834782"/>
                      <a:gd name="connsiteX6" fmla="*/ 1229541 w 1966411"/>
                      <a:gd name="connsiteY6" fmla="*/ 1817560 h 1834782"/>
                      <a:gd name="connsiteX7" fmla="*/ 1858805 w 1966411"/>
                      <a:gd name="connsiteY7" fmla="*/ 1345611 h 1834782"/>
                      <a:gd name="connsiteX8" fmla="*/ 1907967 w 1966411"/>
                      <a:gd name="connsiteY8" fmla="*/ 303392 h 1834782"/>
                      <a:gd name="connsiteX9" fmla="*/ 1445851 w 1966411"/>
                      <a:gd name="connsiteY9" fmla="*/ 8425 h 1834782"/>
                      <a:gd name="connsiteX10" fmla="*/ 964070 w 1966411"/>
                      <a:gd name="connsiteY10" fmla="*/ 77250 h 1834782"/>
                      <a:gd name="connsiteX0" fmla="*/ 964070 w 2026709"/>
                      <a:gd name="connsiteY0" fmla="*/ 77250 h 1834782"/>
                      <a:gd name="connsiteX1" fmla="*/ 521618 w 2026709"/>
                      <a:gd name="connsiteY1" fmla="*/ 18257 h 1834782"/>
                      <a:gd name="connsiteX2" fmla="*/ 30005 w 2026709"/>
                      <a:gd name="connsiteY2" fmla="*/ 460708 h 1834782"/>
                      <a:gd name="connsiteX3" fmla="*/ 128328 w 2026709"/>
                      <a:gd name="connsiteY3" fmla="*/ 1227624 h 1834782"/>
                      <a:gd name="connsiteX4" fmla="*/ 737928 w 2026709"/>
                      <a:gd name="connsiteY4" fmla="*/ 1807728 h 1834782"/>
                      <a:gd name="connsiteX5" fmla="*/ 1062392 w 2026709"/>
                      <a:gd name="connsiteY5" fmla="*/ 1738902 h 1834782"/>
                      <a:gd name="connsiteX6" fmla="*/ 1229541 w 2026709"/>
                      <a:gd name="connsiteY6" fmla="*/ 1817560 h 1834782"/>
                      <a:gd name="connsiteX7" fmla="*/ 1858805 w 2026709"/>
                      <a:gd name="connsiteY7" fmla="*/ 1345611 h 1834782"/>
                      <a:gd name="connsiteX8" fmla="*/ 1907967 w 2026709"/>
                      <a:gd name="connsiteY8" fmla="*/ 303392 h 1834782"/>
                      <a:gd name="connsiteX9" fmla="*/ 1445851 w 2026709"/>
                      <a:gd name="connsiteY9" fmla="*/ 8425 h 1834782"/>
                      <a:gd name="connsiteX10" fmla="*/ 964070 w 2026709"/>
                      <a:gd name="connsiteY10" fmla="*/ 77250 h 1834782"/>
                      <a:gd name="connsiteX0" fmla="*/ 964070 w 2026709"/>
                      <a:gd name="connsiteY0" fmla="*/ 77250 h 1833242"/>
                      <a:gd name="connsiteX1" fmla="*/ 521618 w 2026709"/>
                      <a:gd name="connsiteY1" fmla="*/ 18257 h 1833242"/>
                      <a:gd name="connsiteX2" fmla="*/ 30005 w 2026709"/>
                      <a:gd name="connsiteY2" fmla="*/ 460708 h 1833242"/>
                      <a:gd name="connsiteX3" fmla="*/ 128328 w 2026709"/>
                      <a:gd name="connsiteY3" fmla="*/ 1227624 h 1833242"/>
                      <a:gd name="connsiteX4" fmla="*/ 737928 w 2026709"/>
                      <a:gd name="connsiteY4" fmla="*/ 1807728 h 1833242"/>
                      <a:gd name="connsiteX5" fmla="*/ 1062392 w 2026709"/>
                      <a:gd name="connsiteY5" fmla="*/ 1738902 h 1833242"/>
                      <a:gd name="connsiteX6" fmla="*/ 1229541 w 2026709"/>
                      <a:gd name="connsiteY6" fmla="*/ 1817560 h 1833242"/>
                      <a:gd name="connsiteX7" fmla="*/ 1858805 w 2026709"/>
                      <a:gd name="connsiteY7" fmla="*/ 1345611 h 1833242"/>
                      <a:gd name="connsiteX8" fmla="*/ 1907967 w 2026709"/>
                      <a:gd name="connsiteY8" fmla="*/ 303392 h 1833242"/>
                      <a:gd name="connsiteX9" fmla="*/ 1445851 w 2026709"/>
                      <a:gd name="connsiteY9" fmla="*/ 8425 h 1833242"/>
                      <a:gd name="connsiteX10" fmla="*/ 964070 w 2026709"/>
                      <a:gd name="connsiteY10" fmla="*/ 77250 h 1833242"/>
                      <a:gd name="connsiteX0" fmla="*/ 964070 w 2020666"/>
                      <a:gd name="connsiteY0" fmla="*/ 77250 h 1833974"/>
                      <a:gd name="connsiteX1" fmla="*/ 521618 w 2020666"/>
                      <a:gd name="connsiteY1" fmla="*/ 18257 h 1833974"/>
                      <a:gd name="connsiteX2" fmla="*/ 30005 w 2020666"/>
                      <a:gd name="connsiteY2" fmla="*/ 460708 h 1833974"/>
                      <a:gd name="connsiteX3" fmla="*/ 128328 w 2020666"/>
                      <a:gd name="connsiteY3" fmla="*/ 1227624 h 1833974"/>
                      <a:gd name="connsiteX4" fmla="*/ 737928 w 2020666"/>
                      <a:gd name="connsiteY4" fmla="*/ 1807728 h 1833974"/>
                      <a:gd name="connsiteX5" fmla="*/ 1062392 w 2020666"/>
                      <a:gd name="connsiteY5" fmla="*/ 1738902 h 1833974"/>
                      <a:gd name="connsiteX6" fmla="*/ 1377025 w 2020666"/>
                      <a:gd name="connsiteY6" fmla="*/ 1778231 h 1833974"/>
                      <a:gd name="connsiteX7" fmla="*/ 1858805 w 2020666"/>
                      <a:gd name="connsiteY7" fmla="*/ 1345611 h 1833974"/>
                      <a:gd name="connsiteX8" fmla="*/ 1907967 w 2020666"/>
                      <a:gd name="connsiteY8" fmla="*/ 303392 h 1833974"/>
                      <a:gd name="connsiteX9" fmla="*/ 1445851 w 2020666"/>
                      <a:gd name="connsiteY9" fmla="*/ 8425 h 1833974"/>
                      <a:gd name="connsiteX10" fmla="*/ 964070 w 2020666"/>
                      <a:gd name="connsiteY10" fmla="*/ 77250 h 1833974"/>
                      <a:gd name="connsiteX0" fmla="*/ 964070 w 2020666"/>
                      <a:gd name="connsiteY0" fmla="*/ 77250 h 1833974"/>
                      <a:gd name="connsiteX1" fmla="*/ 521618 w 2020666"/>
                      <a:gd name="connsiteY1" fmla="*/ 18257 h 1833974"/>
                      <a:gd name="connsiteX2" fmla="*/ 30005 w 2020666"/>
                      <a:gd name="connsiteY2" fmla="*/ 460708 h 1833974"/>
                      <a:gd name="connsiteX3" fmla="*/ 128328 w 2020666"/>
                      <a:gd name="connsiteY3" fmla="*/ 1227624 h 1833974"/>
                      <a:gd name="connsiteX4" fmla="*/ 737928 w 2020666"/>
                      <a:gd name="connsiteY4" fmla="*/ 1807728 h 1833974"/>
                      <a:gd name="connsiteX5" fmla="*/ 1062392 w 2020666"/>
                      <a:gd name="connsiteY5" fmla="*/ 1738902 h 1833974"/>
                      <a:gd name="connsiteX6" fmla="*/ 1377025 w 2020666"/>
                      <a:gd name="connsiteY6" fmla="*/ 1778231 h 1833974"/>
                      <a:gd name="connsiteX7" fmla="*/ 1858805 w 2020666"/>
                      <a:gd name="connsiteY7" fmla="*/ 1345611 h 1833974"/>
                      <a:gd name="connsiteX8" fmla="*/ 1907967 w 2020666"/>
                      <a:gd name="connsiteY8" fmla="*/ 303392 h 1833974"/>
                      <a:gd name="connsiteX9" fmla="*/ 1445851 w 2020666"/>
                      <a:gd name="connsiteY9" fmla="*/ 8425 h 1833974"/>
                      <a:gd name="connsiteX10" fmla="*/ 964070 w 2020666"/>
                      <a:gd name="connsiteY10" fmla="*/ 77250 h 1833974"/>
                      <a:gd name="connsiteX0" fmla="*/ 964070 w 2027967"/>
                      <a:gd name="connsiteY0" fmla="*/ 77250 h 1833974"/>
                      <a:gd name="connsiteX1" fmla="*/ 521618 w 2027967"/>
                      <a:gd name="connsiteY1" fmla="*/ 18257 h 1833974"/>
                      <a:gd name="connsiteX2" fmla="*/ 30005 w 2027967"/>
                      <a:gd name="connsiteY2" fmla="*/ 460708 h 1833974"/>
                      <a:gd name="connsiteX3" fmla="*/ 128328 w 2027967"/>
                      <a:gd name="connsiteY3" fmla="*/ 1227624 h 1833974"/>
                      <a:gd name="connsiteX4" fmla="*/ 737928 w 2027967"/>
                      <a:gd name="connsiteY4" fmla="*/ 1807728 h 1833974"/>
                      <a:gd name="connsiteX5" fmla="*/ 1062392 w 2027967"/>
                      <a:gd name="connsiteY5" fmla="*/ 1738902 h 1833974"/>
                      <a:gd name="connsiteX6" fmla="*/ 1377025 w 2027967"/>
                      <a:gd name="connsiteY6" fmla="*/ 1778231 h 1833974"/>
                      <a:gd name="connsiteX7" fmla="*/ 1858805 w 2027967"/>
                      <a:gd name="connsiteY7" fmla="*/ 1345611 h 1833974"/>
                      <a:gd name="connsiteX8" fmla="*/ 1907967 w 2027967"/>
                      <a:gd name="connsiteY8" fmla="*/ 303392 h 1833974"/>
                      <a:gd name="connsiteX9" fmla="*/ 1445851 w 2027967"/>
                      <a:gd name="connsiteY9" fmla="*/ 8425 h 1833974"/>
                      <a:gd name="connsiteX10" fmla="*/ 964070 w 2027967"/>
                      <a:gd name="connsiteY10" fmla="*/ 77250 h 1833974"/>
                      <a:gd name="connsiteX0" fmla="*/ 964070 w 2027967"/>
                      <a:gd name="connsiteY0" fmla="*/ 77250 h 1833974"/>
                      <a:gd name="connsiteX1" fmla="*/ 521618 w 2027967"/>
                      <a:gd name="connsiteY1" fmla="*/ 18257 h 1833974"/>
                      <a:gd name="connsiteX2" fmla="*/ 30005 w 2027967"/>
                      <a:gd name="connsiteY2" fmla="*/ 460708 h 1833974"/>
                      <a:gd name="connsiteX3" fmla="*/ 128328 w 2027967"/>
                      <a:gd name="connsiteY3" fmla="*/ 1227624 h 1833974"/>
                      <a:gd name="connsiteX4" fmla="*/ 737928 w 2027967"/>
                      <a:gd name="connsiteY4" fmla="*/ 1807728 h 1833974"/>
                      <a:gd name="connsiteX5" fmla="*/ 1062392 w 2027967"/>
                      <a:gd name="connsiteY5" fmla="*/ 1738902 h 1833974"/>
                      <a:gd name="connsiteX6" fmla="*/ 1377025 w 2027967"/>
                      <a:gd name="connsiteY6" fmla="*/ 1778231 h 1833974"/>
                      <a:gd name="connsiteX7" fmla="*/ 1858805 w 2027967"/>
                      <a:gd name="connsiteY7" fmla="*/ 1345611 h 1833974"/>
                      <a:gd name="connsiteX8" fmla="*/ 1907967 w 2027967"/>
                      <a:gd name="connsiteY8" fmla="*/ 303392 h 1833974"/>
                      <a:gd name="connsiteX9" fmla="*/ 1445851 w 2027967"/>
                      <a:gd name="connsiteY9" fmla="*/ 8425 h 1833974"/>
                      <a:gd name="connsiteX10" fmla="*/ 964070 w 2027967"/>
                      <a:gd name="connsiteY10" fmla="*/ 77250 h 1833974"/>
                      <a:gd name="connsiteX0" fmla="*/ 964070 w 2027967"/>
                      <a:gd name="connsiteY0" fmla="*/ 77250 h 1833974"/>
                      <a:gd name="connsiteX1" fmla="*/ 521618 w 2027967"/>
                      <a:gd name="connsiteY1" fmla="*/ 18257 h 1833974"/>
                      <a:gd name="connsiteX2" fmla="*/ 30005 w 2027967"/>
                      <a:gd name="connsiteY2" fmla="*/ 460708 h 1833974"/>
                      <a:gd name="connsiteX3" fmla="*/ 128328 w 2027967"/>
                      <a:gd name="connsiteY3" fmla="*/ 1227624 h 1833974"/>
                      <a:gd name="connsiteX4" fmla="*/ 737928 w 2027967"/>
                      <a:gd name="connsiteY4" fmla="*/ 1807728 h 1833974"/>
                      <a:gd name="connsiteX5" fmla="*/ 1062392 w 2027967"/>
                      <a:gd name="connsiteY5" fmla="*/ 1738902 h 1833974"/>
                      <a:gd name="connsiteX6" fmla="*/ 1377025 w 2027967"/>
                      <a:gd name="connsiteY6" fmla="*/ 1778231 h 1833974"/>
                      <a:gd name="connsiteX7" fmla="*/ 1858805 w 2027967"/>
                      <a:gd name="connsiteY7" fmla="*/ 1345611 h 1833974"/>
                      <a:gd name="connsiteX8" fmla="*/ 1907967 w 2027967"/>
                      <a:gd name="connsiteY8" fmla="*/ 303392 h 1833974"/>
                      <a:gd name="connsiteX9" fmla="*/ 1445851 w 2027967"/>
                      <a:gd name="connsiteY9" fmla="*/ 8425 h 1833974"/>
                      <a:gd name="connsiteX10" fmla="*/ 964070 w 2027967"/>
                      <a:gd name="connsiteY10" fmla="*/ 77250 h 1833974"/>
                      <a:gd name="connsiteX0" fmla="*/ 964070 w 2027967"/>
                      <a:gd name="connsiteY0" fmla="*/ 77250 h 1848515"/>
                      <a:gd name="connsiteX1" fmla="*/ 521618 w 2027967"/>
                      <a:gd name="connsiteY1" fmla="*/ 18257 h 1848515"/>
                      <a:gd name="connsiteX2" fmla="*/ 30005 w 2027967"/>
                      <a:gd name="connsiteY2" fmla="*/ 460708 h 1848515"/>
                      <a:gd name="connsiteX3" fmla="*/ 128328 w 2027967"/>
                      <a:gd name="connsiteY3" fmla="*/ 1227624 h 1848515"/>
                      <a:gd name="connsiteX4" fmla="*/ 737928 w 2027967"/>
                      <a:gd name="connsiteY4" fmla="*/ 1807728 h 1848515"/>
                      <a:gd name="connsiteX5" fmla="*/ 1062392 w 2027967"/>
                      <a:gd name="connsiteY5" fmla="*/ 1738902 h 1848515"/>
                      <a:gd name="connsiteX6" fmla="*/ 1377025 w 2027967"/>
                      <a:gd name="connsiteY6" fmla="*/ 1778231 h 1848515"/>
                      <a:gd name="connsiteX7" fmla="*/ 1858805 w 2027967"/>
                      <a:gd name="connsiteY7" fmla="*/ 1345611 h 1848515"/>
                      <a:gd name="connsiteX8" fmla="*/ 1907967 w 2027967"/>
                      <a:gd name="connsiteY8" fmla="*/ 303392 h 1848515"/>
                      <a:gd name="connsiteX9" fmla="*/ 1445851 w 2027967"/>
                      <a:gd name="connsiteY9" fmla="*/ 8425 h 1848515"/>
                      <a:gd name="connsiteX10" fmla="*/ 964070 w 2027967"/>
                      <a:gd name="connsiteY10" fmla="*/ 77250 h 1848515"/>
                      <a:gd name="connsiteX0" fmla="*/ 964070 w 2027967"/>
                      <a:gd name="connsiteY0" fmla="*/ 77250 h 1830861"/>
                      <a:gd name="connsiteX1" fmla="*/ 521618 w 2027967"/>
                      <a:gd name="connsiteY1" fmla="*/ 18257 h 1830861"/>
                      <a:gd name="connsiteX2" fmla="*/ 30005 w 2027967"/>
                      <a:gd name="connsiteY2" fmla="*/ 460708 h 1830861"/>
                      <a:gd name="connsiteX3" fmla="*/ 128328 w 2027967"/>
                      <a:gd name="connsiteY3" fmla="*/ 1227624 h 1830861"/>
                      <a:gd name="connsiteX4" fmla="*/ 737928 w 2027967"/>
                      <a:gd name="connsiteY4" fmla="*/ 1807728 h 1830861"/>
                      <a:gd name="connsiteX5" fmla="*/ 1052560 w 2027967"/>
                      <a:gd name="connsiteY5" fmla="*/ 1670076 h 1830861"/>
                      <a:gd name="connsiteX6" fmla="*/ 1377025 w 2027967"/>
                      <a:gd name="connsiteY6" fmla="*/ 1778231 h 1830861"/>
                      <a:gd name="connsiteX7" fmla="*/ 1858805 w 2027967"/>
                      <a:gd name="connsiteY7" fmla="*/ 1345611 h 1830861"/>
                      <a:gd name="connsiteX8" fmla="*/ 1907967 w 2027967"/>
                      <a:gd name="connsiteY8" fmla="*/ 303392 h 1830861"/>
                      <a:gd name="connsiteX9" fmla="*/ 1445851 w 2027967"/>
                      <a:gd name="connsiteY9" fmla="*/ 8425 h 1830861"/>
                      <a:gd name="connsiteX10" fmla="*/ 964070 w 2027967"/>
                      <a:gd name="connsiteY10" fmla="*/ 77250 h 1830861"/>
                      <a:gd name="connsiteX0" fmla="*/ 964070 w 2027967"/>
                      <a:gd name="connsiteY0" fmla="*/ 77250 h 1839702"/>
                      <a:gd name="connsiteX1" fmla="*/ 521618 w 2027967"/>
                      <a:gd name="connsiteY1" fmla="*/ 18257 h 1839702"/>
                      <a:gd name="connsiteX2" fmla="*/ 30005 w 2027967"/>
                      <a:gd name="connsiteY2" fmla="*/ 460708 h 1839702"/>
                      <a:gd name="connsiteX3" fmla="*/ 128328 w 2027967"/>
                      <a:gd name="connsiteY3" fmla="*/ 1227624 h 1839702"/>
                      <a:gd name="connsiteX4" fmla="*/ 737928 w 2027967"/>
                      <a:gd name="connsiteY4" fmla="*/ 1807728 h 1839702"/>
                      <a:gd name="connsiteX5" fmla="*/ 1052560 w 2027967"/>
                      <a:gd name="connsiteY5" fmla="*/ 1709405 h 1839702"/>
                      <a:gd name="connsiteX6" fmla="*/ 1377025 w 2027967"/>
                      <a:gd name="connsiteY6" fmla="*/ 1778231 h 1839702"/>
                      <a:gd name="connsiteX7" fmla="*/ 1858805 w 2027967"/>
                      <a:gd name="connsiteY7" fmla="*/ 1345611 h 1839702"/>
                      <a:gd name="connsiteX8" fmla="*/ 1907967 w 2027967"/>
                      <a:gd name="connsiteY8" fmla="*/ 303392 h 1839702"/>
                      <a:gd name="connsiteX9" fmla="*/ 1445851 w 2027967"/>
                      <a:gd name="connsiteY9" fmla="*/ 8425 h 1839702"/>
                      <a:gd name="connsiteX10" fmla="*/ 964070 w 2027967"/>
                      <a:gd name="connsiteY10" fmla="*/ 77250 h 1839702"/>
                      <a:gd name="connsiteX0" fmla="*/ 964070 w 2027967"/>
                      <a:gd name="connsiteY0" fmla="*/ 76994 h 1839446"/>
                      <a:gd name="connsiteX1" fmla="*/ 521618 w 2027967"/>
                      <a:gd name="connsiteY1" fmla="*/ 18001 h 1839446"/>
                      <a:gd name="connsiteX2" fmla="*/ 30005 w 2027967"/>
                      <a:gd name="connsiteY2" fmla="*/ 460452 h 1839446"/>
                      <a:gd name="connsiteX3" fmla="*/ 128328 w 2027967"/>
                      <a:gd name="connsiteY3" fmla="*/ 1227368 h 1839446"/>
                      <a:gd name="connsiteX4" fmla="*/ 737928 w 2027967"/>
                      <a:gd name="connsiteY4" fmla="*/ 1807472 h 1839446"/>
                      <a:gd name="connsiteX5" fmla="*/ 1052560 w 2027967"/>
                      <a:gd name="connsiteY5" fmla="*/ 1709149 h 1839446"/>
                      <a:gd name="connsiteX6" fmla="*/ 1377025 w 2027967"/>
                      <a:gd name="connsiteY6" fmla="*/ 1777975 h 1839446"/>
                      <a:gd name="connsiteX7" fmla="*/ 1858805 w 2027967"/>
                      <a:gd name="connsiteY7" fmla="*/ 1345355 h 1839446"/>
                      <a:gd name="connsiteX8" fmla="*/ 1907967 w 2027967"/>
                      <a:gd name="connsiteY8" fmla="*/ 303136 h 1839446"/>
                      <a:gd name="connsiteX9" fmla="*/ 1445851 w 2027967"/>
                      <a:gd name="connsiteY9" fmla="*/ 8169 h 1839446"/>
                      <a:gd name="connsiteX10" fmla="*/ 964070 w 2027967"/>
                      <a:gd name="connsiteY10" fmla="*/ 76994 h 1839446"/>
                      <a:gd name="connsiteX0" fmla="*/ 964070 w 2027967"/>
                      <a:gd name="connsiteY0" fmla="*/ 83207 h 1845659"/>
                      <a:gd name="connsiteX1" fmla="*/ 521618 w 2027967"/>
                      <a:gd name="connsiteY1" fmla="*/ 24214 h 1845659"/>
                      <a:gd name="connsiteX2" fmla="*/ 30005 w 2027967"/>
                      <a:gd name="connsiteY2" fmla="*/ 466665 h 1845659"/>
                      <a:gd name="connsiteX3" fmla="*/ 128328 w 2027967"/>
                      <a:gd name="connsiteY3" fmla="*/ 1233581 h 1845659"/>
                      <a:gd name="connsiteX4" fmla="*/ 737928 w 2027967"/>
                      <a:gd name="connsiteY4" fmla="*/ 1813685 h 1845659"/>
                      <a:gd name="connsiteX5" fmla="*/ 1052560 w 2027967"/>
                      <a:gd name="connsiteY5" fmla="*/ 1715362 h 1845659"/>
                      <a:gd name="connsiteX6" fmla="*/ 1377025 w 2027967"/>
                      <a:gd name="connsiteY6" fmla="*/ 1784188 h 1845659"/>
                      <a:gd name="connsiteX7" fmla="*/ 1858805 w 2027967"/>
                      <a:gd name="connsiteY7" fmla="*/ 1351568 h 1845659"/>
                      <a:gd name="connsiteX8" fmla="*/ 1907967 w 2027967"/>
                      <a:gd name="connsiteY8" fmla="*/ 309349 h 1845659"/>
                      <a:gd name="connsiteX9" fmla="*/ 1445851 w 2027967"/>
                      <a:gd name="connsiteY9" fmla="*/ 14382 h 1845659"/>
                      <a:gd name="connsiteX10" fmla="*/ 964070 w 2027967"/>
                      <a:gd name="connsiteY10" fmla="*/ 83207 h 184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7967" h="1845659">
                        <a:moveTo>
                          <a:pt x="964070" y="83207"/>
                        </a:moveTo>
                        <a:cubicBezTo>
                          <a:pt x="810031" y="84846"/>
                          <a:pt x="746122" y="-29864"/>
                          <a:pt x="521618" y="24214"/>
                        </a:cubicBezTo>
                        <a:cubicBezTo>
                          <a:pt x="297114" y="78292"/>
                          <a:pt x="95553" y="265104"/>
                          <a:pt x="30005" y="466665"/>
                        </a:cubicBezTo>
                        <a:cubicBezTo>
                          <a:pt x="-35543" y="668226"/>
                          <a:pt x="10341" y="1009078"/>
                          <a:pt x="128328" y="1233581"/>
                        </a:cubicBezTo>
                        <a:cubicBezTo>
                          <a:pt x="246315" y="1458084"/>
                          <a:pt x="583889" y="1733388"/>
                          <a:pt x="737928" y="1813685"/>
                        </a:cubicBezTo>
                        <a:cubicBezTo>
                          <a:pt x="891967" y="1893982"/>
                          <a:pt x="926380" y="1808768"/>
                          <a:pt x="1052560" y="1715362"/>
                        </a:cubicBezTo>
                        <a:cubicBezTo>
                          <a:pt x="1149244" y="1798937"/>
                          <a:pt x="1242651" y="1844820"/>
                          <a:pt x="1377025" y="1784188"/>
                        </a:cubicBezTo>
                        <a:cubicBezTo>
                          <a:pt x="1511399" y="1723556"/>
                          <a:pt x="1740819" y="1587541"/>
                          <a:pt x="1858805" y="1351568"/>
                        </a:cubicBezTo>
                        <a:cubicBezTo>
                          <a:pt x="1976791" y="1115595"/>
                          <a:pt x="2145580" y="727220"/>
                          <a:pt x="1907967" y="309349"/>
                        </a:cubicBezTo>
                        <a:cubicBezTo>
                          <a:pt x="1808006" y="88123"/>
                          <a:pt x="1668589" y="69828"/>
                          <a:pt x="1445851" y="14382"/>
                        </a:cubicBezTo>
                        <a:cubicBezTo>
                          <a:pt x="1223113" y="-41064"/>
                          <a:pt x="1118109" y="81568"/>
                          <a:pt x="964070" y="83207"/>
                        </a:cubicBezTo>
                        <a:close/>
                      </a:path>
                    </a:pathLst>
                  </a:custGeom>
                  <a:solidFill>
                    <a:srgbClr val="9C0000"/>
                  </a:solidFill>
                  <a:ln>
                    <a:solidFill>
                      <a:srgbClr val="6F1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03" name="Freeform 39">
                    <a:extLst>
                      <a:ext uri="{FF2B5EF4-FFF2-40B4-BE49-F238E27FC236}">
                        <a16:creationId xmlns:a16="http://schemas.microsoft.com/office/drawing/2014/main" id="{330CC586-241B-476D-BCC4-BDFE7F4A67F5}"/>
                      </a:ext>
                    </a:extLst>
                  </p:cNvPr>
                  <p:cNvSpPr/>
                  <p:nvPr/>
                </p:nvSpPr>
                <p:spPr>
                  <a:xfrm>
                    <a:off x="5114126" y="3633958"/>
                    <a:ext cx="771087" cy="1119947"/>
                  </a:xfrm>
                  <a:custGeom>
                    <a:avLst/>
                    <a:gdLst>
                      <a:gd name="connsiteX0" fmla="*/ 2479 w 728121"/>
                      <a:gd name="connsiteY0" fmla="*/ 7928 h 1123958"/>
                      <a:gd name="connsiteX1" fmla="*/ 237371 w 728121"/>
                      <a:gd name="connsiteY1" fmla="*/ 242820 h 1123958"/>
                      <a:gd name="connsiteX2" fmla="*/ 581319 w 728121"/>
                      <a:gd name="connsiteY2" fmla="*/ 595158 h 1123958"/>
                      <a:gd name="connsiteX3" fmla="*/ 665209 w 728121"/>
                      <a:gd name="connsiteY3" fmla="*/ 1123664 h 1123958"/>
                      <a:gd name="connsiteX4" fmla="*/ 715543 w 728121"/>
                      <a:gd name="connsiteY4" fmla="*/ 519657 h 1123958"/>
                      <a:gd name="connsiteX5" fmla="*/ 421929 w 728121"/>
                      <a:gd name="connsiteY5" fmla="*/ 100207 h 1123958"/>
                      <a:gd name="connsiteX6" fmla="*/ 2479 w 728121"/>
                      <a:gd name="connsiteY6" fmla="*/ 7928 h 1123958"/>
                      <a:gd name="connsiteX0" fmla="*/ 2479 w 728121"/>
                      <a:gd name="connsiteY0" fmla="*/ 7928 h 1123958"/>
                      <a:gd name="connsiteX1" fmla="*/ 237371 w 728121"/>
                      <a:gd name="connsiteY1" fmla="*/ 242820 h 1123958"/>
                      <a:gd name="connsiteX2" fmla="*/ 581319 w 728121"/>
                      <a:gd name="connsiteY2" fmla="*/ 595158 h 1123958"/>
                      <a:gd name="connsiteX3" fmla="*/ 665209 w 728121"/>
                      <a:gd name="connsiteY3" fmla="*/ 1123664 h 1123958"/>
                      <a:gd name="connsiteX4" fmla="*/ 715543 w 728121"/>
                      <a:gd name="connsiteY4" fmla="*/ 519657 h 1123958"/>
                      <a:gd name="connsiteX5" fmla="*/ 421929 w 728121"/>
                      <a:gd name="connsiteY5" fmla="*/ 100207 h 1123958"/>
                      <a:gd name="connsiteX6" fmla="*/ 2479 w 728121"/>
                      <a:gd name="connsiteY6" fmla="*/ 7928 h 1123958"/>
                      <a:gd name="connsiteX0" fmla="*/ 2479 w 731621"/>
                      <a:gd name="connsiteY0" fmla="*/ 7928 h 1131222"/>
                      <a:gd name="connsiteX1" fmla="*/ 237371 w 731621"/>
                      <a:gd name="connsiteY1" fmla="*/ 242820 h 1131222"/>
                      <a:gd name="connsiteX2" fmla="*/ 581319 w 731621"/>
                      <a:gd name="connsiteY2" fmla="*/ 595158 h 1131222"/>
                      <a:gd name="connsiteX3" fmla="*/ 665209 w 731621"/>
                      <a:gd name="connsiteY3" fmla="*/ 1123664 h 1131222"/>
                      <a:gd name="connsiteX4" fmla="*/ 715543 w 731621"/>
                      <a:gd name="connsiteY4" fmla="*/ 519657 h 1131222"/>
                      <a:gd name="connsiteX5" fmla="*/ 421929 w 731621"/>
                      <a:gd name="connsiteY5" fmla="*/ 100207 h 1131222"/>
                      <a:gd name="connsiteX6" fmla="*/ 2479 w 731621"/>
                      <a:gd name="connsiteY6" fmla="*/ 7928 h 1131222"/>
                      <a:gd name="connsiteX0" fmla="*/ 3122 w 774209"/>
                      <a:gd name="connsiteY0" fmla="*/ 9890 h 1116406"/>
                      <a:gd name="connsiteX1" fmla="*/ 279959 w 774209"/>
                      <a:gd name="connsiteY1" fmla="*/ 228004 h 1116406"/>
                      <a:gd name="connsiteX2" fmla="*/ 623907 w 774209"/>
                      <a:gd name="connsiteY2" fmla="*/ 580342 h 1116406"/>
                      <a:gd name="connsiteX3" fmla="*/ 707797 w 774209"/>
                      <a:gd name="connsiteY3" fmla="*/ 1108848 h 1116406"/>
                      <a:gd name="connsiteX4" fmla="*/ 758131 w 774209"/>
                      <a:gd name="connsiteY4" fmla="*/ 504841 h 1116406"/>
                      <a:gd name="connsiteX5" fmla="*/ 464517 w 774209"/>
                      <a:gd name="connsiteY5" fmla="*/ 85391 h 1116406"/>
                      <a:gd name="connsiteX6" fmla="*/ 3122 w 774209"/>
                      <a:gd name="connsiteY6" fmla="*/ 9890 h 1116406"/>
                      <a:gd name="connsiteX0" fmla="*/ 0 w 771087"/>
                      <a:gd name="connsiteY0" fmla="*/ 9890 h 1116970"/>
                      <a:gd name="connsiteX1" fmla="*/ 620785 w 771087"/>
                      <a:gd name="connsiteY1" fmla="*/ 580342 h 1116970"/>
                      <a:gd name="connsiteX2" fmla="*/ 704675 w 771087"/>
                      <a:gd name="connsiteY2" fmla="*/ 1108848 h 1116970"/>
                      <a:gd name="connsiteX3" fmla="*/ 755009 w 771087"/>
                      <a:gd name="connsiteY3" fmla="*/ 504841 h 1116970"/>
                      <a:gd name="connsiteX4" fmla="*/ 461395 w 771087"/>
                      <a:gd name="connsiteY4" fmla="*/ 85391 h 1116970"/>
                      <a:gd name="connsiteX5" fmla="*/ 0 w 771087"/>
                      <a:gd name="connsiteY5" fmla="*/ 9890 h 1116970"/>
                      <a:gd name="connsiteX0" fmla="*/ 0 w 771087"/>
                      <a:gd name="connsiteY0" fmla="*/ 9890 h 1119947"/>
                      <a:gd name="connsiteX1" fmla="*/ 620785 w 771087"/>
                      <a:gd name="connsiteY1" fmla="*/ 580342 h 1119947"/>
                      <a:gd name="connsiteX2" fmla="*/ 704675 w 771087"/>
                      <a:gd name="connsiteY2" fmla="*/ 1108848 h 1119947"/>
                      <a:gd name="connsiteX3" fmla="*/ 755009 w 771087"/>
                      <a:gd name="connsiteY3" fmla="*/ 504841 h 1119947"/>
                      <a:gd name="connsiteX4" fmla="*/ 461395 w 771087"/>
                      <a:gd name="connsiteY4" fmla="*/ 85391 h 1119947"/>
                      <a:gd name="connsiteX5" fmla="*/ 0 w 771087"/>
                      <a:gd name="connsiteY5" fmla="*/ 9890 h 11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087" h="1119947">
                        <a:moveTo>
                          <a:pt x="0" y="9890"/>
                        </a:moveTo>
                        <a:cubicBezTo>
                          <a:pt x="26565" y="92382"/>
                          <a:pt x="485584" y="264017"/>
                          <a:pt x="620785" y="580342"/>
                        </a:cubicBezTo>
                        <a:cubicBezTo>
                          <a:pt x="755986" y="896667"/>
                          <a:pt x="657137" y="1180154"/>
                          <a:pt x="704675" y="1108848"/>
                        </a:cubicBezTo>
                        <a:cubicBezTo>
                          <a:pt x="752213" y="1037542"/>
                          <a:pt x="795556" y="675417"/>
                          <a:pt x="755009" y="504841"/>
                        </a:cubicBezTo>
                        <a:cubicBezTo>
                          <a:pt x="714462" y="334265"/>
                          <a:pt x="587230" y="167883"/>
                          <a:pt x="461395" y="85391"/>
                        </a:cubicBezTo>
                        <a:cubicBezTo>
                          <a:pt x="335560" y="2899"/>
                          <a:pt x="30760" y="-13879"/>
                          <a:pt x="0" y="9890"/>
                        </a:cubicBezTo>
                        <a:close/>
                      </a:path>
                    </a:pathLst>
                  </a:custGeom>
                  <a:solidFill>
                    <a:srgbClr val="CC2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04" name="Freeform 40">
                    <a:extLst>
                      <a:ext uri="{FF2B5EF4-FFF2-40B4-BE49-F238E27FC236}">
                        <a16:creationId xmlns:a16="http://schemas.microsoft.com/office/drawing/2014/main" id="{BDF1398A-68DE-4C4A-915D-C8355FAB5EE2}"/>
                      </a:ext>
                    </a:extLst>
                  </p:cNvPr>
                  <p:cNvSpPr/>
                  <p:nvPr/>
                </p:nvSpPr>
                <p:spPr>
                  <a:xfrm>
                    <a:off x="3834315" y="4413335"/>
                    <a:ext cx="1072360" cy="1083010"/>
                  </a:xfrm>
                  <a:custGeom>
                    <a:avLst/>
                    <a:gdLst>
                      <a:gd name="connsiteX0" fmla="*/ 572 w 1235528"/>
                      <a:gd name="connsiteY0" fmla="*/ 2269 h 905430"/>
                      <a:gd name="connsiteX1" fmla="*/ 657520 w 1235528"/>
                      <a:gd name="connsiteY1" fmla="*/ 890036 h 905430"/>
                      <a:gd name="connsiteX2" fmla="*/ 1234568 w 1235528"/>
                      <a:gd name="connsiteY2" fmla="*/ 570440 h 905430"/>
                      <a:gd name="connsiteX3" fmla="*/ 772929 w 1235528"/>
                      <a:gd name="connsiteY3" fmla="*/ 632584 h 905430"/>
                      <a:gd name="connsiteX4" fmla="*/ 572 w 1235528"/>
                      <a:gd name="connsiteY4" fmla="*/ 2269 h 905430"/>
                      <a:gd name="connsiteX0" fmla="*/ 2057 w 1237013"/>
                      <a:gd name="connsiteY0" fmla="*/ 1716 h 870719"/>
                      <a:gd name="connsiteX1" fmla="*/ 570228 w 1237013"/>
                      <a:gd name="connsiteY1" fmla="*/ 853973 h 870719"/>
                      <a:gd name="connsiteX2" fmla="*/ 1236053 w 1237013"/>
                      <a:gd name="connsiteY2" fmla="*/ 569887 h 870719"/>
                      <a:gd name="connsiteX3" fmla="*/ 774414 w 1237013"/>
                      <a:gd name="connsiteY3" fmla="*/ 632031 h 870719"/>
                      <a:gd name="connsiteX4" fmla="*/ 2057 w 1237013"/>
                      <a:gd name="connsiteY4" fmla="*/ 1716 h 870719"/>
                      <a:gd name="connsiteX0" fmla="*/ 2460 w 1237416"/>
                      <a:gd name="connsiteY0" fmla="*/ 1716 h 881514"/>
                      <a:gd name="connsiteX1" fmla="*/ 570631 w 1237416"/>
                      <a:gd name="connsiteY1" fmla="*/ 853973 h 881514"/>
                      <a:gd name="connsiteX2" fmla="*/ 1236456 w 1237416"/>
                      <a:gd name="connsiteY2" fmla="*/ 569887 h 881514"/>
                      <a:gd name="connsiteX3" fmla="*/ 774817 w 1237416"/>
                      <a:gd name="connsiteY3" fmla="*/ 632031 h 881514"/>
                      <a:gd name="connsiteX4" fmla="*/ 2460 w 1237416"/>
                      <a:gd name="connsiteY4" fmla="*/ 1716 h 881514"/>
                      <a:gd name="connsiteX0" fmla="*/ 2460 w 1238183"/>
                      <a:gd name="connsiteY0" fmla="*/ 1667 h 881465"/>
                      <a:gd name="connsiteX1" fmla="*/ 570631 w 1238183"/>
                      <a:gd name="connsiteY1" fmla="*/ 853924 h 881465"/>
                      <a:gd name="connsiteX2" fmla="*/ 1236456 w 1238183"/>
                      <a:gd name="connsiteY2" fmla="*/ 569838 h 881465"/>
                      <a:gd name="connsiteX3" fmla="*/ 774817 w 1238183"/>
                      <a:gd name="connsiteY3" fmla="*/ 631982 h 881465"/>
                      <a:gd name="connsiteX4" fmla="*/ 2460 w 1238183"/>
                      <a:gd name="connsiteY4" fmla="*/ 1667 h 881465"/>
                      <a:gd name="connsiteX0" fmla="*/ 1608 w 1378685"/>
                      <a:gd name="connsiteY0" fmla="*/ 1878 h 805882"/>
                      <a:gd name="connsiteX1" fmla="*/ 711822 w 1378685"/>
                      <a:gd name="connsiteY1" fmla="*/ 791992 h 805882"/>
                      <a:gd name="connsiteX2" fmla="*/ 1377647 w 1378685"/>
                      <a:gd name="connsiteY2" fmla="*/ 507906 h 805882"/>
                      <a:gd name="connsiteX3" fmla="*/ 916008 w 1378685"/>
                      <a:gd name="connsiteY3" fmla="*/ 570050 h 805882"/>
                      <a:gd name="connsiteX4" fmla="*/ 1608 w 1378685"/>
                      <a:gd name="connsiteY4" fmla="*/ 1878 h 805882"/>
                      <a:gd name="connsiteX0" fmla="*/ 1771 w 1378848"/>
                      <a:gd name="connsiteY0" fmla="*/ 54 h 630373"/>
                      <a:gd name="connsiteX1" fmla="*/ 703108 w 1378848"/>
                      <a:gd name="connsiteY1" fmla="*/ 603737 h 630373"/>
                      <a:gd name="connsiteX2" fmla="*/ 1377810 w 1378848"/>
                      <a:gd name="connsiteY2" fmla="*/ 506082 h 630373"/>
                      <a:gd name="connsiteX3" fmla="*/ 916171 w 1378848"/>
                      <a:gd name="connsiteY3" fmla="*/ 568226 h 630373"/>
                      <a:gd name="connsiteX4" fmla="*/ 1771 w 1378848"/>
                      <a:gd name="connsiteY4" fmla="*/ 54 h 630373"/>
                      <a:gd name="connsiteX0" fmla="*/ 822 w 1377899"/>
                      <a:gd name="connsiteY0" fmla="*/ 2170 h 823319"/>
                      <a:gd name="connsiteX1" fmla="*/ 764302 w 1377899"/>
                      <a:gd name="connsiteY1" fmla="*/ 810039 h 823319"/>
                      <a:gd name="connsiteX2" fmla="*/ 1376861 w 1377899"/>
                      <a:gd name="connsiteY2" fmla="*/ 508198 h 823319"/>
                      <a:gd name="connsiteX3" fmla="*/ 915222 w 1377899"/>
                      <a:gd name="connsiteY3" fmla="*/ 570342 h 823319"/>
                      <a:gd name="connsiteX4" fmla="*/ 822 w 1377899"/>
                      <a:gd name="connsiteY4" fmla="*/ 2170 h 823319"/>
                      <a:gd name="connsiteX0" fmla="*/ 1128 w 1378205"/>
                      <a:gd name="connsiteY0" fmla="*/ 2170 h 830712"/>
                      <a:gd name="connsiteX1" fmla="*/ 764608 w 1378205"/>
                      <a:gd name="connsiteY1" fmla="*/ 810039 h 830712"/>
                      <a:gd name="connsiteX2" fmla="*/ 1377167 w 1378205"/>
                      <a:gd name="connsiteY2" fmla="*/ 508198 h 830712"/>
                      <a:gd name="connsiteX3" fmla="*/ 915528 w 1378205"/>
                      <a:gd name="connsiteY3" fmla="*/ 570342 h 830712"/>
                      <a:gd name="connsiteX4" fmla="*/ 1128 w 1378205"/>
                      <a:gd name="connsiteY4" fmla="*/ 2170 h 830712"/>
                      <a:gd name="connsiteX0" fmla="*/ 1128 w 1378205"/>
                      <a:gd name="connsiteY0" fmla="*/ 2170 h 830712"/>
                      <a:gd name="connsiteX1" fmla="*/ 764608 w 1378205"/>
                      <a:gd name="connsiteY1" fmla="*/ 810039 h 830712"/>
                      <a:gd name="connsiteX2" fmla="*/ 1377167 w 1378205"/>
                      <a:gd name="connsiteY2" fmla="*/ 508198 h 830712"/>
                      <a:gd name="connsiteX3" fmla="*/ 915528 w 1378205"/>
                      <a:gd name="connsiteY3" fmla="*/ 570342 h 830712"/>
                      <a:gd name="connsiteX4" fmla="*/ 1128 w 1378205"/>
                      <a:gd name="connsiteY4" fmla="*/ 2170 h 830712"/>
                      <a:gd name="connsiteX0" fmla="*/ 1128 w 1378205"/>
                      <a:gd name="connsiteY0" fmla="*/ 2170 h 830712"/>
                      <a:gd name="connsiteX1" fmla="*/ 764608 w 1378205"/>
                      <a:gd name="connsiteY1" fmla="*/ 810039 h 830712"/>
                      <a:gd name="connsiteX2" fmla="*/ 1377167 w 1378205"/>
                      <a:gd name="connsiteY2" fmla="*/ 508198 h 830712"/>
                      <a:gd name="connsiteX3" fmla="*/ 915528 w 1378205"/>
                      <a:gd name="connsiteY3" fmla="*/ 570342 h 830712"/>
                      <a:gd name="connsiteX4" fmla="*/ 1128 w 1378205"/>
                      <a:gd name="connsiteY4" fmla="*/ 2170 h 830712"/>
                      <a:gd name="connsiteX0" fmla="*/ 1157 w 1378234"/>
                      <a:gd name="connsiteY0" fmla="*/ 2170 h 811284"/>
                      <a:gd name="connsiteX1" fmla="*/ 764637 w 1378234"/>
                      <a:gd name="connsiteY1" fmla="*/ 810039 h 811284"/>
                      <a:gd name="connsiteX2" fmla="*/ 1377196 w 1378234"/>
                      <a:gd name="connsiteY2" fmla="*/ 508198 h 811284"/>
                      <a:gd name="connsiteX3" fmla="*/ 915557 w 1378234"/>
                      <a:gd name="connsiteY3" fmla="*/ 570342 h 811284"/>
                      <a:gd name="connsiteX4" fmla="*/ 1157 w 1378234"/>
                      <a:gd name="connsiteY4" fmla="*/ 2170 h 811284"/>
                      <a:gd name="connsiteX0" fmla="*/ 279 w 1376876"/>
                      <a:gd name="connsiteY0" fmla="*/ 1228 h 810342"/>
                      <a:gd name="connsiteX1" fmla="*/ 763759 w 1376876"/>
                      <a:gd name="connsiteY1" fmla="*/ 809097 h 810342"/>
                      <a:gd name="connsiteX2" fmla="*/ 1376318 w 1376876"/>
                      <a:gd name="connsiteY2" fmla="*/ 507256 h 810342"/>
                      <a:gd name="connsiteX3" fmla="*/ 683859 w 1376876"/>
                      <a:gd name="connsiteY3" fmla="*/ 622666 h 810342"/>
                      <a:gd name="connsiteX4" fmla="*/ 279 w 1376876"/>
                      <a:gd name="connsiteY4" fmla="*/ 1228 h 810342"/>
                      <a:gd name="connsiteX0" fmla="*/ 272 w 1305924"/>
                      <a:gd name="connsiteY0" fmla="*/ 1259 h 830887"/>
                      <a:gd name="connsiteX1" fmla="*/ 763752 w 1305924"/>
                      <a:gd name="connsiteY1" fmla="*/ 809128 h 830887"/>
                      <a:gd name="connsiteX2" fmla="*/ 1305290 w 1305924"/>
                      <a:gd name="connsiteY2" fmla="*/ 596064 h 830887"/>
                      <a:gd name="connsiteX3" fmla="*/ 683852 w 1305924"/>
                      <a:gd name="connsiteY3" fmla="*/ 622697 h 830887"/>
                      <a:gd name="connsiteX4" fmla="*/ 272 w 1305924"/>
                      <a:gd name="connsiteY4" fmla="*/ 1259 h 830887"/>
                      <a:gd name="connsiteX0" fmla="*/ 272 w 1305924"/>
                      <a:gd name="connsiteY0" fmla="*/ 1259 h 810495"/>
                      <a:gd name="connsiteX1" fmla="*/ 763752 w 1305924"/>
                      <a:gd name="connsiteY1" fmla="*/ 809128 h 810495"/>
                      <a:gd name="connsiteX2" fmla="*/ 1305290 w 1305924"/>
                      <a:gd name="connsiteY2" fmla="*/ 596064 h 810495"/>
                      <a:gd name="connsiteX3" fmla="*/ 683852 w 1305924"/>
                      <a:gd name="connsiteY3" fmla="*/ 622697 h 810495"/>
                      <a:gd name="connsiteX4" fmla="*/ 272 w 1305924"/>
                      <a:gd name="connsiteY4" fmla="*/ 1259 h 810495"/>
                      <a:gd name="connsiteX0" fmla="*/ 272 w 1305924"/>
                      <a:gd name="connsiteY0" fmla="*/ 1259 h 818099"/>
                      <a:gd name="connsiteX1" fmla="*/ 763752 w 1305924"/>
                      <a:gd name="connsiteY1" fmla="*/ 809128 h 818099"/>
                      <a:gd name="connsiteX2" fmla="*/ 1305290 w 1305924"/>
                      <a:gd name="connsiteY2" fmla="*/ 596064 h 818099"/>
                      <a:gd name="connsiteX3" fmla="*/ 683852 w 1305924"/>
                      <a:gd name="connsiteY3" fmla="*/ 622697 h 818099"/>
                      <a:gd name="connsiteX4" fmla="*/ 272 w 1305924"/>
                      <a:gd name="connsiteY4" fmla="*/ 1259 h 818099"/>
                      <a:gd name="connsiteX0" fmla="*/ 329 w 1204965"/>
                      <a:gd name="connsiteY0" fmla="*/ 1756 h 626384"/>
                      <a:gd name="connsiteX1" fmla="*/ 662817 w 1204965"/>
                      <a:gd name="connsiteY1" fmla="*/ 614641 h 626384"/>
                      <a:gd name="connsiteX2" fmla="*/ 1204355 w 1204965"/>
                      <a:gd name="connsiteY2" fmla="*/ 401577 h 626384"/>
                      <a:gd name="connsiteX3" fmla="*/ 582917 w 1204965"/>
                      <a:gd name="connsiteY3" fmla="*/ 428210 h 626384"/>
                      <a:gd name="connsiteX4" fmla="*/ 329 w 1204965"/>
                      <a:gd name="connsiteY4" fmla="*/ 1756 h 626384"/>
                      <a:gd name="connsiteX0" fmla="*/ 94 w 1204730"/>
                      <a:gd name="connsiteY0" fmla="*/ 16378 h 641006"/>
                      <a:gd name="connsiteX1" fmla="*/ 662582 w 1204730"/>
                      <a:gd name="connsiteY1" fmla="*/ 629263 h 641006"/>
                      <a:gd name="connsiteX2" fmla="*/ 1204120 w 1204730"/>
                      <a:gd name="connsiteY2" fmla="*/ 416199 h 641006"/>
                      <a:gd name="connsiteX3" fmla="*/ 582682 w 1204730"/>
                      <a:gd name="connsiteY3" fmla="*/ 442832 h 641006"/>
                      <a:gd name="connsiteX4" fmla="*/ 94 w 1204730"/>
                      <a:gd name="connsiteY4" fmla="*/ 16378 h 641006"/>
                      <a:gd name="connsiteX0" fmla="*/ 47 w 1204683"/>
                      <a:gd name="connsiteY0" fmla="*/ 1756 h 626384"/>
                      <a:gd name="connsiteX1" fmla="*/ 612039 w 1204683"/>
                      <a:gd name="connsiteY1" fmla="*/ 614641 h 626384"/>
                      <a:gd name="connsiteX2" fmla="*/ 1204073 w 1204683"/>
                      <a:gd name="connsiteY2" fmla="*/ 401577 h 626384"/>
                      <a:gd name="connsiteX3" fmla="*/ 582635 w 1204683"/>
                      <a:gd name="connsiteY3" fmla="*/ 428210 h 626384"/>
                      <a:gd name="connsiteX4" fmla="*/ 47 w 1204683"/>
                      <a:gd name="connsiteY4" fmla="*/ 1756 h 626384"/>
                      <a:gd name="connsiteX0" fmla="*/ 35 w 1347227"/>
                      <a:gd name="connsiteY0" fmla="*/ 906 h 1114684"/>
                      <a:gd name="connsiteX1" fmla="*/ 754549 w 1347227"/>
                      <a:gd name="connsiteY1" fmla="*/ 1077232 h 1114684"/>
                      <a:gd name="connsiteX2" fmla="*/ 1346583 w 1347227"/>
                      <a:gd name="connsiteY2" fmla="*/ 864168 h 1114684"/>
                      <a:gd name="connsiteX3" fmla="*/ 725145 w 1347227"/>
                      <a:gd name="connsiteY3" fmla="*/ 890801 h 1114684"/>
                      <a:gd name="connsiteX4" fmla="*/ 35 w 1347227"/>
                      <a:gd name="connsiteY4" fmla="*/ 906 h 1114684"/>
                      <a:gd name="connsiteX0" fmla="*/ 35 w 1347227"/>
                      <a:gd name="connsiteY0" fmla="*/ 906 h 1115428"/>
                      <a:gd name="connsiteX1" fmla="*/ 754549 w 1347227"/>
                      <a:gd name="connsiteY1" fmla="*/ 1077232 h 1115428"/>
                      <a:gd name="connsiteX2" fmla="*/ 1346583 w 1347227"/>
                      <a:gd name="connsiteY2" fmla="*/ 864168 h 1115428"/>
                      <a:gd name="connsiteX3" fmla="*/ 725145 w 1347227"/>
                      <a:gd name="connsiteY3" fmla="*/ 890801 h 1115428"/>
                      <a:gd name="connsiteX4" fmla="*/ 35 w 1347227"/>
                      <a:gd name="connsiteY4" fmla="*/ 906 h 1115428"/>
                      <a:gd name="connsiteX0" fmla="*/ 34 w 1130156"/>
                      <a:gd name="connsiteY0" fmla="*/ 930 h 1139060"/>
                      <a:gd name="connsiteX1" fmla="*/ 754548 w 1130156"/>
                      <a:gd name="connsiteY1" fmla="*/ 1077256 h 1139060"/>
                      <a:gd name="connsiteX2" fmla="*/ 1129048 w 1130156"/>
                      <a:gd name="connsiteY2" fmla="*/ 987776 h 1139060"/>
                      <a:gd name="connsiteX3" fmla="*/ 725144 w 1130156"/>
                      <a:gd name="connsiteY3" fmla="*/ 890825 h 1139060"/>
                      <a:gd name="connsiteX4" fmla="*/ 34 w 1130156"/>
                      <a:gd name="connsiteY4" fmla="*/ 930 h 1139060"/>
                      <a:gd name="connsiteX0" fmla="*/ 34 w 1130156"/>
                      <a:gd name="connsiteY0" fmla="*/ 930 h 1125323"/>
                      <a:gd name="connsiteX1" fmla="*/ 754548 w 1130156"/>
                      <a:gd name="connsiteY1" fmla="*/ 1077256 h 1125323"/>
                      <a:gd name="connsiteX2" fmla="*/ 1129048 w 1130156"/>
                      <a:gd name="connsiteY2" fmla="*/ 987776 h 1125323"/>
                      <a:gd name="connsiteX3" fmla="*/ 725144 w 1130156"/>
                      <a:gd name="connsiteY3" fmla="*/ 890825 h 1125323"/>
                      <a:gd name="connsiteX4" fmla="*/ 34 w 1130156"/>
                      <a:gd name="connsiteY4" fmla="*/ 930 h 1125323"/>
                      <a:gd name="connsiteX0" fmla="*/ 34 w 1130156"/>
                      <a:gd name="connsiteY0" fmla="*/ 930 h 1102593"/>
                      <a:gd name="connsiteX1" fmla="*/ 754548 w 1130156"/>
                      <a:gd name="connsiteY1" fmla="*/ 1077256 h 1102593"/>
                      <a:gd name="connsiteX2" fmla="*/ 1129048 w 1130156"/>
                      <a:gd name="connsiteY2" fmla="*/ 987776 h 1102593"/>
                      <a:gd name="connsiteX3" fmla="*/ 725144 w 1130156"/>
                      <a:gd name="connsiteY3" fmla="*/ 890825 h 1102593"/>
                      <a:gd name="connsiteX4" fmla="*/ 34 w 1130156"/>
                      <a:gd name="connsiteY4" fmla="*/ 930 h 1102593"/>
                      <a:gd name="connsiteX0" fmla="*/ 33 w 1062962"/>
                      <a:gd name="connsiteY0" fmla="*/ 928 h 1135255"/>
                      <a:gd name="connsiteX1" fmla="*/ 754547 w 1062962"/>
                      <a:gd name="connsiteY1" fmla="*/ 1077254 h 1135255"/>
                      <a:gd name="connsiteX2" fmla="*/ 1061537 w 1062962"/>
                      <a:gd name="connsiteY2" fmla="*/ 972326 h 1135255"/>
                      <a:gd name="connsiteX3" fmla="*/ 725143 w 1062962"/>
                      <a:gd name="connsiteY3" fmla="*/ 890823 h 1135255"/>
                      <a:gd name="connsiteX4" fmla="*/ 33 w 1062962"/>
                      <a:gd name="connsiteY4" fmla="*/ 928 h 1135255"/>
                      <a:gd name="connsiteX0" fmla="*/ 33 w 1062962"/>
                      <a:gd name="connsiteY0" fmla="*/ 928 h 1119201"/>
                      <a:gd name="connsiteX1" fmla="*/ 754547 w 1062962"/>
                      <a:gd name="connsiteY1" fmla="*/ 1077254 h 1119201"/>
                      <a:gd name="connsiteX2" fmla="*/ 1061537 w 1062962"/>
                      <a:gd name="connsiteY2" fmla="*/ 972326 h 1119201"/>
                      <a:gd name="connsiteX3" fmla="*/ 725143 w 1062962"/>
                      <a:gd name="connsiteY3" fmla="*/ 890823 h 1119201"/>
                      <a:gd name="connsiteX4" fmla="*/ 33 w 1062962"/>
                      <a:gd name="connsiteY4" fmla="*/ 928 h 1119201"/>
                      <a:gd name="connsiteX0" fmla="*/ 33 w 1062962"/>
                      <a:gd name="connsiteY0" fmla="*/ 928 h 1106475"/>
                      <a:gd name="connsiteX1" fmla="*/ 754547 w 1062962"/>
                      <a:gd name="connsiteY1" fmla="*/ 1077254 h 1106475"/>
                      <a:gd name="connsiteX2" fmla="*/ 1061537 w 1062962"/>
                      <a:gd name="connsiteY2" fmla="*/ 972326 h 1106475"/>
                      <a:gd name="connsiteX3" fmla="*/ 725143 w 1062962"/>
                      <a:gd name="connsiteY3" fmla="*/ 890823 h 1106475"/>
                      <a:gd name="connsiteX4" fmla="*/ 33 w 1062962"/>
                      <a:gd name="connsiteY4" fmla="*/ 928 h 1106475"/>
                      <a:gd name="connsiteX0" fmla="*/ 5948 w 1068508"/>
                      <a:gd name="connsiteY0" fmla="*/ 10848 h 1116395"/>
                      <a:gd name="connsiteX1" fmla="*/ 760462 w 1068508"/>
                      <a:gd name="connsiteY1" fmla="*/ 1087174 h 1116395"/>
                      <a:gd name="connsiteX2" fmla="*/ 1067452 w 1068508"/>
                      <a:gd name="connsiteY2" fmla="*/ 982246 h 1116395"/>
                      <a:gd name="connsiteX3" fmla="*/ 731058 w 1068508"/>
                      <a:gd name="connsiteY3" fmla="*/ 900743 h 1116395"/>
                      <a:gd name="connsiteX4" fmla="*/ 424810 w 1068508"/>
                      <a:gd name="connsiteY4" fmla="*/ 553344 h 1116395"/>
                      <a:gd name="connsiteX5" fmla="*/ 5948 w 1068508"/>
                      <a:gd name="connsiteY5" fmla="*/ 10848 h 1116395"/>
                      <a:gd name="connsiteX0" fmla="*/ 9753 w 1072359"/>
                      <a:gd name="connsiteY0" fmla="*/ 9640 h 1115187"/>
                      <a:gd name="connsiteX1" fmla="*/ 764267 w 1072359"/>
                      <a:gd name="connsiteY1" fmla="*/ 1085966 h 1115187"/>
                      <a:gd name="connsiteX2" fmla="*/ 1071257 w 1072359"/>
                      <a:gd name="connsiteY2" fmla="*/ 981038 h 1115187"/>
                      <a:gd name="connsiteX3" fmla="*/ 734863 w 1072359"/>
                      <a:gd name="connsiteY3" fmla="*/ 899535 h 1115187"/>
                      <a:gd name="connsiteX4" fmla="*/ 361105 w 1072359"/>
                      <a:gd name="connsiteY4" fmla="*/ 575308 h 1115187"/>
                      <a:gd name="connsiteX5" fmla="*/ 9753 w 1072359"/>
                      <a:gd name="connsiteY5" fmla="*/ 9640 h 111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359" h="1115187">
                        <a:moveTo>
                          <a:pt x="9753" y="9640"/>
                        </a:moveTo>
                        <a:cubicBezTo>
                          <a:pt x="76947" y="94750"/>
                          <a:pt x="2025" y="643624"/>
                          <a:pt x="764267" y="1085966"/>
                        </a:cubicBezTo>
                        <a:cubicBezTo>
                          <a:pt x="924574" y="1178995"/>
                          <a:pt x="1052022" y="1023947"/>
                          <a:pt x="1071257" y="981038"/>
                        </a:cubicBezTo>
                        <a:cubicBezTo>
                          <a:pt x="1090492" y="938129"/>
                          <a:pt x="853222" y="967157"/>
                          <a:pt x="734863" y="899535"/>
                        </a:cubicBezTo>
                        <a:cubicBezTo>
                          <a:pt x="616504" y="831913"/>
                          <a:pt x="481957" y="723624"/>
                          <a:pt x="361105" y="575308"/>
                        </a:cubicBezTo>
                        <a:cubicBezTo>
                          <a:pt x="240253" y="426992"/>
                          <a:pt x="-57441" y="-75470"/>
                          <a:pt x="9753" y="9640"/>
                        </a:cubicBezTo>
                        <a:close/>
                      </a:path>
                    </a:pathLst>
                  </a:custGeom>
                  <a:solidFill>
                    <a:srgbClr val="6F1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94" name="Oval 193">
                  <a:extLst>
                    <a:ext uri="{FF2B5EF4-FFF2-40B4-BE49-F238E27FC236}">
                      <a16:creationId xmlns:a16="http://schemas.microsoft.com/office/drawing/2014/main" id="{BC5B66AA-9C2E-409A-9487-11FFFFBB6748}"/>
                    </a:ext>
                  </a:extLst>
                </p:cNvPr>
                <p:cNvSpPr/>
                <p:nvPr/>
              </p:nvSpPr>
              <p:spPr>
                <a:xfrm>
                  <a:off x="7851574" y="5620128"/>
                  <a:ext cx="135295" cy="703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nvGrpSpPr>
                <p:cNvPr id="195" name="Group 194">
                  <a:extLst>
                    <a:ext uri="{FF2B5EF4-FFF2-40B4-BE49-F238E27FC236}">
                      <a16:creationId xmlns:a16="http://schemas.microsoft.com/office/drawing/2014/main" id="{CD2C0380-9390-4204-9E9C-EB9648D27F23}"/>
                    </a:ext>
                  </a:extLst>
                </p:cNvPr>
                <p:cNvGrpSpPr/>
                <p:nvPr/>
              </p:nvGrpSpPr>
              <p:grpSpPr>
                <a:xfrm>
                  <a:off x="7543038" y="5529076"/>
                  <a:ext cx="203360" cy="68053"/>
                  <a:chOff x="7543038" y="5526760"/>
                  <a:chExt cx="203360" cy="108260"/>
                </a:xfrm>
              </p:grpSpPr>
              <p:sp>
                <p:nvSpPr>
                  <p:cNvPr id="200" name="Freeform 36">
                    <a:extLst>
                      <a:ext uri="{FF2B5EF4-FFF2-40B4-BE49-F238E27FC236}">
                        <a16:creationId xmlns:a16="http://schemas.microsoft.com/office/drawing/2014/main" id="{AB8F2646-0521-4562-B087-71480E567A8A}"/>
                      </a:ext>
                    </a:extLst>
                  </p:cNvPr>
                  <p:cNvSpPr/>
                  <p:nvPr/>
                </p:nvSpPr>
                <p:spPr>
                  <a:xfrm>
                    <a:off x="7543038" y="5538288"/>
                    <a:ext cx="203360" cy="76105"/>
                  </a:xfrm>
                  <a:custGeom>
                    <a:avLst/>
                    <a:gdLst>
                      <a:gd name="connsiteX0" fmla="*/ 56021 w 175056"/>
                      <a:gd name="connsiteY0" fmla="*/ 774 h 65702"/>
                      <a:gd name="connsiteX1" fmla="*/ 1915 w 175056"/>
                      <a:gd name="connsiteY1" fmla="*/ 33238 h 65702"/>
                      <a:gd name="connsiteX2" fmla="*/ 126360 w 175056"/>
                      <a:gd name="connsiteY2" fmla="*/ 65702 h 65702"/>
                      <a:gd name="connsiteX3" fmla="*/ 175056 w 175056"/>
                      <a:gd name="connsiteY3" fmla="*/ 33238 h 65702"/>
                      <a:gd name="connsiteX4" fmla="*/ 126360 w 175056"/>
                      <a:gd name="connsiteY4" fmla="*/ 11595 h 65702"/>
                      <a:gd name="connsiteX5" fmla="*/ 56021 w 175056"/>
                      <a:gd name="connsiteY5" fmla="*/ 774 h 65702"/>
                      <a:gd name="connsiteX0" fmla="*/ 85054 w 204089"/>
                      <a:gd name="connsiteY0" fmla="*/ 6301 h 71949"/>
                      <a:gd name="connsiteX1" fmla="*/ 1315 w 204089"/>
                      <a:gd name="connsiteY1" fmla="*/ 4898 h 71949"/>
                      <a:gd name="connsiteX2" fmla="*/ 155393 w 204089"/>
                      <a:gd name="connsiteY2" fmla="*/ 71229 h 71949"/>
                      <a:gd name="connsiteX3" fmla="*/ 204089 w 204089"/>
                      <a:gd name="connsiteY3" fmla="*/ 38765 h 71949"/>
                      <a:gd name="connsiteX4" fmla="*/ 155393 w 204089"/>
                      <a:gd name="connsiteY4" fmla="*/ 17122 h 71949"/>
                      <a:gd name="connsiteX5" fmla="*/ 85054 w 204089"/>
                      <a:gd name="connsiteY5" fmla="*/ 6301 h 71949"/>
                      <a:gd name="connsiteX0" fmla="*/ 53992 w 206894"/>
                      <a:gd name="connsiteY0" fmla="*/ 918 h 79266"/>
                      <a:gd name="connsiteX1" fmla="*/ 4120 w 206894"/>
                      <a:gd name="connsiteY1" fmla="*/ 12215 h 79266"/>
                      <a:gd name="connsiteX2" fmla="*/ 158198 w 206894"/>
                      <a:gd name="connsiteY2" fmla="*/ 78546 h 79266"/>
                      <a:gd name="connsiteX3" fmla="*/ 206894 w 206894"/>
                      <a:gd name="connsiteY3" fmla="*/ 46082 h 79266"/>
                      <a:gd name="connsiteX4" fmla="*/ 158198 w 206894"/>
                      <a:gd name="connsiteY4" fmla="*/ 24439 h 79266"/>
                      <a:gd name="connsiteX5" fmla="*/ 53992 w 206894"/>
                      <a:gd name="connsiteY5" fmla="*/ 918 h 79266"/>
                      <a:gd name="connsiteX0" fmla="*/ 56595 w 209497"/>
                      <a:gd name="connsiteY0" fmla="*/ 19674 h 98022"/>
                      <a:gd name="connsiteX1" fmla="*/ 6723 w 209497"/>
                      <a:gd name="connsiteY1" fmla="*/ 30971 h 98022"/>
                      <a:gd name="connsiteX2" fmla="*/ 160801 w 209497"/>
                      <a:gd name="connsiteY2" fmla="*/ 97302 h 98022"/>
                      <a:gd name="connsiteX3" fmla="*/ 209497 w 209497"/>
                      <a:gd name="connsiteY3" fmla="*/ 64838 h 98022"/>
                      <a:gd name="connsiteX4" fmla="*/ 160801 w 209497"/>
                      <a:gd name="connsiteY4" fmla="*/ 43195 h 98022"/>
                      <a:gd name="connsiteX5" fmla="*/ 56595 w 209497"/>
                      <a:gd name="connsiteY5" fmla="*/ 19674 h 98022"/>
                      <a:gd name="connsiteX0" fmla="*/ 81754 w 205023"/>
                      <a:gd name="connsiteY0" fmla="*/ 27051 h 79999"/>
                      <a:gd name="connsiteX1" fmla="*/ 2249 w 205023"/>
                      <a:gd name="connsiteY1" fmla="*/ 12948 h 79999"/>
                      <a:gd name="connsiteX2" fmla="*/ 156327 w 205023"/>
                      <a:gd name="connsiteY2" fmla="*/ 79279 h 79999"/>
                      <a:gd name="connsiteX3" fmla="*/ 205023 w 205023"/>
                      <a:gd name="connsiteY3" fmla="*/ 46815 h 79999"/>
                      <a:gd name="connsiteX4" fmla="*/ 156327 w 205023"/>
                      <a:gd name="connsiteY4" fmla="*/ 25172 h 79999"/>
                      <a:gd name="connsiteX5" fmla="*/ 81754 w 205023"/>
                      <a:gd name="connsiteY5" fmla="*/ 27051 h 79999"/>
                      <a:gd name="connsiteX0" fmla="*/ 81754 w 206505"/>
                      <a:gd name="connsiteY0" fmla="*/ 27051 h 80524"/>
                      <a:gd name="connsiteX1" fmla="*/ 2249 w 206505"/>
                      <a:gd name="connsiteY1" fmla="*/ 12948 h 80524"/>
                      <a:gd name="connsiteX2" fmla="*/ 156327 w 206505"/>
                      <a:gd name="connsiteY2" fmla="*/ 79279 h 80524"/>
                      <a:gd name="connsiteX3" fmla="*/ 205023 w 206505"/>
                      <a:gd name="connsiteY3" fmla="*/ 46815 h 80524"/>
                      <a:gd name="connsiteX4" fmla="*/ 156327 w 206505"/>
                      <a:gd name="connsiteY4" fmla="*/ 25172 h 80524"/>
                      <a:gd name="connsiteX5" fmla="*/ 81754 w 206505"/>
                      <a:gd name="connsiteY5" fmla="*/ 27051 h 80524"/>
                      <a:gd name="connsiteX0" fmla="*/ 80199 w 203468"/>
                      <a:gd name="connsiteY0" fmla="*/ 27296 h 84948"/>
                      <a:gd name="connsiteX1" fmla="*/ 694 w 203468"/>
                      <a:gd name="connsiteY1" fmla="*/ 13193 h 84948"/>
                      <a:gd name="connsiteX2" fmla="*/ 116672 w 203468"/>
                      <a:gd name="connsiteY2" fmla="*/ 83758 h 84948"/>
                      <a:gd name="connsiteX3" fmla="*/ 203468 w 203468"/>
                      <a:gd name="connsiteY3" fmla="*/ 47060 h 84948"/>
                      <a:gd name="connsiteX4" fmla="*/ 154772 w 203468"/>
                      <a:gd name="connsiteY4" fmla="*/ 25417 h 84948"/>
                      <a:gd name="connsiteX5" fmla="*/ 80199 w 203468"/>
                      <a:gd name="connsiteY5" fmla="*/ 27296 h 84948"/>
                      <a:gd name="connsiteX0" fmla="*/ 80091 w 203360"/>
                      <a:gd name="connsiteY0" fmla="*/ 18453 h 76105"/>
                      <a:gd name="connsiteX1" fmla="*/ 586 w 203360"/>
                      <a:gd name="connsiteY1" fmla="*/ 4350 h 76105"/>
                      <a:gd name="connsiteX2" fmla="*/ 116564 w 203360"/>
                      <a:gd name="connsiteY2" fmla="*/ 74915 h 76105"/>
                      <a:gd name="connsiteX3" fmla="*/ 203360 w 203360"/>
                      <a:gd name="connsiteY3" fmla="*/ 38217 h 76105"/>
                      <a:gd name="connsiteX4" fmla="*/ 154664 w 203360"/>
                      <a:gd name="connsiteY4" fmla="*/ 16574 h 76105"/>
                      <a:gd name="connsiteX5" fmla="*/ 80091 w 203360"/>
                      <a:gd name="connsiteY5" fmla="*/ 18453 h 7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60" h="76105">
                        <a:moveTo>
                          <a:pt x="80091" y="18453"/>
                        </a:moveTo>
                        <a:cubicBezTo>
                          <a:pt x="36793" y="1319"/>
                          <a:pt x="-5493" y="-5060"/>
                          <a:pt x="586" y="4350"/>
                        </a:cubicBezTo>
                        <a:cubicBezTo>
                          <a:pt x="6665" y="13760"/>
                          <a:pt x="53135" y="86204"/>
                          <a:pt x="116564" y="74915"/>
                        </a:cubicBezTo>
                        <a:cubicBezTo>
                          <a:pt x="179993" y="63626"/>
                          <a:pt x="203360" y="47235"/>
                          <a:pt x="203360" y="38217"/>
                        </a:cubicBezTo>
                        <a:cubicBezTo>
                          <a:pt x="203360" y="29199"/>
                          <a:pt x="175209" y="19868"/>
                          <a:pt x="154664" y="16574"/>
                        </a:cubicBezTo>
                        <a:cubicBezTo>
                          <a:pt x="134119" y="13280"/>
                          <a:pt x="123389" y="35587"/>
                          <a:pt x="80091" y="18453"/>
                        </a:cubicBezTo>
                        <a:close/>
                      </a:path>
                    </a:pathLst>
                  </a:custGeom>
                  <a:solidFill>
                    <a:srgbClr val="6F1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01" name="Freeform 37">
                    <a:extLst>
                      <a:ext uri="{FF2B5EF4-FFF2-40B4-BE49-F238E27FC236}">
                        <a16:creationId xmlns:a16="http://schemas.microsoft.com/office/drawing/2014/main" id="{247BA7A6-44A6-42F1-A919-193E0E7BEBC0}"/>
                      </a:ext>
                    </a:extLst>
                  </p:cNvPr>
                  <p:cNvSpPr/>
                  <p:nvPr/>
                </p:nvSpPr>
                <p:spPr>
                  <a:xfrm rot="7200000">
                    <a:off x="7587705" y="5502270"/>
                    <a:ext cx="108260" cy="157240"/>
                  </a:xfrm>
                  <a:custGeom>
                    <a:avLst/>
                    <a:gdLst>
                      <a:gd name="connsiteX0" fmla="*/ 2479 w 728121"/>
                      <a:gd name="connsiteY0" fmla="*/ 7928 h 1123958"/>
                      <a:gd name="connsiteX1" fmla="*/ 237371 w 728121"/>
                      <a:gd name="connsiteY1" fmla="*/ 242820 h 1123958"/>
                      <a:gd name="connsiteX2" fmla="*/ 581319 w 728121"/>
                      <a:gd name="connsiteY2" fmla="*/ 595158 h 1123958"/>
                      <a:gd name="connsiteX3" fmla="*/ 665209 w 728121"/>
                      <a:gd name="connsiteY3" fmla="*/ 1123664 h 1123958"/>
                      <a:gd name="connsiteX4" fmla="*/ 715543 w 728121"/>
                      <a:gd name="connsiteY4" fmla="*/ 519657 h 1123958"/>
                      <a:gd name="connsiteX5" fmla="*/ 421929 w 728121"/>
                      <a:gd name="connsiteY5" fmla="*/ 100207 h 1123958"/>
                      <a:gd name="connsiteX6" fmla="*/ 2479 w 728121"/>
                      <a:gd name="connsiteY6" fmla="*/ 7928 h 1123958"/>
                      <a:gd name="connsiteX0" fmla="*/ 2479 w 728121"/>
                      <a:gd name="connsiteY0" fmla="*/ 7928 h 1123958"/>
                      <a:gd name="connsiteX1" fmla="*/ 237371 w 728121"/>
                      <a:gd name="connsiteY1" fmla="*/ 242820 h 1123958"/>
                      <a:gd name="connsiteX2" fmla="*/ 581319 w 728121"/>
                      <a:gd name="connsiteY2" fmla="*/ 595158 h 1123958"/>
                      <a:gd name="connsiteX3" fmla="*/ 665209 w 728121"/>
                      <a:gd name="connsiteY3" fmla="*/ 1123664 h 1123958"/>
                      <a:gd name="connsiteX4" fmla="*/ 715543 w 728121"/>
                      <a:gd name="connsiteY4" fmla="*/ 519657 h 1123958"/>
                      <a:gd name="connsiteX5" fmla="*/ 421929 w 728121"/>
                      <a:gd name="connsiteY5" fmla="*/ 100207 h 1123958"/>
                      <a:gd name="connsiteX6" fmla="*/ 2479 w 728121"/>
                      <a:gd name="connsiteY6" fmla="*/ 7928 h 1123958"/>
                      <a:gd name="connsiteX0" fmla="*/ 2479 w 731621"/>
                      <a:gd name="connsiteY0" fmla="*/ 7928 h 1131222"/>
                      <a:gd name="connsiteX1" fmla="*/ 237371 w 731621"/>
                      <a:gd name="connsiteY1" fmla="*/ 242820 h 1131222"/>
                      <a:gd name="connsiteX2" fmla="*/ 581319 w 731621"/>
                      <a:gd name="connsiteY2" fmla="*/ 595158 h 1131222"/>
                      <a:gd name="connsiteX3" fmla="*/ 665209 w 731621"/>
                      <a:gd name="connsiteY3" fmla="*/ 1123664 h 1131222"/>
                      <a:gd name="connsiteX4" fmla="*/ 715543 w 731621"/>
                      <a:gd name="connsiteY4" fmla="*/ 519657 h 1131222"/>
                      <a:gd name="connsiteX5" fmla="*/ 421929 w 731621"/>
                      <a:gd name="connsiteY5" fmla="*/ 100207 h 1131222"/>
                      <a:gd name="connsiteX6" fmla="*/ 2479 w 731621"/>
                      <a:gd name="connsiteY6" fmla="*/ 7928 h 1131222"/>
                      <a:gd name="connsiteX0" fmla="*/ 3122 w 774209"/>
                      <a:gd name="connsiteY0" fmla="*/ 9890 h 1116406"/>
                      <a:gd name="connsiteX1" fmla="*/ 279959 w 774209"/>
                      <a:gd name="connsiteY1" fmla="*/ 228004 h 1116406"/>
                      <a:gd name="connsiteX2" fmla="*/ 623907 w 774209"/>
                      <a:gd name="connsiteY2" fmla="*/ 580342 h 1116406"/>
                      <a:gd name="connsiteX3" fmla="*/ 707797 w 774209"/>
                      <a:gd name="connsiteY3" fmla="*/ 1108848 h 1116406"/>
                      <a:gd name="connsiteX4" fmla="*/ 758131 w 774209"/>
                      <a:gd name="connsiteY4" fmla="*/ 504841 h 1116406"/>
                      <a:gd name="connsiteX5" fmla="*/ 464517 w 774209"/>
                      <a:gd name="connsiteY5" fmla="*/ 85391 h 1116406"/>
                      <a:gd name="connsiteX6" fmla="*/ 3122 w 774209"/>
                      <a:gd name="connsiteY6" fmla="*/ 9890 h 1116406"/>
                      <a:gd name="connsiteX0" fmla="*/ 0 w 771087"/>
                      <a:gd name="connsiteY0" fmla="*/ 9890 h 1116970"/>
                      <a:gd name="connsiteX1" fmla="*/ 620785 w 771087"/>
                      <a:gd name="connsiteY1" fmla="*/ 580342 h 1116970"/>
                      <a:gd name="connsiteX2" fmla="*/ 704675 w 771087"/>
                      <a:gd name="connsiteY2" fmla="*/ 1108848 h 1116970"/>
                      <a:gd name="connsiteX3" fmla="*/ 755009 w 771087"/>
                      <a:gd name="connsiteY3" fmla="*/ 504841 h 1116970"/>
                      <a:gd name="connsiteX4" fmla="*/ 461395 w 771087"/>
                      <a:gd name="connsiteY4" fmla="*/ 85391 h 1116970"/>
                      <a:gd name="connsiteX5" fmla="*/ 0 w 771087"/>
                      <a:gd name="connsiteY5" fmla="*/ 9890 h 1116970"/>
                      <a:gd name="connsiteX0" fmla="*/ 0 w 771087"/>
                      <a:gd name="connsiteY0" fmla="*/ 9890 h 1119947"/>
                      <a:gd name="connsiteX1" fmla="*/ 620785 w 771087"/>
                      <a:gd name="connsiteY1" fmla="*/ 580342 h 1119947"/>
                      <a:gd name="connsiteX2" fmla="*/ 704675 w 771087"/>
                      <a:gd name="connsiteY2" fmla="*/ 1108848 h 1119947"/>
                      <a:gd name="connsiteX3" fmla="*/ 755009 w 771087"/>
                      <a:gd name="connsiteY3" fmla="*/ 504841 h 1119947"/>
                      <a:gd name="connsiteX4" fmla="*/ 461395 w 771087"/>
                      <a:gd name="connsiteY4" fmla="*/ 85391 h 1119947"/>
                      <a:gd name="connsiteX5" fmla="*/ 0 w 771087"/>
                      <a:gd name="connsiteY5" fmla="*/ 9890 h 11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087" h="1119947">
                        <a:moveTo>
                          <a:pt x="0" y="9890"/>
                        </a:moveTo>
                        <a:cubicBezTo>
                          <a:pt x="26565" y="92382"/>
                          <a:pt x="485584" y="264017"/>
                          <a:pt x="620785" y="580342"/>
                        </a:cubicBezTo>
                        <a:cubicBezTo>
                          <a:pt x="755986" y="896667"/>
                          <a:pt x="657137" y="1180154"/>
                          <a:pt x="704675" y="1108848"/>
                        </a:cubicBezTo>
                        <a:cubicBezTo>
                          <a:pt x="752213" y="1037542"/>
                          <a:pt x="795556" y="675417"/>
                          <a:pt x="755009" y="504841"/>
                        </a:cubicBezTo>
                        <a:cubicBezTo>
                          <a:pt x="714462" y="334265"/>
                          <a:pt x="587230" y="167883"/>
                          <a:pt x="461395" y="85391"/>
                        </a:cubicBezTo>
                        <a:cubicBezTo>
                          <a:pt x="335560" y="2899"/>
                          <a:pt x="30760" y="-13879"/>
                          <a:pt x="0" y="9890"/>
                        </a:cubicBezTo>
                        <a:close/>
                      </a:path>
                    </a:pathLst>
                  </a:custGeom>
                  <a:solidFill>
                    <a:srgbClr val="CC2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96" name="Group 195">
                  <a:extLst>
                    <a:ext uri="{FF2B5EF4-FFF2-40B4-BE49-F238E27FC236}">
                      <a16:creationId xmlns:a16="http://schemas.microsoft.com/office/drawing/2014/main" id="{5D9C7058-2D44-4417-ABE8-210B8435CD05}"/>
                    </a:ext>
                  </a:extLst>
                </p:cNvPr>
                <p:cNvGrpSpPr/>
                <p:nvPr/>
              </p:nvGrpSpPr>
              <p:grpSpPr>
                <a:xfrm>
                  <a:off x="7632252" y="5273332"/>
                  <a:ext cx="354617" cy="296223"/>
                  <a:chOff x="7660403" y="5245981"/>
                  <a:chExt cx="354617" cy="296223"/>
                </a:xfrm>
              </p:grpSpPr>
              <p:sp>
                <p:nvSpPr>
                  <p:cNvPr id="198" name="Freeform 34">
                    <a:extLst>
                      <a:ext uri="{FF2B5EF4-FFF2-40B4-BE49-F238E27FC236}">
                        <a16:creationId xmlns:a16="http://schemas.microsoft.com/office/drawing/2014/main" id="{DC1BDF80-9702-4011-B925-AF3394215347}"/>
                      </a:ext>
                    </a:extLst>
                  </p:cNvPr>
                  <p:cNvSpPr/>
                  <p:nvPr/>
                </p:nvSpPr>
                <p:spPr>
                  <a:xfrm>
                    <a:off x="7660403" y="5245981"/>
                    <a:ext cx="354617" cy="296223"/>
                  </a:xfrm>
                  <a:custGeom>
                    <a:avLst/>
                    <a:gdLst>
                      <a:gd name="connsiteX0" fmla="*/ 13385 w 354617"/>
                      <a:gd name="connsiteY0" fmla="*/ 285243 h 296223"/>
                      <a:gd name="connsiteX1" fmla="*/ 67173 w 354617"/>
                      <a:gd name="connsiteY1" fmla="*/ 79054 h 296223"/>
                      <a:gd name="connsiteX2" fmla="*/ 345079 w 354617"/>
                      <a:gd name="connsiteY2" fmla="*/ 7337 h 296223"/>
                      <a:gd name="connsiteX3" fmla="*/ 264397 w 354617"/>
                      <a:gd name="connsiteY3" fmla="*/ 240419 h 296223"/>
                      <a:gd name="connsiteX4" fmla="*/ 13385 w 354617"/>
                      <a:gd name="connsiteY4" fmla="*/ 285243 h 296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17" h="296223">
                        <a:moveTo>
                          <a:pt x="13385" y="285243"/>
                        </a:moveTo>
                        <a:cubicBezTo>
                          <a:pt x="-19485" y="258349"/>
                          <a:pt x="11891" y="125372"/>
                          <a:pt x="67173" y="79054"/>
                        </a:cubicBezTo>
                        <a:cubicBezTo>
                          <a:pt x="122455" y="32736"/>
                          <a:pt x="312209" y="-19557"/>
                          <a:pt x="345079" y="7337"/>
                        </a:cubicBezTo>
                        <a:cubicBezTo>
                          <a:pt x="377949" y="34231"/>
                          <a:pt x="319679" y="194101"/>
                          <a:pt x="264397" y="240419"/>
                        </a:cubicBezTo>
                        <a:cubicBezTo>
                          <a:pt x="209115" y="286737"/>
                          <a:pt x="46255" y="312137"/>
                          <a:pt x="13385" y="285243"/>
                        </a:cubicBezTo>
                        <a:close/>
                      </a:path>
                    </a:pathLst>
                  </a:custGeom>
                  <a:solidFill>
                    <a:srgbClr val="67A317"/>
                  </a:solidFill>
                  <a:ln>
                    <a:solidFill>
                      <a:srgbClr val="345B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99" name="Freeform 35">
                    <a:extLst>
                      <a:ext uri="{FF2B5EF4-FFF2-40B4-BE49-F238E27FC236}">
                        <a16:creationId xmlns:a16="http://schemas.microsoft.com/office/drawing/2014/main" id="{8240D13E-9AB0-4F02-9C0A-F24E91B70DE0}"/>
                      </a:ext>
                    </a:extLst>
                  </p:cNvPr>
                  <p:cNvSpPr/>
                  <p:nvPr/>
                </p:nvSpPr>
                <p:spPr>
                  <a:xfrm>
                    <a:off x="7668099" y="5245981"/>
                    <a:ext cx="340024" cy="285954"/>
                  </a:xfrm>
                  <a:custGeom>
                    <a:avLst/>
                    <a:gdLst>
                      <a:gd name="connsiteX0" fmla="*/ 13385 w 354617"/>
                      <a:gd name="connsiteY0" fmla="*/ 285243 h 296223"/>
                      <a:gd name="connsiteX1" fmla="*/ 67173 w 354617"/>
                      <a:gd name="connsiteY1" fmla="*/ 79054 h 296223"/>
                      <a:gd name="connsiteX2" fmla="*/ 345079 w 354617"/>
                      <a:gd name="connsiteY2" fmla="*/ 7337 h 296223"/>
                      <a:gd name="connsiteX3" fmla="*/ 264397 w 354617"/>
                      <a:gd name="connsiteY3" fmla="*/ 240419 h 296223"/>
                      <a:gd name="connsiteX4" fmla="*/ 13385 w 354617"/>
                      <a:gd name="connsiteY4" fmla="*/ 285243 h 296223"/>
                      <a:gd name="connsiteX0" fmla="*/ 4424 w 340024"/>
                      <a:gd name="connsiteY0" fmla="*/ 285243 h 285954"/>
                      <a:gd name="connsiteX1" fmla="*/ 58212 w 340024"/>
                      <a:gd name="connsiteY1" fmla="*/ 79054 h 285954"/>
                      <a:gd name="connsiteX2" fmla="*/ 336118 w 340024"/>
                      <a:gd name="connsiteY2" fmla="*/ 7337 h 285954"/>
                      <a:gd name="connsiteX3" fmla="*/ 129930 w 340024"/>
                      <a:gd name="connsiteY3" fmla="*/ 141808 h 285954"/>
                      <a:gd name="connsiteX4" fmla="*/ 4424 w 340024"/>
                      <a:gd name="connsiteY4" fmla="*/ 285243 h 285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24" h="285954">
                        <a:moveTo>
                          <a:pt x="4424" y="285243"/>
                        </a:moveTo>
                        <a:cubicBezTo>
                          <a:pt x="-7529" y="274784"/>
                          <a:pt x="2930" y="125372"/>
                          <a:pt x="58212" y="79054"/>
                        </a:cubicBezTo>
                        <a:cubicBezTo>
                          <a:pt x="113494" y="32736"/>
                          <a:pt x="303248" y="-19557"/>
                          <a:pt x="336118" y="7337"/>
                        </a:cubicBezTo>
                        <a:cubicBezTo>
                          <a:pt x="368988" y="34231"/>
                          <a:pt x="185212" y="95490"/>
                          <a:pt x="129930" y="141808"/>
                        </a:cubicBezTo>
                        <a:cubicBezTo>
                          <a:pt x="74648" y="188126"/>
                          <a:pt x="16377" y="295702"/>
                          <a:pt x="4424" y="285243"/>
                        </a:cubicBezTo>
                        <a:close/>
                      </a:path>
                    </a:pathLst>
                  </a:custGeom>
                  <a:solidFill>
                    <a:srgbClr val="345B0E"/>
                  </a:solidFill>
                  <a:ln>
                    <a:solidFill>
                      <a:srgbClr val="345B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97" name="Freeform 33">
                  <a:extLst>
                    <a:ext uri="{FF2B5EF4-FFF2-40B4-BE49-F238E27FC236}">
                      <a16:creationId xmlns:a16="http://schemas.microsoft.com/office/drawing/2014/main" id="{4921055C-3629-4C1B-AA0F-E485E0D9C5EA}"/>
                    </a:ext>
                  </a:extLst>
                </p:cNvPr>
                <p:cNvSpPr/>
                <p:nvPr/>
              </p:nvSpPr>
              <p:spPr>
                <a:xfrm flipH="1">
                  <a:off x="7507665" y="5281197"/>
                  <a:ext cx="158069" cy="283923"/>
                </a:xfrm>
                <a:custGeom>
                  <a:avLst/>
                  <a:gdLst>
                    <a:gd name="connsiteX0" fmla="*/ 9247 w 392104"/>
                    <a:gd name="connsiteY0" fmla="*/ 676590 h 704294"/>
                    <a:gd name="connsiteX1" fmla="*/ 18124 w 392104"/>
                    <a:gd name="connsiteY1" fmla="*/ 339239 h 704294"/>
                    <a:gd name="connsiteX2" fmla="*/ 133534 w 392104"/>
                    <a:gd name="connsiteY2" fmla="*/ 19643 h 704294"/>
                    <a:gd name="connsiteX3" fmla="*/ 390987 w 392104"/>
                    <a:gd name="connsiteY3" fmla="*/ 55153 h 704294"/>
                    <a:gd name="connsiteX4" fmla="*/ 222311 w 392104"/>
                    <a:gd name="connsiteY4" fmla="*/ 223829 h 704294"/>
                    <a:gd name="connsiteX5" fmla="*/ 106901 w 392104"/>
                    <a:gd name="connsiteY5" fmla="*/ 632202 h 704294"/>
                    <a:gd name="connsiteX6" fmla="*/ 9247 w 392104"/>
                    <a:gd name="connsiteY6" fmla="*/ 676590 h 70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104" h="704294">
                      <a:moveTo>
                        <a:pt x="9247" y="676590"/>
                      </a:moveTo>
                      <a:cubicBezTo>
                        <a:pt x="-5549" y="627763"/>
                        <a:pt x="-2591" y="448730"/>
                        <a:pt x="18124" y="339239"/>
                      </a:cubicBezTo>
                      <a:cubicBezTo>
                        <a:pt x="38839" y="229748"/>
                        <a:pt x="71390" y="66991"/>
                        <a:pt x="133534" y="19643"/>
                      </a:cubicBezTo>
                      <a:cubicBezTo>
                        <a:pt x="195678" y="-27705"/>
                        <a:pt x="376191" y="21122"/>
                        <a:pt x="390987" y="55153"/>
                      </a:cubicBezTo>
                      <a:cubicBezTo>
                        <a:pt x="405783" y="89184"/>
                        <a:pt x="269659" y="127654"/>
                        <a:pt x="222311" y="223829"/>
                      </a:cubicBezTo>
                      <a:cubicBezTo>
                        <a:pt x="174963" y="320004"/>
                        <a:pt x="143891" y="555262"/>
                        <a:pt x="106901" y="632202"/>
                      </a:cubicBezTo>
                      <a:cubicBezTo>
                        <a:pt x="69911" y="709142"/>
                        <a:pt x="24043" y="725417"/>
                        <a:pt x="9247" y="676590"/>
                      </a:cubicBezTo>
                      <a:close/>
                    </a:path>
                  </a:pathLst>
                </a:custGeom>
                <a:solidFill>
                  <a:srgbClr val="884D15"/>
                </a:solidFill>
                <a:ln>
                  <a:solidFill>
                    <a:srgbClr val="6F1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90" name="Group 189">
                <a:extLst>
                  <a:ext uri="{FF2B5EF4-FFF2-40B4-BE49-F238E27FC236}">
                    <a16:creationId xmlns:a16="http://schemas.microsoft.com/office/drawing/2014/main" id="{5AC4F225-FC16-404B-9C5F-B5A6742F9AF3}"/>
                  </a:ext>
                </a:extLst>
              </p:cNvPr>
              <p:cNvGrpSpPr/>
              <p:nvPr/>
            </p:nvGrpSpPr>
            <p:grpSpPr>
              <a:xfrm>
                <a:off x="7460332" y="1715127"/>
                <a:ext cx="2386874" cy="2386874"/>
                <a:chOff x="5297194" y="3025900"/>
                <a:chExt cx="2478471" cy="2478471"/>
              </a:xfrm>
            </p:grpSpPr>
            <p:cxnSp>
              <p:nvCxnSpPr>
                <p:cNvPr id="191" name="Straight Connector 190">
                  <a:extLst>
                    <a:ext uri="{FF2B5EF4-FFF2-40B4-BE49-F238E27FC236}">
                      <a16:creationId xmlns:a16="http://schemas.microsoft.com/office/drawing/2014/main" id="{250C2F9C-907A-4F03-BDA5-452404D352C8}"/>
                    </a:ext>
                  </a:extLst>
                </p:cNvPr>
                <p:cNvCxnSpPr>
                  <a:cxnSpLocks/>
                </p:cNvCxnSpPr>
                <p:nvPr/>
              </p:nvCxnSpPr>
              <p:spPr>
                <a:xfrm flipV="1">
                  <a:off x="5851527" y="3351458"/>
                  <a:ext cx="1485084" cy="1872719"/>
                </a:xfrm>
                <a:prstGeom prst="line">
                  <a:avLst/>
                </a:prstGeom>
                <a:ln w="114300">
                  <a:solidFill>
                    <a:srgbClr val="DA251C"/>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FD17C23D-DF5D-47E8-BF2B-EBBB9949AE85}"/>
                    </a:ext>
                  </a:extLst>
                </p:cNvPr>
                <p:cNvSpPr/>
                <p:nvPr/>
              </p:nvSpPr>
              <p:spPr>
                <a:xfrm>
                  <a:off x="5297194" y="3025900"/>
                  <a:ext cx="2478471" cy="2478471"/>
                </a:xfrm>
                <a:prstGeom prst="ellipse">
                  <a:avLst/>
                </a:prstGeom>
                <a:noFill/>
                <a:ln w="114300">
                  <a:solidFill>
                    <a:srgbClr val="DA2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grpSp>
          <p:nvGrpSpPr>
            <p:cNvPr id="20" name="Group 19">
              <a:extLst>
                <a:ext uri="{FF2B5EF4-FFF2-40B4-BE49-F238E27FC236}">
                  <a16:creationId xmlns:a16="http://schemas.microsoft.com/office/drawing/2014/main" id="{542C539A-BD45-4B5C-862D-BF4C9EFF0DE0}"/>
                </a:ext>
              </a:extLst>
            </p:cNvPr>
            <p:cNvGrpSpPr/>
            <p:nvPr/>
          </p:nvGrpSpPr>
          <p:grpSpPr>
            <a:xfrm>
              <a:off x="5856177" y="3937658"/>
              <a:ext cx="2386874" cy="2386874"/>
              <a:chOff x="7711536" y="3403889"/>
              <a:chExt cx="1991311" cy="1991311"/>
            </a:xfrm>
          </p:grpSpPr>
          <p:grpSp>
            <p:nvGrpSpPr>
              <p:cNvPr id="38" name="Group 37">
                <a:extLst>
                  <a:ext uri="{FF2B5EF4-FFF2-40B4-BE49-F238E27FC236}">
                    <a16:creationId xmlns:a16="http://schemas.microsoft.com/office/drawing/2014/main" id="{12A756E6-82A9-45FA-A556-A5EADE188C76}"/>
                  </a:ext>
                </a:extLst>
              </p:cNvPr>
              <p:cNvGrpSpPr/>
              <p:nvPr/>
            </p:nvGrpSpPr>
            <p:grpSpPr>
              <a:xfrm>
                <a:off x="7894967" y="3642907"/>
                <a:ext cx="1651269" cy="1402346"/>
                <a:chOff x="8688070" y="3293651"/>
                <a:chExt cx="1556829" cy="1322143"/>
              </a:xfrm>
            </p:grpSpPr>
            <p:grpSp>
              <p:nvGrpSpPr>
                <p:cNvPr id="42" name="Group 41">
                  <a:extLst>
                    <a:ext uri="{FF2B5EF4-FFF2-40B4-BE49-F238E27FC236}">
                      <a16:creationId xmlns:a16="http://schemas.microsoft.com/office/drawing/2014/main" id="{6F385D59-E4CF-4986-8E69-FD299CADC936}"/>
                    </a:ext>
                  </a:extLst>
                </p:cNvPr>
                <p:cNvGrpSpPr/>
                <p:nvPr/>
              </p:nvGrpSpPr>
              <p:grpSpPr>
                <a:xfrm>
                  <a:off x="8729186" y="3293651"/>
                  <a:ext cx="1120896" cy="1103998"/>
                  <a:chOff x="8251704" y="4909452"/>
                  <a:chExt cx="1340386" cy="1320179"/>
                </a:xfrm>
              </p:grpSpPr>
              <p:grpSp>
                <p:nvGrpSpPr>
                  <p:cNvPr id="165" name="Group 164">
                    <a:extLst>
                      <a:ext uri="{FF2B5EF4-FFF2-40B4-BE49-F238E27FC236}">
                        <a16:creationId xmlns:a16="http://schemas.microsoft.com/office/drawing/2014/main" id="{3E808357-14FF-4670-853B-1EC5DDF581A6}"/>
                      </a:ext>
                    </a:extLst>
                  </p:cNvPr>
                  <p:cNvGrpSpPr/>
                  <p:nvPr/>
                </p:nvGrpSpPr>
                <p:grpSpPr>
                  <a:xfrm>
                    <a:off x="8251704" y="4909452"/>
                    <a:ext cx="1340386" cy="1320179"/>
                    <a:chOff x="1014891" y="2493407"/>
                    <a:chExt cx="2642697" cy="2602857"/>
                  </a:xfrm>
                </p:grpSpPr>
                <p:sp>
                  <p:nvSpPr>
                    <p:cNvPr id="167" name="Freeform 85">
                      <a:extLst>
                        <a:ext uri="{FF2B5EF4-FFF2-40B4-BE49-F238E27FC236}">
                          <a16:creationId xmlns:a16="http://schemas.microsoft.com/office/drawing/2014/main" id="{A962D9E7-C086-4366-9CE3-A94AE8A71746}"/>
                        </a:ext>
                      </a:extLst>
                    </p:cNvPr>
                    <p:cNvSpPr/>
                    <p:nvPr/>
                  </p:nvSpPr>
                  <p:spPr>
                    <a:xfrm>
                      <a:off x="1033099" y="2493407"/>
                      <a:ext cx="2615132" cy="2602857"/>
                    </a:xfrm>
                    <a:custGeom>
                      <a:avLst/>
                      <a:gdLst>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808836 w 2615642"/>
                        <a:gd name="connsiteY19" fmla="*/ 194037 h 2602849"/>
                        <a:gd name="connsiteX20" fmla="*/ 1686173 w 2615642"/>
                        <a:gd name="connsiteY20" fmla="*/ 182886 h 2602849"/>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886895 w 2615642"/>
                        <a:gd name="connsiteY19" fmla="*/ 227491 h 2602849"/>
                        <a:gd name="connsiteX20" fmla="*/ 1686173 w 2615642"/>
                        <a:gd name="connsiteY20" fmla="*/ 182886 h 2602849"/>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886895 w 2615642"/>
                        <a:gd name="connsiteY19" fmla="*/ 227491 h 2602849"/>
                        <a:gd name="connsiteX20" fmla="*/ 1686173 w 2615642"/>
                        <a:gd name="connsiteY20" fmla="*/ 182886 h 2602849"/>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908841 w 2615642"/>
                        <a:gd name="connsiteY19" fmla="*/ 234807 h 2602849"/>
                        <a:gd name="connsiteX20" fmla="*/ 1686173 w 2615642"/>
                        <a:gd name="connsiteY20" fmla="*/ 182886 h 2602849"/>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908841 w 2615642"/>
                        <a:gd name="connsiteY19" fmla="*/ 234807 h 2602849"/>
                        <a:gd name="connsiteX20" fmla="*/ 1686173 w 2615642"/>
                        <a:gd name="connsiteY20" fmla="*/ 182886 h 2602849"/>
                        <a:gd name="connsiteX0" fmla="*/ 1686173 w 2613506"/>
                        <a:gd name="connsiteY0" fmla="*/ 182886 h 2602849"/>
                        <a:gd name="connsiteX1" fmla="*/ 1340485 w 2613506"/>
                        <a:gd name="connsiteY1" fmla="*/ 4466 h 2602849"/>
                        <a:gd name="connsiteX2" fmla="*/ 1150914 w 2613506"/>
                        <a:gd name="connsiteY2" fmla="*/ 71373 h 2602849"/>
                        <a:gd name="connsiteX3" fmla="*/ 470690 w 2613506"/>
                        <a:gd name="connsiteY3" fmla="*/ 260944 h 2602849"/>
                        <a:gd name="connsiteX4" fmla="*/ 348026 w 2613506"/>
                        <a:gd name="connsiteY4" fmla="*/ 495120 h 2602849"/>
                        <a:gd name="connsiteX5" fmla="*/ 180758 w 2613506"/>
                        <a:gd name="connsiteY5" fmla="*/ 628934 h 2602849"/>
                        <a:gd name="connsiteX6" fmla="*/ 2338 w 2613506"/>
                        <a:gd name="connsiteY6" fmla="*/ 1465276 h 2602849"/>
                        <a:gd name="connsiteX7" fmla="*/ 314573 w 2613506"/>
                        <a:gd name="connsiteY7" fmla="*/ 2223559 h 2602849"/>
                        <a:gd name="connsiteX8" fmla="*/ 693714 w 2613506"/>
                        <a:gd name="connsiteY8" fmla="*/ 2424281 h 2602849"/>
                        <a:gd name="connsiteX9" fmla="*/ 816377 w 2613506"/>
                        <a:gd name="connsiteY9" fmla="*/ 2502339 h 2602849"/>
                        <a:gd name="connsiteX10" fmla="*/ 905587 w 2613506"/>
                        <a:gd name="connsiteY10" fmla="*/ 2502339 h 2602849"/>
                        <a:gd name="connsiteX11" fmla="*/ 1028251 w 2613506"/>
                        <a:gd name="connsiteY11" fmla="*/ 2602700 h 2602849"/>
                        <a:gd name="connsiteX12" fmla="*/ 1652719 w 2613506"/>
                        <a:gd name="connsiteY12" fmla="*/ 2524642 h 2602849"/>
                        <a:gd name="connsiteX13" fmla="*/ 1898046 w 2613506"/>
                        <a:gd name="connsiteY13" fmla="*/ 2513491 h 2602849"/>
                        <a:gd name="connsiteX14" fmla="*/ 2065314 w 2613506"/>
                        <a:gd name="connsiteY14" fmla="*/ 2368525 h 2602849"/>
                        <a:gd name="connsiteX15" fmla="*/ 2466758 w 2613506"/>
                        <a:gd name="connsiteY15" fmla="*/ 2022837 h 2602849"/>
                        <a:gd name="connsiteX16" fmla="*/ 2611724 w 2613506"/>
                        <a:gd name="connsiteY16" fmla="*/ 1364915 h 2602849"/>
                        <a:gd name="connsiteX17" fmla="*/ 2384150 w 2613506"/>
                        <a:gd name="connsiteY17" fmla="*/ 560957 h 2602849"/>
                        <a:gd name="connsiteX18" fmla="*/ 2020709 w 2613506"/>
                        <a:gd name="connsiteY18" fmla="*/ 372456 h 2602849"/>
                        <a:gd name="connsiteX19" fmla="*/ 1908841 w 2613506"/>
                        <a:gd name="connsiteY19" fmla="*/ 234807 h 2602849"/>
                        <a:gd name="connsiteX20" fmla="*/ 1686173 w 2613506"/>
                        <a:gd name="connsiteY20" fmla="*/ 182886 h 2602849"/>
                        <a:gd name="connsiteX0" fmla="*/ 1686173 w 2613506"/>
                        <a:gd name="connsiteY0" fmla="*/ 182886 h 2602849"/>
                        <a:gd name="connsiteX1" fmla="*/ 1340485 w 2613506"/>
                        <a:gd name="connsiteY1" fmla="*/ 4466 h 2602849"/>
                        <a:gd name="connsiteX2" fmla="*/ 1150914 w 2613506"/>
                        <a:gd name="connsiteY2" fmla="*/ 71373 h 2602849"/>
                        <a:gd name="connsiteX3" fmla="*/ 470690 w 2613506"/>
                        <a:gd name="connsiteY3" fmla="*/ 260944 h 2602849"/>
                        <a:gd name="connsiteX4" fmla="*/ 348026 w 2613506"/>
                        <a:gd name="connsiteY4" fmla="*/ 495120 h 2602849"/>
                        <a:gd name="connsiteX5" fmla="*/ 180758 w 2613506"/>
                        <a:gd name="connsiteY5" fmla="*/ 628934 h 2602849"/>
                        <a:gd name="connsiteX6" fmla="*/ 2338 w 2613506"/>
                        <a:gd name="connsiteY6" fmla="*/ 1465276 h 2602849"/>
                        <a:gd name="connsiteX7" fmla="*/ 314573 w 2613506"/>
                        <a:gd name="connsiteY7" fmla="*/ 2223559 h 2602849"/>
                        <a:gd name="connsiteX8" fmla="*/ 693714 w 2613506"/>
                        <a:gd name="connsiteY8" fmla="*/ 2424281 h 2602849"/>
                        <a:gd name="connsiteX9" fmla="*/ 816377 w 2613506"/>
                        <a:gd name="connsiteY9" fmla="*/ 2502339 h 2602849"/>
                        <a:gd name="connsiteX10" fmla="*/ 905587 w 2613506"/>
                        <a:gd name="connsiteY10" fmla="*/ 2502339 h 2602849"/>
                        <a:gd name="connsiteX11" fmla="*/ 1028251 w 2613506"/>
                        <a:gd name="connsiteY11" fmla="*/ 2602700 h 2602849"/>
                        <a:gd name="connsiteX12" fmla="*/ 1652719 w 2613506"/>
                        <a:gd name="connsiteY12" fmla="*/ 2524642 h 2602849"/>
                        <a:gd name="connsiteX13" fmla="*/ 1898046 w 2613506"/>
                        <a:gd name="connsiteY13" fmla="*/ 2513491 h 2602849"/>
                        <a:gd name="connsiteX14" fmla="*/ 2065314 w 2613506"/>
                        <a:gd name="connsiteY14" fmla="*/ 2368525 h 2602849"/>
                        <a:gd name="connsiteX15" fmla="*/ 2466758 w 2613506"/>
                        <a:gd name="connsiteY15" fmla="*/ 2022837 h 2602849"/>
                        <a:gd name="connsiteX16" fmla="*/ 2611724 w 2613506"/>
                        <a:gd name="connsiteY16" fmla="*/ 1364915 h 2602849"/>
                        <a:gd name="connsiteX17" fmla="*/ 2384150 w 2613506"/>
                        <a:gd name="connsiteY17" fmla="*/ 560957 h 2602849"/>
                        <a:gd name="connsiteX18" fmla="*/ 2042654 w 2613506"/>
                        <a:gd name="connsiteY18" fmla="*/ 365140 h 2602849"/>
                        <a:gd name="connsiteX19" fmla="*/ 1908841 w 2613506"/>
                        <a:gd name="connsiteY19" fmla="*/ 234807 h 2602849"/>
                        <a:gd name="connsiteX20" fmla="*/ 1686173 w 2613506"/>
                        <a:gd name="connsiteY20" fmla="*/ 182886 h 2602849"/>
                        <a:gd name="connsiteX0" fmla="*/ 1686173 w 2613506"/>
                        <a:gd name="connsiteY0" fmla="*/ 182886 h 2602849"/>
                        <a:gd name="connsiteX1" fmla="*/ 1340485 w 2613506"/>
                        <a:gd name="connsiteY1" fmla="*/ 4466 h 2602849"/>
                        <a:gd name="connsiteX2" fmla="*/ 1150914 w 2613506"/>
                        <a:gd name="connsiteY2" fmla="*/ 71373 h 2602849"/>
                        <a:gd name="connsiteX3" fmla="*/ 470690 w 2613506"/>
                        <a:gd name="connsiteY3" fmla="*/ 260944 h 2602849"/>
                        <a:gd name="connsiteX4" fmla="*/ 348026 w 2613506"/>
                        <a:gd name="connsiteY4" fmla="*/ 495120 h 2602849"/>
                        <a:gd name="connsiteX5" fmla="*/ 180758 w 2613506"/>
                        <a:gd name="connsiteY5" fmla="*/ 628934 h 2602849"/>
                        <a:gd name="connsiteX6" fmla="*/ 2338 w 2613506"/>
                        <a:gd name="connsiteY6" fmla="*/ 1465276 h 2602849"/>
                        <a:gd name="connsiteX7" fmla="*/ 314573 w 2613506"/>
                        <a:gd name="connsiteY7" fmla="*/ 2223559 h 2602849"/>
                        <a:gd name="connsiteX8" fmla="*/ 693714 w 2613506"/>
                        <a:gd name="connsiteY8" fmla="*/ 2424281 h 2602849"/>
                        <a:gd name="connsiteX9" fmla="*/ 816377 w 2613506"/>
                        <a:gd name="connsiteY9" fmla="*/ 2502339 h 2602849"/>
                        <a:gd name="connsiteX10" fmla="*/ 905587 w 2613506"/>
                        <a:gd name="connsiteY10" fmla="*/ 2502339 h 2602849"/>
                        <a:gd name="connsiteX11" fmla="*/ 1028251 w 2613506"/>
                        <a:gd name="connsiteY11" fmla="*/ 2602700 h 2602849"/>
                        <a:gd name="connsiteX12" fmla="*/ 1652719 w 2613506"/>
                        <a:gd name="connsiteY12" fmla="*/ 2524642 h 2602849"/>
                        <a:gd name="connsiteX13" fmla="*/ 1898046 w 2613506"/>
                        <a:gd name="connsiteY13" fmla="*/ 2513491 h 2602849"/>
                        <a:gd name="connsiteX14" fmla="*/ 2065314 w 2613506"/>
                        <a:gd name="connsiteY14" fmla="*/ 2368525 h 2602849"/>
                        <a:gd name="connsiteX15" fmla="*/ 2466758 w 2613506"/>
                        <a:gd name="connsiteY15" fmla="*/ 2022837 h 2602849"/>
                        <a:gd name="connsiteX16" fmla="*/ 2611724 w 2613506"/>
                        <a:gd name="connsiteY16" fmla="*/ 1364915 h 2602849"/>
                        <a:gd name="connsiteX17" fmla="*/ 2384150 w 2613506"/>
                        <a:gd name="connsiteY17" fmla="*/ 560957 h 2602849"/>
                        <a:gd name="connsiteX18" fmla="*/ 2042654 w 2613506"/>
                        <a:gd name="connsiteY18" fmla="*/ 365140 h 2602849"/>
                        <a:gd name="connsiteX19" fmla="*/ 1908841 w 2613506"/>
                        <a:gd name="connsiteY19" fmla="*/ 234807 h 2602849"/>
                        <a:gd name="connsiteX20" fmla="*/ 1686173 w 2613506"/>
                        <a:gd name="connsiteY20" fmla="*/ 182886 h 2602849"/>
                        <a:gd name="connsiteX0" fmla="*/ 1685158 w 2612491"/>
                        <a:gd name="connsiteY0" fmla="*/ 182886 h 2602849"/>
                        <a:gd name="connsiteX1" fmla="*/ 1339470 w 2612491"/>
                        <a:gd name="connsiteY1" fmla="*/ 4466 h 2602849"/>
                        <a:gd name="connsiteX2" fmla="*/ 1149899 w 2612491"/>
                        <a:gd name="connsiteY2" fmla="*/ 71373 h 2602849"/>
                        <a:gd name="connsiteX3" fmla="*/ 469675 w 2612491"/>
                        <a:gd name="connsiteY3" fmla="*/ 260944 h 2602849"/>
                        <a:gd name="connsiteX4" fmla="*/ 347011 w 2612491"/>
                        <a:gd name="connsiteY4" fmla="*/ 495120 h 2602849"/>
                        <a:gd name="connsiteX5" fmla="*/ 179743 w 2612491"/>
                        <a:gd name="connsiteY5" fmla="*/ 628934 h 2602849"/>
                        <a:gd name="connsiteX6" fmla="*/ 1323 w 2612491"/>
                        <a:gd name="connsiteY6" fmla="*/ 1465276 h 2602849"/>
                        <a:gd name="connsiteX7" fmla="*/ 276982 w 2612491"/>
                        <a:gd name="connsiteY7" fmla="*/ 2172352 h 2602849"/>
                        <a:gd name="connsiteX8" fmla="*/ 692699 w 2612491"/>
                        <a:gd name="connsiteY8" fmla="*/ 2424281 h 2602849"/>
                        <a:gd name="connsiteX9" fmla="*/ 815362 w 2612491"/>
                        <a:gd name="connsiteY9" fmla="*/ 2502339 h 2602849"/>
                        <a:gd name="connsiteX10" fmla="*/ 904572 w 2612491"/>
                        <a:gd name="connsiteY10" fmla="*/ 2502339 h 2602849"/>
                        <a:gd name="connsiteX11" fmla="*/ 1027236 w 2612491"/>
                        <a:gd name="connsiteY11" fmla="*/ 2602700 h 2602849"/>
                        <a:gd name="connsiteX12" fmla="*/ 1651704 w 2612491"/>
                        <a:gd name="connsiteY12" fmla="*/ 2524642 h 2602849"/>
                        <a:gd name="connsiteX13" fmla="*/ 1897031 w 2612491"/>
                        <a:gd name="connsiteY13" fmla="*/ 2513491 h 2602849"/>
                        <a:gd name="connsiteX14" fmla="*/ 2064299 w 2612491"/>
                        <a:gd name="connsiteY14" fmla="*/ 2368525 h 2602849"/>
                        <a:gd name="connsiteX15" fmla="*/ 2465743 w 2612491"/>
                        <a:gd name="connsiteY15" fmla="*/ 2022837 h 2602849"/>
                        <a:gd name="connsiteX16" fmla="*/ 2610709 w 2612491"/>
                        <a:gd name="connsiteY16" fmla="*/ 1364915 h 2602849"/>
                        <a:gd name="connsiteX17" fmla="*/ 2383135 w 2612491"/>
                        <a:gd name="connsiteY17" fmla="*/ 560957 h 2602849"/>
                        <a:gd name="connsiteX18" fmla="*/ 2041639 w 2612491"/>
                        <a:gd name="connsiteY18" fmla="*/ 365140 h 2602849"/>
                        <a:gd name="connsiteX19" fmla="*/ 1907826 w 2612491"/>
                        <a:gd name="connsiteY19" fmla="*/ 234807 h 2602849"/>
                        <a:gd name="connsiteX20" fmla="*/ 1685158 w 2612491"/>
                        <a:gd name="connsiteY20" fmla="*/ 182886 h 2602849"/>
                        <a:gd name="connsiteX0" fmla="*/ 1685467 w 2612800"/>
                        <a:gd name="connsiteY0" fmla="*/ 182886 h 2602849"/>
                        <a:gd name="connsiteX1" fmla="*/ 1339779 w 2612800"/>
                        <a:gd name="connsiteY1" fmla="*/ 4466 h 2602849"/>
                        <a:gd name="connsiteX2" fmla="*/ 1150208 w 2612800"/>
                        <a:gd name="connsiteY2" fmla="*/ 71373 h 2602849"/>
                        <a:gd name="connsiteX3" fmla="*/ 469984 w 2612800"/>
                        <a:gd name="connsiteY3" fmla="*/ 260944 h 2602849"/>
                        <a:gd name="connsiteX4" fmla="*/ 347320 w 2612800"/>
                        <a:gd name="connsiteY4" fmla="*/ 495120 h 2602849"/>
                        <a:gd name="connsiteX5" fmla="*/ 180052 w 2612800"/>
                        <a:gd name="connsiteY5" fmla="*/ 628934 h 2602849"/>
                        <a:gd name="connsiteX6" fmla="*/ 1632 w 2612800"/>
                        <a:gd name="connsiteY6" fmla="*/ 1465276 h 2602849"/>
                        <a:gd name="connsiteX7" fmla="*/ 277291 w 2612800"/>
                        <a:gd name="connsiteY7" fmla="*/ 2172352 h 2602849"/>
                        <a:gd name="connsiteX8" fmla="*/ 693008 w 2612800"/>
                        <a:gd name="connsiteY8" fmla="*/ 2424281 h 2602849"/>
                        <a:gd name="connsiteX9" fmla="*/ 815671 w 2612800"/>
                        <a:gd name="connsiteY9" fmla="*/ 2502339 h 2602849"/>
                        <a:gd name="connsiteX10" fmla="*/ 904881 w 2612800"/>
                        <a:gd name="connsiteY10" fmla="*/ 2502339 h 2602849"/>
                        <a:gd name="connsiteX11" fmla="*/ 1027545 w 2612800"/>
                        <a:gd name="connsiteY11" fmla="*/ 2602700 h 2602849"/>
                        <a:gd name="connsiteX12" fmla="*/ 1652013 w 2612800"/>
                        <a:gd name="connsiteY12" fmla="*/ 2524642 h 2602849"/>
                        <a:gd name="connsiteX13" fmla="*/ 1897340 w 2612800"/>
                        <a:gd name="connsiteY13" fmla="*/ 2513491 h 2602849"/>
                        <a:gd name="connsiteX14" fmla="*/ 2064608 w 2612800"/>
                        <a:gd name="connsiteY14" fmla="*/ 2368525 h 2602849"/>
                        <a:gd name="connsiteX15" fmla="*/ 2466052 w 2612800"/>
                        <a:gd name="connsiteY15" fmla="*/ 2022837 h 2602849"/>
                        <a:gd name="connsiteX16" fmla="*/ 2611018 w 2612800"/>
                        <a:gd name="connsiteY16" fmla="*/ 1364915 h 2602849"/>
                        <a:gd name="connsiteX17" fmla="*/ 2383444 w 2612800"/>
                        <a:gd name="connsiteY17" fmla="*/ 560957 h 2602849"/>
                        <a:gd name="connsiteX18" fmla="*/ 2041948 w 2612800"/>
                        <a:gd name="connsiteY18" fmla="*/ 365140 h 2602849"/>
                        <a:gd name="connsiteX19" fmla="*/ 1908135 w 2612800"/>
                        <a:gd name="connsiteY19" fmla="*/ 234807 h 2602849"/>
                        <a:gd name="connsiteX20" fmla="*/ 1685467 w 2612800"/>
                        <a:gd name="connsiteY20" fmla="*/ 182886 h 2602849"/>
                        <a:gd name="connsiteX0" fmla="*/ 1685297 w 2612630"/>
                        <a:gd name="connsiteY0" fmla="*/ 182886 h 2602849"/>
                        <a:gd name="connsiteX1" fmla="*/ 1339609 w 2612630"/>
                        <a:gd name="connsiteY1" fmla="*/ 4466 h 2602849"/>
                        <a:gd name="connsiteX2" fmla="*/ 1150038 w 2612630"/>
                        <a:gd name="connsiteY2" fmla="*/ 71373 h 2602849"/>
                        <a:gd name="connsiteX3" fmla="*/ 469814 w 2612630"/>
                        <a:gd name="connsiteY3" fmla="*/ 260944 h 2602849"/>
                        <a:gd name="connsiteX4" fmla="*/ 347150 w 2612630"/>
                        <a:gd name="connsiteY4" fmla="*/ 495120 h 2602849"/>
                        <a:gd name="connsiteX5" fmla="*/ 179882 w 2612630"/>
                        <a:gd name="connsiteY5" fmla="*/ 628934 h 2602849"/>
                        <a:gd name="connsiteX6" fmla="*/ 1462 w 2612630"/>
                        <a:gd name="connsiteY6" fmla="*/ 1465276 h 2602849"/>
                        <a:gd name="connsiteX7" fmla="*/ 277121 w 2612630"/>
                        <a:gd name="connsiteY7" fmla="*/ 2172352 h 2602849"/>
                        <a:gd name="connsiteX8" fmla="*/ 692838 w 2612630"/>
                        <a:gd name="connsiteY8" fmla="*/ 2424281 h 2602849"/>
                        <a:gd name="connsiteX9" fmla="*/ 815501 w 2612630"/>
                        <a:gd name="connsiteY9" fmla="*/ 2502339 h 2602849"/>
                        <a:gd name="connsiteX10" fmla="*/ 904711 w 2612630"/>
                        <a:gd name="connsiteY10" fmla="*/ 2502339 h 2602849"/>
                        <a:gd name="connsiteX11" fmla="*/ 1027375 w 2612630"/>
                        <a:gd name="connsiteY11" fmla="*/ 2602700 h 2602849"/>
                        <a:gd name="connsiteX12" fmla="*/ 1651843 w 2612630"/>
                        <a:gd name="connsiteY12" fmla="*/ 2524642 h 2602849"/>
                        <a:gd name="connsiteX13" fmla="*/ 1897170 w 2612630"/>
                        <a:gd name="connsiteY13" fmla="*/ 2513491 h 2602849"/>
                        <a:gd name="connsiteX14" fmla="*/ 2064438 w 2612630"/>
                        <a:gd name="connsiteY14" fmla="*/ 2368525 h 2602849"/>
                        <a:gd name="connsiteX15" fmla="*/ 2465882 w 2612630"/>
                        <a:gd name="connsiteY15" fmla="*/ 2022837 h 2602849"/>
                        <a:gd name="connsiteX16" fmla="*/ 2610848 w 2612630"/>
                        <a:gd name="connsiteY16" fmla="*/ 1364915 h 2602849"/>
                        <a:gd name="connsiteX17" fmla="*/ 2383274 w 2612630"/>
                        <a:gd name="connsiteY17" fmla="*/ 560957 h 2602849"/>
                        <a:gd name="connsiteX18" fmla="*/ 2041778 w 2612630"/>
                        <a:gd name="connsiteY18" fmla="*/ 365140 h 2602849"/>
                        <a:gd name="connsiteX19" fmla="*/ 1907965 w 2612630"/>
                        <a:gd name="connsiteY19" fmla="*/ 234807 h 2602849"/>
                        <a:gd name="connsiteX20" fmla="*/ 1685297 w 2612630"/>
                        <a:gd name="connsiteY20" fmla="*/ 182886 h 2602849"/>
                        <a:gd name="connsiteX0" fmla="*/ 1687799 w 2615132"/>
                        <a:gd name="connsiteY0" fmla="*/ 182886 h 2602849"/>
                        <a:gd name="connsiteX1" fmla="*/ 1342111 w 2615132"/>
                        <a:gd name="connsiteY1" fmla="*/ 4466 h 2602849"/>
                        <a:gd name="connsiteX2" fmla="*/ 1152540 w 2615132"/>
                        <a:gd name="connsiteY2" fmla="*/ 71373 h 2602849"/>
                        <a:gd name="connsiteX3" fmla="*/ 472316 w 2615132"/>
                        <a:gd name="connsiteY3" fmla="*/ 260944 h 2602849"/>
                        <a:gd name="connsiteX4" fmla="*/ 349652 w 2615132"/>
                        <a:gd name="connsiteY4" fmla="*/ 495120 h 2602849"/>
                        <a:gd name="connsiteX5" fmla="*/ 138493 w 2615132"/>
                        <a:gd name="connsiteY5" fmla="*/ 694770 h 2602849"/>
                        <a:gd name="connsiteX6" fmla="*/ 3964 w 2615132"/>
                        <a:gd name="connsiteY6" fmla="*/ 1465276 h 2602849"/>
                        <a:gd name="connsiteX7" fmla="*/ 279623 w 2615132"/>
                        <a:gd name="connsiteY7" fmla="*/ 2172352 h 2602849"/>
                        <a:gd name="connsiteX8" fmla="*/ 695340 w 2615132"/>
                        <a:gd name="connsiteY8" fmla="*/ 2424281 h 2602849"/>
                        <a:gd name="connsiteX9" fmla="*/ 818003 w 2615132"/>
                        <a:gd name="connsiteY9" fmla="*/ 2502339 h 2602849"/>
                        <a:gd name="connsiteX10" fmla="*/ 907213 w 2615132"/>
                        <a:gd name="connsiteY10" fmla="*/ 2502339 h 2602849"/>
                        <a:gd name="connsiteX11" fmla="*/ 1029877 w 2615132"/>
                        <a:gd name="connsiteY11" fmla="*/ 2602700 h 2602849"/>
                        <a:gd name="connsiteX12" fmla="*/ 1654345 w 2615132"/>
                        <a:gd name="connsiteY12" fmla="*/ 2524642 h 2602849"/>
                        <a:gd name="connsiteX13" fmla="*/ 1899672 w 2615132"/>
                        <a:gd name="connsiteY13" fmla="*/ 2513491 h 2602849"/>
                        <a:gd name="connsiteX14" fmla="*/ 2066940 w 2615132"/>
                        <a:gd name="connsiteY14" fmla="*/ 2368525 h 2602849"/>
                        <a:gd name="connsiteX15" fmla="*/ 2468384 w 2615132"/>
                        <a:gd name="connsiteY15" fmla="*/ 2022837 h 2602849"/>
                        <a:gd name="connsiteX16" fmla="*/ 2613350 w 2615132"/>
                        <a:gd name="connsiteY16" fmla="*/ 1364915 h 2602849"/>
                        <a:gd name="connsiteX17" fmla="*/ 2385776 w 2615132"/>
                        <a:gd name="connsiteY17" fmla="*/ 560957 h 2602849"/>
                        <a:gd name="connsiteX18" fmla="*/ 2044280 w 2615132"/>
                        <a:gd name="connsiteY18" fmla="*/ 365140 h 2602849"/>
                        <a:gd name="connsiteX19" fmla="*/ 1910467 w 2615132"/>
                        <a:gd name="connsiteY19" fmla="*/ 234807 h 2602849"/>
                        <a:gd name="connsiteX20" fmla="*/ 1687799 w 2615132"/>
                        <a:gd name="connsiteY20" fmla="*/ 182886 h 2602849"/>
                        <a:gd name="connsiteX0" fmla="*/ 1687799 w 2615132"/>
                        <a:gd name="connsiteY0" fmla="*/ 182886 h 2602849"/>
                        <a:gd name="connsiteX1" fmla="*/ 1342111 w 2615132"/>
                        <a:gd name="connsiteY1" fmla="*/ 4466 h 2602849"/>
                        <a:gd name="connsiteX2" fmla="*/ 1152540 w 2615132"/>
                        <a:gd name="connsiteY2" fmla="*/ 71373 h 2602849"/>
                        <a:gd name="connsiteX3" fmla="*/ 472316 w 2615132"/>
                        <a:gd name="connsiteY3" fmla="*/ 260944 h 2602849"/>
                        <a:gd name="connsiteX4" fmla="*/ 349652 w 2615132"/>
                        <a:gd name="connsiteY4" fmla="*/ 495120 h 2602849"/>
                        <a:gd name="connsiteX5" fmla="*/ 138493 w 2615132"/>
                        <a:gd name="connsiteY5" fmla="*/ 694770 h 2602849"/>
                        <a:gd name="connsiteX6" fmla="*/ 3964 w 2615132"/>
                        <a:gd name="connsiteY6" fmla="*/ 1465276 h 2602849"/>
                        <a:gd name="connsiteX7" fmla="*/ 279623 w 2615132"/>
                        <a:gd name="connsiteY7" fmla="*/ 2172352 h 2602849"/>
                        <a:gd name="connsiteX8" fmla="*/ 695340 w 2615132"/>
                        <a:gd name="connsiteY8" fmla="*/ 2424281 h 2602849"/>
                        <a:gd name="connsiteX9" fmla="*/ 818003 w 2615132"/>
                        <a:gd name="connsiteY9" fmla="*/ 2502339 h 2602849"/>
                        <a:gd name="connsiteX10" fmla="*/ 907213 w 2615132"/>
                        <a:gd name="connsiteY10" fmla="*/ 2502339 h 2602849"/>
                        <a:gd name="connsiteX11" fmla="*/ 1029877 w 2615132"/>
                        <a:gd name="connsiteY11" fmla="*/ 2602700 h 2602849"/>
                        <a:gd name="connsiteX12" fmla="*/ 1654345 w 2615132"/>
                        <a:gd name="connsiteY12" fmla="*/ 2524642 h 2602849"/>
                        <a:gd name="connsiteX13" fmla="*/ 1899672 w 2615132"/>
                        <a:gd name="connsiteY13" fmla="*/ 2513491 h 2602849"/>
                        <a:gd name="connsiteX14" fmla="*/ 2066940 w 2615132"/>
                        <a:gd name="connsiteY14" fmla="*/ 2368525 h 2602849"/>
                        <a:gd name="connsiteX15" fmla="*/ 2468384 w 2615132"/>
                        <a:gd name="connsiteY15" fmla="*/ 2022837 h 2602849"/>
                        <a:gd name="connsiteX16" fmla="*/ 2613350 w 2615132"/>
                        <a:gd name="connsiteY16" fmla="*/ 1364915 h 2602849"/>
                        <a:gd name="connsiteX17" fmla="*/ 2385776 w 2615132"/>
                        <a:gd name="connsiteY17" fmla="*/ 560957 h 2602849"/>
                        <a:gd name="connsiteX18" fmla="*/ 2044280 w 2615132"/>
                        <a:gd name="connsiteY18" fmla="*/ 365140 h 2602849"/>
                        <a:gd name="connsiteX19" fmla="*/ 1910467 w 2615132"/>
                        <a:gd name="connsiteY19" fmla="*/ 234807 h 2602849"/>
                        <a:gd name="connsiteX20" fmla="*/ 1687799 w 2615132"/>
                        <a:gd name="connsiteY20" fmla="*/ 182886 h 2602849"/>
                        <a:gd name="connsiteX0" fmla="*/ 1687799 w 2615132"/>
                        <a:gd name="connsiteY0" fmla="*/ 182886 h 2602857"/>
                        <a:gd name="connsiteX1" fmla="*/ 1342111 w 2615132"/>
                        <a:gd name="connsiteY1" fmla="*/ 4466 h 2602857"/>
                        <a:gd name="connsiteX2" fmla="*/ 1152540 w 2615132"/>
                        <a:gd name="connsiteY2" fmla="*/ 71373 h 2602857"/>
                        <a:gd name="connsiteX3" fmla="*/ 472316 w 2615132"/>
                        <a:gd name="connsiteY3" fmla="*/ 260944 h 2602857"/>
                        <a:gd name="connsiteX4" fmla="*/ 349652 w 2615132"/>
                        <a:gd name="connsiteY4" fmla="*/ 495120 h 2602857"/>
                        <a:gd name="connsiteX5" fmla="*/ 138493 w 2615132"/>
                        <a:gd name="connsiteY5" fmla="*/ 694770 h 2602857"/>
                        <a:gd name="connsiteX6" fmla="*/ 3964 w 2615132"/>
                        <a:gd name="connsiteY6" fmla="*/ 1465276 h 2602857"/>
                        <a:gd name="connsiteX7" fmla="*/ 279623 w 2615132"/>
                        <a:gd name="connsiteY7" fmla="*/ 2172352 h 2602857"/>
                        <a:gd name="connsiteX8" fmla="*/ 695340 w 2615132"/>
                        <a:gd name="connsiteY8" fmla="*/ 2424281 h 2602857"/>
                        <a:gd name="connsiteX9" fmla="*/ 818003 w 2615132"/>
                        <a:gd name="connsiteY9" fmla="*/ 2502339 h 2602857"/>
                        <a:gd name="connsiteX10" fmla="*/ 907213 w 2615132"/>
                        <a:gd name="connsiteY10" fmla="*/ 2502339 h 2602857"/>
                        <a:gd name="connsiteX11" fmla="*/ 1029877 w 2615132"/>
                        <a:gd name="connsiteY11" fmla="*/ 2602700 h 2602857"/>
                        <a:gd name="connsiteX12" fmla="*/ 1654345 w 2615132"/>
                        <a:gd name="connsiteY12" fmla="*/ 2524642 h 2602857"/>
                        <a:gd name="connsiteX13" fmla="*/ 1885042 w 2615132"/>
                        <a:gd name="connsiteY13" fmla="*/ 2491546 h 2602857"/>
                        <a:gd name="connsiteX14" fmla="*/ 2066940 w 2615132"/>
                        <a:gd name="connsiteY14" fmla="*/ 2368525 h 2602857"/>
                        <a:gd name="connsiteX15" fmla="*/ 2468384 w 2615132"/>
                        <a:gd name="connsiteY15" fmla="*/ 2022837 h 2602857"/>
                        <a:gd name="connsiteX16" fmla="*/ 2613350 w 2615132"/>
                        <a:gd name="connsiteY16" fmla="*/ 1364915 h 2602857"/>
                        <a:gd name="connsiteX17" fmla="*/ 2385776 w 2615132"/>
                        <a:gd name="connsiteY17" fmla="*/ 560957 h 2602857"/>
                        <a:gd name="connsiteX18" fmla="*/ 2044280 w 2615132"/>
                        <a:gd name="connsiteY18" fmla="*/ 365140 h 2602857"/>
                        <a:gd name="connsiteX19" fmla="*/ 1910467 w 2615132"/>
                        <a:gd name="connsiteY19" fmla="*/ 234807 h 2602857"/>
                        <a:gd name="connsiteX20" fmla="*/ 1687799 w 2615132"/>
                        <a:gd name="connsiteY20" fmla="*/ 182886 h 2602857"/>
                        <a:gd name="connsiteX0" fmla="*/ 1687799 w 2615132"/>
                        <a:gd name="connsiteY0" fmla="*/ 182886 h 2602857"/>
                        <a:gd name="connsiteX1" fmla="*/ 1342111 w 2615132"/>
                        <a:gd name="connsiteY1" fmla="*/ 4466 h 2602857"/>
                        <a:gd name="connsiteX2" fmla="*/ 1152540 w 2615132"/>
                        <a:gd name="connsiteY2" fmla="*/ 71373 h 2602857"/>
                        <a:gd name="connsiteX3" fmla="*/ 523523 w 2615132"/>
                        <a:gd name="connsiteY3" fmla="*/ 260944 h 2602857"/>
                        <a:gd name="connsiteX4" fmla="*/ 349652 w 2615132"/>
                        <a:gd name="connsiteY4" fmla="*/ 495120 h 2602857"/>
                        <a:gd name="connsiteX5" fmla="*/ 138493 w 2615132"/>
                        <a:gd name="connsiteY5" fmla="*/ 694770 h 2602857"/>
                        <a:gd name="connsiteX6" fmla="*/ 3964 w 2615132"/>
                        <a:gd name="connsiteY6" fmla="*/ 1465276 h 2602857"/>
                        <a:gd name="connsiteX7" fmla="*/ 279623 w 2615132"/>
                        <a:gd name="connsiteY7" fmla="*/ 2172352 h 2602857"/>
                        <a:gd name="connsiteX8" fmla="*/ 695340 w 2615132"/>
                        <a:gd name="connsiteY8" fmla="*/ 2424281 h 2602857"/>
                        <a:gd name="connsiteX9" fmla="*/ 818003 w 2615132"/>
                        <a:gd name="connsiteY9" fmla="*/ 2502339 h 2602857"/>
                        <a:gd name="connsiteX10" fmla="*/ 907213 w 2615132"/>
                        <a:gd name="connsiteY10" fmla="*/ 2502339 h 2602857"/>
                        <a:gd name="connsiteX11" fmla="*/ 1029877 w 2615132"/>
                        <a:gd name="connsiteY11" fmla="*/ 2602700 h 2602857"/>
                        <a:gd name="connsiteX12" fmla="*/ 1654345 w 2615132"/>
                        <a:gd name="connsiteY12" fmla="*/ 2524642 h 2602857"/>
                        <a:gd name="connsiteX13" fmla="*/ 1885042 w 2615132"/>
                        <a:gd name="connsiteY13" fmla="*/ 2491546 h 2602857"/>
                        <a:gd name="connsiteX14" fmla="*/ 2066940 w 2615132"/>
                        <a:gd name="connsiteY14" fmla="*/ 2368525 h 2602857"/>
                        <a:gd name="connsiteX15" fmla="*/ 2468384 w 2615132"/>
                        <a:gd name="connsiteY15" fmla="*/ 2022837 h 2602857"/>
                        <a:gd name="connsiteX16" fmla="*/ 2613350 w 2615132"/>
                        <a:gd name="connsiteY16" fmla="*/ 1364915 h 2602857"/>
                        <a:gd name="connsiteX17" fmla="*/ 2385776 w 2615132"/>
                        <a:gd name="connsiteY17" fmla="*/ 560957 h 2602857"/>
                        <a:gd name="connsiteX18" fmla="*/ 2044280 w 2615132"/>
                        <a:gd name="connsiteY18" fmla="*/ 365140 h 2602857"/>
                        <a:gd name="connsiteX19" fmla="*/ 1910467 w 2615132"/>
                        <a:gd name="connsiteY19" fmla="*/ 234807 h 2602857"/>
                        <a:gd name="connsiteX20" fmla="*/ 1687799 w 2615132"/>
                        <a:gd name="connsiteY20" fmla="*/ 182886 h 2602857"/>
                        <a:gd name="connsiteX0" fmla="*/ 1687799 w 2615132"/>
                        <a:gd name="connsiteY0" fmla="*/ 182886 h 2602857"/>
                        <a:gd name="connsiteX1" fmla="*/ 1342111 w 2615132"/>
                        <a:gd name="connsiteY1" fmla="*/ 4466 h 2602857"/>
                        <a:gd name="connsiteX2" fmla="*/ 1152540 w 2615132"/>
                        <a:gd name="connsiteY2" fmla="*/ 71373 h 2602857"/>
                        <a:gd name="connsiteX3" fmla="*/ 523523 w 2615132"/>
                        <a:gd name="connsiteY3" fmla="*/ 260944 h 2602857"/>
                        <a:gd name="connsiteX4" fmla="*/ 349652 w 2615132"/>
                        <a:gd name="connsiteY4" fmla="*/ 495120 h 2602857"/>
                        <a:gd name="connsiteX5" fmla="*/ 138493 w 2615132"/>
                        <a:gd name="connsiteY5" fmla="*/ 694770 h 2602857"/>
                        <a:gd name="connsiteX6" fmla="*/ 3964 w 2615132"/>
                        <a:gd name="connsiteY6" fmla="*/ 1465276 h 2602857"/>
                        <a:gd name="connsiteX7" fmla="*/ 279623 w 2615132"/>
                        <a:gd name="connsiteY7" fmla="*/ 2172352 h 2602857"/>
                        <a:gd name="connsiteX8" fmla="*/ 695340 w 2615132"/>
                        <a:gd name="connsiteY8" fmla="*/ 2424281 h 2602857"/>
                        <a:gd name="connsiteX9" fmla="*/ 818003 w 2615132"/>
                        <a:gd name="connsiteY9" fmla="*/ 2502339 h 2602857"/>
                        <a:gd name="connsiteX10" fmla="*/ 907213 w 2615132"/>
                        <a:gd name="connsiteY10" fmla="*/ 2502339 h 2602857"/>
                        <a:gd name="connsiteX11" fmla="*/ 1029877 w 2615132"/>
                        <a:gd name="connsiteY11" fmla="*/ 2602700 h 2602857"/>
                        <a:gd name="connsiteX12" fmla="*/ 1654345 w 2615132"/>
                        <a:gd name="connsiteY12" fmla="*/ 2524642 h 2602857"/>
                        <a:gd name="connsiteX13" fmla="*/ 1885042 w 2615132"/>
                        <a:gd name="connsiteY13" fmla="*/ 2491546 h 2602857"/>
                        <a:gd name="connsiteX14" fmla="*/ 2066940 w 2615132"/>
                        <a:gd name="connsiteY14" fmla="*/ 2368525 h 2602857"/>
                        <a:gd name="connsiteX15" fmla="*/ 2468384 w 2615132"/>
                        <a:gd name="connsiteY15" fmla="*/ 2022837 h 2602857"/>
                        <a:gd name="connsiteX16" fmla="*/ 2613350 w 2615132"/>
                        <a:gd name="connsiteY16" fmla="*/ 1364915 h 2602857"/>
                        <a:gd name="connsiteX17" fmla="*/ 2385776 w 2615132"/>
                        <a:gd name="connsiteY17" fmla="*/ 560957 h 2602857"/>
                        <a:gd name="connsiteX18" fmla="*/ 2044280 w 2615132"/>
                        <a:gd name="connsiteY18" fmla="*/ 365140 h 2602857"/>
                        <a:gd name="connsiteX19" fmla="*/ 1910467 w 2615132"/>
                        <a:gd name="connsiteY19" fmla="*/ 234807 h 2602857"/>
                        <a:gd name="connsiteX20" fmla="*/ 1687799 w 2615132"/>
                        <a:gd name="connsiteY20" fmla="*/ 182886 h 260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5132" h="2602857">
                          <a:moveTo>
                            <a:pt x="1687799" y="182886"/>
                          </a:moveTo>
                          <a:cubicBezTo>
                            <a:pt x="1593073" y="144496"/>
                            <a:pt x="1431321" y="23051"/>
                            <a:pt x="1342111" y="4466"/>
                          </a:cubicBezTo>
                          <a:cubicBezTo>
                            <a:pt x="1252901" y="-14120"/>
                            <a:pt x="1288971" y="28627"/>
                            <a:pt x="1152540" y="71373"/>
                          </a:cubicBezTo>
                          <a:cubicBezTo>
                            <a:pt x="1016109" y="114119"/>
                            <a:pt x="679283" y="153744"/>
                            <a:pt x="523523" y="260944"/>
                          </a:cubicBezTo>
                          <a:cubicBezTo>
                            <a:pt x="367763" y="368144"/>
                            <a:pt x="413824" y="422816"/>
                            <a:pt x="349652" y="495120"/>
                          </a:cubicBezTo>
                          <a:cubicBezTo>
                            <a:pt x="285480" y="567424"/>
                            <a:pt x="210738" y="540391"/>
                            <a:pt x="138493" y="694770"/>
                          </a:cubicBezTo>
                          <a:cubicBezTo>
                            <a:pt x="66248" y="849149"/>
                            <a:pt x="-19558" y="1219012"/>
                            <a:pt x="3964" y="1465276"/>
                          </a:cubicBezTo>
                          <a:cubicBezTo>
                            <a:pt x="27486" y="1711540"/>
                            <a:pt x="127818" y="2012518"/>
                            <a:pt x="279623" y="2172352"/>
                          </a:cubicBezTo>
                          <a:cubicBezTo>
                            <a:pt x="431428" y="2332186"/>
                            <a:pt x="605610" y="2369283"/>
                            <a:pt x="695340" y="2424281"/>
                          </a:cubicBezTo>
                          <a:cubicBezTo>
                            <a:pt x="785070" y="2479279"/>
                            <a:pt x="782691" y="2489329"/>
                            <a:pt x="818003" y="2502339"/>
                          </a:cubicBezTo>
                          <a:cubicBezTo>
                            <a:pt x="853315" y="2515349"/>
                            <a:pt x="871901" y="2485612"/>
                            <a:pt x="907213" y="2502339"/>
                          </a:cubicBezTo>
                          <a:cubicBezTo>
                            <a:pt x="942525" y="2519066"/>
                            <a:pt x="905355" y="2598983"/>
                            <a:pt x="1029877" y="2602700"/>
                          </a:cubicBezTo>
                          <a:cubicBezTo>
                            <a:pt x="1154399" y="2606417"/>
                            <a:pt x="1511818" y="2543168"/>
                            <a:pt x="1654345" y="2524642"/>
                          </a:cubicBezTo>
                          <a:cubicBezTo>
                            <a:pt x="1796873" y="2506116"/>
                            <a:pt x="1816276" y="2517565"/>
                            <a:pt x="1885042" y="2491546"/>
                          </a:cubicBezTo>
                          <a:cubicBezTo>
                            <a:pt x="1953808" y="2465527"/>
                            <a:pt x="1969716" y="2446643"/>
                            <a:pt x="2066940" y="2368525"/>
                          </a:cubicBezTo>
                          <a:cubicBezTo>
                            <a:pt x="2164164" y="2290407"/>
                            <a:pt x="2377316" y="2190105"/>
                            <a:pt x="2468384" y="2022837"/>
                          </a:cubicBezTo>
                          <a:cubicBezTo>
                            <a:pt x="2559452" y="1855569"/>
                            <a:pt x="2627118" y="1608562"/>
                            <a:pt x="2613350" y="1364915"/>
                          </a:cubicBezTo>
                          <a:cubicBezTo>
                            <a:pt x="2599582" y="1121268"/>
                            <a:pt x="2480621" y="727586"/>
                            <a:pt x="2385776" y="560957"/>
                          </a:cubicBezTo>
                          <a:cubicBezTo>
                            <a:pt x="2290931" y="394328"/>
                            <a:pt x="2131631" y="415320"/>
                            <a:pt x="2044280" y="365140"/>
                          </a:cubicBezTo>
                          <a:cubicBezTo>
                            <a:pt x="1956929" y="314960"/>
                            <a:pt x="1999141" y="294444"/>
                            <a:pt x="1910467" y="234807"/>
                          </a:cubicBezTo>
                          <a:cubicBezTo>
                            <a:pt x="1821793" y="175170"/>
                            <a:pt x="1782525" y="221276"/>
                            <a:pt x="1687799" y="182886"/>
                          </a:cubicBezTo>
                          <a:close/>
                        </a:path>
                      </a:pathLst>
                    </a:custGeom>
                    <a:solidFill>
                      <a:srgbClr val="89C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8" name="Freeform 86">
                      <a:extLst>
                        <a:ext uri="{FF2B5EF4-FFF2-40B4-BE49-F238E27FC236}">
                          <a16:creationId xmlns:a16="http://schemas.microsoft.com/office/drawing/2014/main" id="{BA32AA72-99BD-4594-BC6B-7A5C3B65775A}"/>
                        </a:ext>
                      </a:extLst>
                    </p:cNvPr>
                    <p:cNvSpPr/>
                    <p:nvPr/>
                  </p:nvSpPr>
                  <p:spPr>
                    <a:xfrm>
                      <a:off x="2279086" y="3997236"/>
                      <a:ext cx="808194" cy="1078169"/>
                    </a:xfrm>
                    <a:custGeom>
                      <a:avLst/>
                      <a:gdLst>
                        <a:gd name="connsiteX0" fmla="*/ 171506 w 808194"/>
                        <a:gd name="connsiteY0" fmla="*/ 4178 h 1078169"/>
                        <a:gd name="connsiteX1" fmla="*/ 83724 w 808194"/>
                        <a:gd name="connsiteY1" fmla="*/ 157798 h 1078169"/>
                        <a:gd name="connsiteX2" fmla="*/ 76408 w 808194"/>
                        <a:gd name="connsiteY2" fmla="*/ 501612 h 1078169"/>
                        <a:gd name="connsiteX3" fmla="*/ 3256 w 808194"/>
                        <a:gd name="connsiteY3" fmla="*/ 838111 h 1078169"/>
                        <a:gd name="connsiteX4" fmla="*/ 54463 w 808194"/>
                        <a:gd name="connsiteY4" fmla="*/ 1072198 h 1078169"/>
                        <a:gd name="connsiteX5" fmla="*/ 405592 w 808194"/>
                        <a:gd name="connsiteY5" fmla="*/ 1013676 h 1078169"/>
                        <a:gd name="connsiteX6" fmla="*/ 646994 w 808194"/>
                        <a:gd name="connsiteY6" fmla="*/ 977100 h 1078169"/>
                        <a:gd name="connsiteX7" fmla="*/ 807928 w 808194"/>
                        <a:gd name="connsiteY7" fmla="*/ 874687 h 1078169"/>
                        <a:gd name="connsiteX8" fmla="*/ 610418 w 808194"/>
                        <a:gd name="connsiteY8" fmla="*/ 486982 h 1078169"/>
                        <a:gd name="connsiteX9" fmla="*/ 449484 w 808194"/>
                        <a:gd name="connsiteY9" fmla="*/ 84646 h 1078169"/>
                        <a:gd name="connsiteX10" fmla="*/ 171506 w 808194"/>
                        <a:gd name="connsiteY10" fmla="*/ 4178 h 107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8194" h="1078169">
                          <a:moveTo>
                            <a:pt x="171506" y="4178"/>
                          </a:moveTo>
                          <a:cubicBezTo>
                            <a:pt x="110546" y="16370"/>
                            <a:pt x="99574" y="74892"/>
                            <a:pt x="83724" y="157798"/>
                          </a:cubicBezTo>
                          <a:cubicBezTo>
                            <a:pt x="67874" y="240704"/>
                            <a:pt x="89819" y="388227"/>
                            <a:pt x="76408" y="501612"/>
                          </a:cubicBezTo>
                          <a:cubicBezTo>
                            <a:pt x="62997" y="614998"/>
                            <a:pt x="6913" y="743013"/>
                            <a:pt x="3256" y="838111"/>
                          </a:cubicBezTo>
                          <a:cubicBezTo>
                            <a:pt x="-401" y="933209"/>
                            <a:pt x="-12593" y="1042937"/>
                            <a:pt x="54463" y="1072198"/>
                          </a:cubicBezTo>
                          <a:cubicBezTo>
                            <a:pt x="121519" y="1101459"/>
                            <a:pt x="405592" y="1013676"/>
                            <a:pt x="405592" y="1013676"/>
                          </a:cubicBezTo>
                          <a:cubicBezTo>
                            <a:pt x="504347" y="997826"/>
                            <a:pt x="579938" y="1000265"/>
                            <a:pt x="646994" y="977100"/>
                          </a:cubicBezTo>
                          <a:cubicBezTo>
                            <a:pt x="714050" y="953935"/>
                            <a:pt x="814024" y="956373"/>
                            <a:pt x="807928" y="874687"/>
                          </a:cubicBezTo>
                          <a:cubicBezTo>
                            <a:pt x="801832" y="793001"/>
                            <a:pt x="670159" y="618655"/>
                            <a:pt x="610418" y="486982"/>
                          </a:cubicBezTo>
                          <a:cubicBezTo>
                            <a:pt x="550677" y="355309"/>
                            <a:pt x="523855" y="166332"/>
                            <a:pt x="449484" y="84646"/>
                          </a:cubicBezTo>
                          <a:cubicBezTo>
                            <a:pt x="375113" y="2960"/>
                            <a:pt x="232466" y="-8014"/>
                            <a:pt x="171506" y="4178"/>
                          </a:cubicBezTo>
                          <a:close/>
                        </a:path>
                      </a:pathLst>
                    </a:custGeom>
                    <a:solidFill>
                      <a:srgbClr val="AC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9" name="Freeform 87">
                      <a:extLst>
                        <a:ext uri="{FF2B5EF4-FFF2-40B4-BE49-F238E27FC236}">
                          <a16:creationId xmlns:a16="http://schemas.microsoft.com/office/drawing/2014/main" id="{B780DA59-640E-47A3-9B8B-90FE068885CE}"/>
                        </a:ext>
                      </a:extLst>
                    </p:cNvPr>
                    <p:cNvSpPr/>
                    <p:nvPr/>
                  </p:nvSpPr>
                  <p:spPr>
                    <a:xfrm>
                      <a:off x="1014891" y="3032313"/>
                      <a:ext cx="602506" cy="1459223"/>
                    </a:xfrm>
                    <a:custGeom>
                      <a:avLst/>
                      <a:gdLst>
                        <a:gd name="connsiteX0" fmla="*/ 23868 w 602083"/>
                        <a:gd name="connsiteY0" fmla="*/ 727700 h 1459223"/>
                        <a:gd name="connsiteX1" fmla="*/ 199433 w 602083"/>
                        <a:gd name="connsiteY1" fmla="*/ 171745 h 1459223"/>
                        <a:gd name="connsiteX2" fmla="*/ 455465 w 602083"/>
                        <a:gd name="connsiteY2" fmla="*/ 10810 h 1459223"/>
                        <a:gd name="connsiteX3" fmla="*/ 601769 w 602083"/>
                        <a:gd name="connsiteY3" fmla="*/ 420461 h 1459223"/>
                        <a:gd name="connsiteX4" fmla="*/ 484726 w 602083"/>
                        <a:gd name="connsiteY4" fmla="*/ 478983 h 1459223"/>
                        <a:gd name="connsiteX5" fmla="*/ 184803 w 602083"/>
                        <a:gd name="connsiteY5" fmla="*/ 954471 h 1459223"/>
                        <a:gd name="connsiteX6" fmla="*/ 170172 w 602083"/>
                        <a:gd name="connsiteY6" fmla="*/ 1459220 h 1459223"/>
                        <a:gd name="connsiteX7" fmla="*/ 16553 w 602083"/>
                        <a:gd name="connsiteY7" fmla="*/ 947156 h 1459223"/>
                        <a:gd name="connsiteX8" fmla="*/ 23868 w 602083"/>
                        <a:gd name="connsiteY8" fmla="*/ 727700 h 1459223"/>
                        <a:gd name="connsiteX0" fmla="*/ 23868 w 602506"/>
                        <a:gd name="connsiteY0" fmla="*/ 727700 h 1459223"/>
                        <a:gd name="connsiteX1" fmla="*/ 199433 w 602506"/>
                        <a:gd name="connsiteY1" fmla="*/ 171745 h 1459223"/>
                        <a:gd name="connsiteX2" fmla="*/ 455465 w 602506"/>
                        <a:gd name="connsiteY2" fmla="*/ 10810 h 1459223"/>
                        <a:gd name="connsiteX3" fmla="*/ 601769 w 602506"/>
                        <a:gd name="connsiteY3" fmla="*/ 420461 h 1459223"/>
                        <a:gd name="connsiteX4" fmla="*/ 484726 w 602506"/>
                        <a:gd name="connsiteY4" fmla="*/ 478983 h 1459223"/>
                        <a:gd name="connsiteX5" fmla="*/ 184803 w 602506"/>
                        <a:gd name="connsiteY5" fmla="*/ 954471 h 1459223"/>
                        <a:gd name="connsiteX6" fmla="*/ 170172 w 602506"/>
                        <a:gd name="connsiteY6" fmla="*/ 1459220 h 1459223"/>
                        <a:gd name="connsiteX7" fmla="*/ 16553 w 602506"/>
                        <a:gd name="connsiteY7" fmla="*/ 947156 h 1459223"/>
                        <a:gd name="connsiteX8" fmla="*/ 23868 w 602506"/>
                        <a:gd name="connsiteY8" fmla="*/ 727700 h 145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06" h="1459223">
                          <a:moveTo>
                            <a:pt x="23868" y="727700"/>
                          </a:moveTo>
                          <a:cubicBezTo>
                            <a:pt x="54348" y="598465"/>
                            <a:pt x="127500" y="291227"/>
                            <a:pt x="199433" y="171745"/>
                          </a:cubicBezTo>
                          <a:cubicBezTo>
                            <a:pt x="271366" y="52263"/>
                            <a:pt x="388409" y="-30643"/>
                            <a:pt x="455465" y="10810"/>
                          </a:cubicBezTo>
                          <a:cubicBezTo>
                            <a:pt x="522521" y="52263"/>
                            <a:pt x="611522" y="393639"/>
                            <a:pt x="601769" y="420461"/>
                          </a:cubicBezTo>
                          <a:cubicBezTo>
                            <a:pt x="592016" y="447283"/>
                            <a:pt x="554220" y="389981"/>
                            <a:pt x="484726" y="478983"/>
                          </a:cubicBezTo>
                          <a:cubicBezTo>
                            <a:pt x="415232" y="567985"/>
                            <a:pt x="237229" y="791098"/>
                            <a:pt x="184803" y="954471"/>
                          </a:cubicBezTo>
                          <a:cubicBezTo>
                            <a:pt x="132377" y="1117844"/>
                            <a:pt x="198214" y="1460439"/>
                            <a:pt x="170172" y="1459220"/>
                          </a:cubicBezTo>
                          <a:cubicBezTo>
                            <a:pt x="142130" y="1458001"/>
                            <a:pt x="39718" y="1075172"/>
                            <a:pt x="16553" y="947156"/>
                          </a:cubicBezTo>
                          <a:cubicBezTo>
                            <a:pt x="-6612" y="819140"/>
                            <a:pt x="-6612" y="856935"/>
                            <a:pt x="23868" y="727700"/>
                          </a:cubicBezTo>
                          <a:close/>
                        </a:path>
                      </a:pathLst>
                    </a:custGeom>
                    <a:solidFill>
                      <a:srgbClr val="AC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0" name="Freeform 88">
                      <a:extLst>
                        <a:ext uri="{FF2B5EF4-FFF2-40B4-BE49-F238E27FC236}">
                          <a16:creationId xmlns:a16="http://schemas.microsoft.com/office/drawing/2014/main" id="{5D3281E3-DDB6-4C52-92D9-E5C75B76E73C}"/>
                        </a:ext>
                      </a:extLst>
                    </p:cNvPr>
                    <p:cNvSpPr/>
                    <p:nvPr/>
                  </p:nvSpPr>
                  <p:spPr>
                    <a:xfrm>
                      <a:off x="1509675" y="2556577"/>
                      <a:ext cx="1029389" cy="457744"/>
                    </a:xfrm>
                    <a:custGeom>
                      <a:avLst/>
                      <a:gdLst>
                        <a:gd name="connsiteX0" fmla="*/ 19202 w 1029389"/>
                        <a:gd name="connsiteY0" fmla="*/ 274405 h 457744"/>
                        <a:gd name="connsiteX1" fmla="*/ 106984 w 1029389"/>
                        <a:gd name="connsiteY1" fmla="*/ 376818 h 457744"/>
                        <a:gd name="connsiteX2" fmla="*/ 143560 w 1029389"/>
                        <a:gd name="connsiteY2" fmla="*/ 457285 h 457744"/>
                        <a:gd name="connsiteX3" fmla="*/ 487375 w 1029389"/>
                        <a:gd name="connsiteY3" fmla="*/ 340242 h 457744"/>
                        <a:gd name="connsiteX4" fmla="*/ 911656 w 1029389"/>
                        <a:gd name="connsiteY4" fmla="*/ 267090 h 457744"/>
                        <a:gd name="connsiteX5" fmla="*/ 897026 w 1029389"/>
                        <a:gd name="connsiteY5" fmla="*/ 186623 h 457744"/>
                        <a:gd name="connsiteX6" fmla="*/ 1028699 w 1029389"/>
                        <a:gd name="connsiteY6" fmla="*/ 84210 h 457744"/>
                        <a:gd name="connsiteX7" fmla="*/ 831189 w 1029389"/>
                        <a:gd name="connsiteY7" fmla="*/ 3743 h 457744"/>
                        <a:gd name="connsiteX8" fmla="*/ 85039 w 1029389"/>
                        <a:gd name="connsiteY8" fmla="*/ 208569 h 457744"/>
                        <a:gd name="connsiteX9" fmla="*/ 19202 w 1029389"/>
                        <a:gd name="connsiteY9" fmla="*/ 274405 h 4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389" h="457744">
                          <a:moveTo>
                            <a:pt x="19202" y="274405"/>
                          </a:moveTo>
                          <a:cubicBezTo>
                            <a:pt x="22859" y="302446"/>
                            <a:pt x="86258" y="346338"/>
                            <a:pt x="106984" y="376818"/>
                          </a:cubicBezTo>
                          <a:cubicBezTo>
                            <a:pt x="127710" y="407298"/>
                            <a:pt x="80161" y="463381"/>
                            <a:pt x="143560" y="457285"/>
                          </a:cubicBezTo>
                          <a:cubicBezTo>
                            <a:pt x="206959" y="451189"/>
                            <a:pt x="359359" y="371941"/>
                            <a:pt x="487375" y="340242"/>
                          </a:cubicBezTo>
                          <a:cubicBezTo>
                            <a:pt x="615391" y="308543"/>
                            <a:pt x="843381" y="292693"/>
                            <a:pt x="911656" y="267090"/>
                          </a:cubicBezTo>
                          <a:cubicBezTo>
                            <a:pt x="979931" y="241487"/>
                            <a:pt x="877519" y="217103"/>
                            <a:pt x="897026" y="186623"/>
                          </a:cubicBezTo>
                          <a:cubicBezTo>
                            <a:pt x="916533" y="156143"/>
                            <a:pt x="1039672" y="114690"/>
                            <a:pt x="1028699" y="84210"/>
                          </a:cubicBezTo>
                          <a:cubicBezTo>
                            <a:pt x="1017726" y="53730"/>
                            <a:pt x="988466" y="-16983"/>
                            <a:pt x="831189" y="3743"/>
                          </a:cubicBezTo>
                          <a:cubicBezTo>
                            <a:pt x="673912" y="24469"/>
                            <a:pt x="220370" y="164678"/>
                            <a:pt x="85039" y="208569"/>
                          </a:cubicBezTo>
                          <a:cubicBezTo>
                            <a:pt x="-50292" y="252460"/>
                            <a:pt x="15545" y="246364"/>
                            <a:pt x="19202" y="274405"/>
                          </a:cubicBezTo>
                          <a:close/>
                        </a:path>
                      </a:pathLst>
                    </a:custGeom>
                    <a:solidFill>
                      <a:srgbClr val="AC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1" name="Freeform 89">
                      <a:extLst>
                        <a:ext uri="{FF2B5EF4-FFF2-40B4-BE49-F238E27FC236}">
                          <a16:creationId xmlns:a16="http://schemas.microsoft.com/office/drawing/2014/main" id="{51235C04-5F71-4AF7-8A97-8490CE36A36B}"/>
                        </a:ext>
                      </a:extLst>
                    </p:cNvPr>
                    <p:cNvSpPr/>
                    <p:nvPr/>
                  </p:nvSpPr>
                  <p:spPr>
                    <a:xfrm>
                      <a:off x="1741165" y="3112089"/>
                      <a:ext cx="347782" cy="314984"/>
                    </a:xfrm>
                    <a:custGeom>
                      <a:avLst/>
                      <a:gdLst>
                        <a:gd name="connsiteX0" fmla="*/ 343667 w 347782"/>
                        <a:gd name="connsiteY0" fmla="*/ 33447 h 314984"/>
                        <a:gd name="connsiteX1" fmla="*/ 299776 w 347782"/>
                        <a:gd name="connsiteY1" fmla="*/ 4186 h 314984"/>
                        <a:gd name="connsiteX2" fmla="*/ 14483 w 347782"/>
                        <a:gd name="connsiteY2" fmla="*/ 106599 h 314984"/>
                        <a:gd name="connsiteX3" fmla="*/ 65689 w 347782"/>
                        <a:gd name="connsiteY3" fmla="*/ 252903 h 314984"/>
                        <a:gd name="connsiteX4" fmla="*/ 270515 w 347782"/>
                        <a:gd name="connsiteY4" fmla="*/ 311425 h 314984"/>
                        <a:gd name="connsiteX5" fmla="*/ 255885 w 347782"/>
                        <a:gd name="connsiteY5" fmla="*/ 157805 h 314984"/>
                        <a:gd name="connsiteX6" fmla="*/ 343667 w 347782"/>
                        <a:gd name="connsiteY6" fmla="*/ 33447 h 31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82" h="314984">
                          <a:moveTo>
                            <a:pt x="343667" y="33447"/>
                          </a:moveTo>
                          <a:cubicBezTo>
                            <a:pt x="350982" y="7844"/>
                            <a:pt x="354640" y="-8006"/>
                            <a:pt x="299776" y="4186"/>
                          </a:cubicBezTo>
                          <a:cubicBezTo>
                            <a:pt x="244912" y="16378"/>
                            <a:pt x="53497" y="65146"/>
                            <a:pt x="14483" y="106599"/>
                          </a:cubicBezTo>
                          <a:cubicBezTo>
                            <a:pt x="-24531" y="148052"/>
                            <a:pt x="23017" y="218765"/>
                            <a:pt x="65689" y="252903"/>
                          </a:cubicBezTo>
                          <a:cubicBezTo>
                            <a:pt x="108361" y="287041"/>
                            <a:pt x="238816" y="327275"/>
                            <a:pt x="270515" y="311425"/>
                          </a:cubicBezTo>
                          <a:cubicBezTo>
                            <a:pt x="302214" y="295575"/>
                            <a:pt x="243693" y="200477"/>
                            <a:pt x="255885" y="157805"/>
                          </a:cubicBezTo>
                          <a:cubicBezTo>
                            <a:pt x="268077" y="115133"/>
                            <a:pt x="336352" y="59050"/>
                            <a:pt x="343667" y="33447"/>
                          </a:cubicBezTo>
                          <a:close/>
                        </a:path>
                      </a:pathLst>
                    </a:custGeom>
                    <a:solidFill>
                      <a:srgbClr val="ACD97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2" name="Freeform 90">
                      <a:extLst>
                        <a:ext uri="{FF2B5EF4-FFF2-40B4-BE49-F238E27FC236}">
                          <a16:creationId xmlns:a16="http://schemas.microsoft.com/office/drawing/2014/main" id="{D8CB36D5-AE35-4807-826D-97ED2688E03A}"/>
                        </a:ext>
                      </a:extLst>
                    </p:cNvPr>
                    <p:cNvSpPr/>
                    <p:nvPr/>
                  </p:nvSpPr>
                  <p:spPr>
                    <a:xfrm>
                      <a:off x="3060633" y="2851767"/>
                      <a:ext cx="581813" cy="1310595"/>
                    </a:xfrm>
                    <a:custGeom>
                      <a:avLst/>
                      <a:gdLst>
                        <a:gd name="connsiteX0" fmla="*/ 4436 w 581813"/>
                        <a:gd name="connsiteY0" fmla="*/ 8476 h 1310595"/>
                        <a:gd name="connsiteX1" fmla="*/ 143425 w 581813"/>
                        <a:gd name="connsiteY1" fmla="*/ 352291 h 1310595"/>
                        <a:gd name="connsiteX2" fmla="*/ 209261 w 581813"/>
                        <a:gd name="connsiteY2" fmla="*/ 630268 h 1310595"/>
                        <a:gd name="connsiteX3" fmla="*/ 465293 w 581813"/>
                        <a:gd name="connsiteY3" fmla="*/ 769257 h 1310595"/>
                        <a:gd name="connsiteX4" fmla="*/ 560391 w 581813"/>
                        <a:gd name="connsiteY4" fmla="*/ 1310582 h 1310595"/>
                        <a:gd name="connsiteX5" fmla="*/ 560391 w 581813"/>
                        <a:gd name="connsiteY5" fmla="*/ 783887 h 1310595"/>
                        <a:gd name="connsiteX6" fmla="*/ 326305 w 581813"/>
                        <a:gd name="connsiteY6" fmla="*/ 162095 h 1310595"/>
                        <a:gd name="connsiteX7" fmla="*/ 4436 w 581813"/>
                        <a:gd name="connsiteY7" fmla="*/ 8476 h 131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813" h="1310595">
                          <a:moveTo>
                            <a:pt x="4436" y="8476"/>
                          </a:moveTo>
                          <a:cubicBezTo>
                            <a:pt x="-26044" y="40175"/>
                            <a:pt x="109288" y="248659"/>
                            <a:pt x="143425" y="352291"/>
                          </a:cubicBezTo>
                          <a:cubicBezTo>
                            <a:pt x="177563" y="455923"/>
                            <a:pt x="155616" y="560774"/>
                            <a:pt x="209261" y="630268"/>
                          </a:cubicBezTo>
                          <a:cubicBezTo>
                            <a:pt x="262906" y="699762"/>
                            <a:pt x="406771" y="655871"/>
                            <a:pt x="465293" y="769257"/>
                          </a:cubicBezTo>
                          <a:cubicBezTo>
                            <a:pt x="523815" y="882643"/>
                            <a:pt x="544541" y="1308144"/>
                            <a:pt x="560391" y="1310582"/>
                          </a:cubicBezTo>
                          <a:cubicBezTo>
                            <a:pt x="576241" y="1313020"/>
                            <a:pt x="599405" y="975301"/>
                            <a:pt x="560391" y="783887"/>
                          </a:cubicBezTo>
                          <a:cubicBezTo>
                            <a:pt x="521377" y="592473"/>
                            <a:pt x="417745" y="288892"/>
                            <a:pt x="326305" y="162095"/>
                          </a:cubicBezTo>
                          <a:cubicBezTo>
                            <a:pt x="234865" y="35298"/>
                            <a:pt x="34916" y="-23223"/>
                            <a:pt x="4436" y="8476"/>
                          </a:cubicBezTo>
                          <a:close/>
                        </a:path>
                      </a:pathLst>
                    </a:custGeom>
                    <a:solidFill>
                      <a:srgbClr val="AC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3" name="Freeform 91">
                      <a:extLst>
                        <a:ext uri="{FF2B5EF4-FFF2-40B4-BE49-F238E27FC236}">
                          <a16:creationId xmlns:a16="http://schemas.microsoft.com/office/drawing/2014/main" id="{17ACA131-44B6-40F7-93DD-E9D6A80C34B3}"/>
                        </a:ext>
                      </a:extLst>
                    </p:cNvPr>
                    <p:cNvSpPr/>
                    <p:nvPr/>
                  </p:nvSpPr>
                  <p:spPr>
                    <a:xfrm>
                      <a:off x="1426464" y="2684118"/>
                      <a:ext cx="1443665" cy="1076373"/>
                    </a:xfrm>
                    <a:custGeom>
                      <a:avLst/>
                      <a:gdLst>
                        <a:gd name="connsiteX0" fmla="*/ 0 w 1443697"/>
                        <a:gd name="connsiteY0" fmla="*/ 256844 h 1092997"/>
                        <a:gd name="connsiteX1" fmla="*/ 146304 w 1443697"/>
                        <a:gd name="connsiteY1" fmla="*/ 293420 h 1092997"/>
                        <a:gd name="connsiteX2" fmla="*/ 219456 w 1443697"/>
                        <a:gd name="connsiteY2" fmla="*/ 534822 h 1092997"/>
                        <a:gd name="connsiteX3" fmla="*/ 387706 w 1443697"/>
                        <a:gd name="connsiteY3" fmla="*/ 783539 h 1092997"/>
                        <a:gd name="connsiteX4" fmla="*/ 614477 w 1443697"/>
                        <a:gd name="connsiteY4" fmla="*/ 907897 h 1092997"/>
                        <a:gd name="connsiteX5" fmla="*/ 680314 w 1443697"/>
                        <a:gd name="connsiteY5" fmla="*/ 1039571 h 1092997"/>
                        <a:gd name="connsiteX6" fmla="*/ 1009498 w 1443697"/>
                        <a:gd name="connsiteY6" fmla="*/ 1090777 h 1092997"/>
                        <a:gd name="connsiteX7" fmla="*/ 1280160 w 1443697"/>
                        <a:gd name="connsiteY7" fmla="*/ 973734 h 1092997"/>
                        <a:gd name="connsiteX8" fmla="*/ 1331366 w 1443697"/>
                        <a:gd name="connsiteY8" fmla="*/ 783539 h 1092997"/>
                        <a:gd name="connsiteX9" fmla="*/ 1433779 w 1443697"/>
                        <a:gd name="connsiteY9" fmla="*/ 447040 h 1092997"/>
                        <a:gd name="connsiteX10" fmla="*/ 1060704 w 1443697"/>
                        <a:gd name="connsiteY10" fmla="*/ 176377 h 1092997"/>
                        <a:gd name="connsiteX11" fmla="*/ 1119226 w 1443697"/>
                        <a:gd name="connsiteY11" fmla="*/ 22758 h 1092997"/>
                        <a:gd name="connsiteX12" fmla="*/ 1302106 w 1443697"/>
                        <a:gd name="connsiteY12" fmla="*/ 812 h 1092997"/>
                        <a:gd name="connsiteX0" fmla="*/ 0 w 1443697"/>
                        <a:gd name="connsiteY0" fmla="*/ 256844 h 1092997"/>
                        <a:gd name="connsiteX1" fmla="*/ 146304 w 1443697"/>
                        <a:gd name="connsiteY1" fmla="*/ 293420 h 1092997"/>
                        <a:gd name="connsiteX2" fmla="*/ 219456 w 1443697"/>
                        <a:gd name="connsiteY2" fmla="*/ 534822 h 1092997"/>
                        <a:gd name="connsiteX3" fmla="*/ 387706 w 1443697"/>
                        <a:gd name="connsiteY3" fmla="*/ 783539 h 1092997"/>
                        <a:gd name="connsiteX4" fmla="*/ 614477 w 1443697"/>
                        <a:gd name="connsiteY4" fmla="*/ 907897 h 1092997"/>
                        <a:gd name="connsiteX5" fmla="*/ 680314 w 1443697"/>
                        <a:gd name="connsiteY5" fmla="*/ 1039571 h 1092997"/>
                        <a:gd name="connsiteX6" fmla="*/ 1009498 w 1443697"/>
                        <a:gd name="connsiteY6" fmla="*/ 1090777 h 1092997"/>
                        <a:gd name="connsiteX7" fmla="*/ 1280160 w 1443697"/>
                        <a:gd name="connsiteY7" fmla="*/ 973734 h 1092997"/>
                        <a:gd name="connsiteX8" fmla="*/ 1331366 w 1443697"/>
                        <a:gd name="connsiteY8" fmla="*/ 783539 h 1092997"/>
                        <a:gd name="connsiteX9" fmla="*/ 1433779 w 1443697"/>
                        <a:gd name="connsiteY9" fmla="*/ 447040 h 1092997"/>
                        <a:gd name="connsiteX10" fmla="*/ 1060704 w 1443697"/>
                        <a:gd name="connsiteY10" fmla="*/ 176377 h 1092997"/>
                        <a:gd name="connsiteX11" fmla="*/ 1119226 w 1443697"/>
                        <a:gd name="connsiteY11" fmla="*/ 22758 h 1092997"/>
                        <a:gd name="connsiteX12" fmla="*/ 1302106 w 1443697"/>
                        <a:gd name="connsiteY12" fmla="*/ 812 h 1092997"/>
                        <a:gd name="connsiteX0" fmla="*/ 0 w 1443697"/>
                        <a:gd name="connsiteY0" fmla="*/ 256844 h 1092997"/>
                        <a:gd name="connsiteX1" fmla="*/ 146304 w 1443697"/>
                        <a:gd name="connsiteY1" fmla="*/ 293420 h 1092997"/>
                        <a:gd name="connsiteX2" fmla="*/ 219456 w 1443697"/>
                        <a:gd name="connsiteY2" fmla="*/ 534822 h 1092997"/>
                        <a:gd name="connsiteX3" fmla="*/ 336500 w 1443697"/>
                        <a:gd name="connsiteY3" fmla="*/ 746963 h 1092997"/>
                        <a:gd name="connsiteX4" fmla="*/ 614477 w 1443697"/>
                        <a:gd name="connsiteY4" fmla="*/ 907897 h 1092997"/>
                        <a:gd name="connsiteX5" fmla="*/ 680314 w 1443697"/>
                        <a:gd name="connsiteY5" fmla="*/ 1039571 h 1092997"/>
                        <a:gd name="connsiteX6" fmla="*/ 1009498 w 1443697"/>
                        <a:gd name="connsiteY6" fmla="*/ 1090777 h 1092997"/>
                        <a:gd name="connsiteX7" fmla="*/ 1280160 w 1443697"/>
                        <a:gd name="connsiteY7" fmla="*/ 973734 h 1092997"/>
                        <a:gd name="connsiteX8" fmla="*/ 1331366 w 1443697"/>
                        <a:gd name="connsiteY8" fmla="*/ 783539 h 1092997"/>
                        <a:gd name="connsiteX9" fmla="*/ 1433779 w 1443697"/>
                        <a:gd name="connsiteY9" fmla="*/ 447040 h 1092997"/>
                        <a:gd name="connsiteX10" fmla="*/ 1060704 w 1443697"/>
                        <a:gd name="connsiteY10" fmla="*/ 176377 h 1092997"/>
                        <a:gd name="connsiteX11" fmla="*/ 1119226 w 1443697"/>
                        <a:gd name="connsiteY11" fmla="*/ 22758 h 1092997"/>
                        <a:gd name="connsiteX12" fmla="*/ 1302106 w 1443697"/>
                        <a:gd name="connsiteY12" fmla="*/ 812 h 1092997"/>
                        <a:gd name="connsiteX0" fmla="*/ 0 w 1443697"/>
                        <a:gd name="connsiteY0" fmla="*/ 256844 h 1093264"/>
                        <a:gd name="connsiteX1" fmla="*/ 146304 w 1443697"/>
                        <a:gd name="connsiteY1" fmla="*/ 293420 h 1093264"/>
                        <a:gd name="connsiteX2" fmla="*/ 219456 w 1443697"/>
                        <a:gd name="connsiteY2" fmla="*/ 534822 h 1093264"/>
                        <a:gd name="connsiteX3" fmla="*/ 336500 w 1443697"/>
                        <a:gd name="connsiteY3" fmla="*/ 746963 h 1093264"/>
                        <a:gd name="connsiteX4" fmla="*/ 607162 w 1443697"/>
                        <a:gd name="connsiteY4" fmla="*/ 878637 h 1093264"/>
                        <a:gd name="connsiteX5" fmla="*/ 680314 w 1443697"/>
                        <a:gd name="connsiteY5" fmla="*/ 1039571 h 1093264"/>
                        <a:gd name="connsiteX6" fmla="*/ 1009498 w 1443697"/>
                        <a:gd name="connsiteY6" fmla="*/ 1090777 h 1093264"/>
                        <a:gd name="connsiteX7" fmla="*/ 1280160 w 1443697"/>
                        <a:gd name="connsiteY7" fmla="*/ 973734 h 1093264"/>
                        <a:gd name="connsiteX8" fmla="*/ 1331366 w 1443697"/>
                        <a:gd name="connsiteY8" fmla="*/ 783539 h 1093264"/>
                        <a:gd name="connsiteX9" fmla="*/ 1433779 w 1443697"/>
                        <a:gd name="connsiteY9" fmla="*/ 447040 h 1093264"/>
                        <a:gd name="connsiteX10" fmla="*/ 1060704 w 1443697"/>
                        <a:gd name="connsiteY10" fmla="*/ 176377 h 1093264"/>
                        <a:gd name="connsiteX11" fmla="*/ 1119226 w 1443697"/>
                        <a:gd name="connsiteY11" fmla="*/ 22758 h 1093264"/>
                        <a:gd name="connsiteX12" fmla="*/ 1302106 w 1443697"/>
                        <a:gd name="connsiteY12" fmla="*/ 812 h 1093264"/>
                        <a:gd name="connsiteX0" fmla="*/ 0 w 1444075"/>
                        <a:gd name="connsiteY0" fmla="*/ 256844 h 1090993"/>
                        <a:gd name="connsiteX1" fmla="*/ 146304 w 1444075"/>
                        <a:gd name="connsiteY1" fmla="*/ 293420 h 1090993"/>
                        <a:gd name="connsiteX2" fmla="*/ 219456 w 1444075"/>
                        <a:gd name="connsiteY2" fmla="*/ 534822 h 1090993"/>
                        <a:gd name="connsiteX3" fmla="*/ 336500 w 1444075"/>
                        <a:gd name="connsiteY3" fmla="*/ 746963 h 1090993"/>
                        <a:gd name="connsiteX4" fmla="*/ 607162 w 1444075"/>
                        <a:gd name="connsiteY4" fmla="*/ 878637 h 1090993"/>
                        <a:gd name="connsiteX5" fmla="*/ 680314 w 1444075"/>
                        <a:gd name="connsiteY5" fmla="*/ 1039571 h 1090993"/>
                        <a:gd name="connsiteX6" fmla="*/ 1009498 w 1444075"/>
                        <a:gd name="connsiteY6" fmla="*/ 1090777 h 1090993"/>
                        <a:gd name="connsiteX7" fmla="*/ 1243584 w 1444075"/>
                        <a:gd name="connsiteY7" fmla="*/ 1024940 h 1090993"/>
                        <a:gd name="connsiteX8" fmla="*/ 1331366 w 1444075"/>
                        <a:gd name="connsiteY8" fmla="*/ 783539 h 1090993"/>
                        <a:gd name="connsiteX9" fmla="*/ 1433779 w 1444075"/>
                        <a:gd name="connsiteY9" fmla="*/ 447040 h 1090993"/>
                        <a:gd name="connsiteX10" fmla="*/ 1060704 w 1444075"/>
                        <a:gd name="connsiteY10" fmla="*/ 176377 h 1090993"/>
                        <a:gd name="connsiteX11" fmla="*/ 1119226 w 1444075"/>
                        <a:gd name="connsiteY11" fmla="*/ 22758 h 1090993"/>
                        <a:gd name="connsiteX12" fmla="*/ 1302106 w 1444075"/>
                        <a:gd name="connsiteY12" fmla="*/ 812 h 1090993"/>
                        <a:gd name="connsiteX0" fmla="*/ 0 w 1444075"/>
                        <a:gd name="connsiteY0" fmla="*/ 256844 h 1076625"/>
                        <a:gd name="connsiteX1" fmla="*/ 146304 w 1444075"/>
                        <a:gd name="connsiteY1" fmla="*/ 293420 h 1076625"/>
                        <a:gd name="connsiteX2" fmla="*/ 219456 w 1444075"/>
                        <a:gd name="connsiteY2" fmla="*/ 534822 h 1076625"/>
                        <a:gd name="connsiteX3" fmla="*/ 336500 w 1444075"/>
                        <a:gd name="connsiteY3" fmla="*/ 746963 h 1076625"/>
                        <a:gd name="connsiteX4" fmla="*/ 607162 w 1444075"/>
                        <a:gd name="connsiteY4" fmla="*/ 878637 h 1076625"/>
                        <a:gd name="connsiteX5" fmla="*/ 680314 w 1444075"/>
                        <a:gd name="connsiteY5" fmla="*/ 1039571 h 1076625"/>
                        <a:gd name="connsiteX6" fmla="*/ 936346 w 1444075"/>
                        <a:gd name="connsiteY6" fmla="*/ 1076147 h 1076625"/>
                        <a:gd name="connsiteX7" fmla="*/ 1243584 w 1444075"/>
                        <a:gd name="connsiteY7" fmla="*/ 1024940 h 1076625"/>
                        <a:gd name="connsiteX8" fmla="*/ 1331366 w 1444075"/>
                        <a:gd name="connsiteY8" fmla="*/ 783539 h 1076625"/>
                        <a:gd name="connsiteX9" fmla="*/ 1433779 w 1444075"/>
                        <a:gd name="connsiteY9" fmla="*/ 447040 h 1076625"/>
                        <a:gd name="connsiteX10" fmla="*/ 1060704 w 1444075"/>
                        <a:gd name="connsiteY10" fmla="*/ 176377 h 1076625"/>
                        <a:gd name="connsiteX11" fmla="*/ 1119226 w 1444075"/>
                        <a:gd name="connsiteY11" fmla="*/ 22758 h 1076625"/>
                        <a:gd name="connsiteX12" fmla="*/ 1302106 w 1444075"/>
                        <a:gd name="connsiteY12" fmla="*/ 812 h 1076625"/>
                        <a:gd name="connsiteX0" fmla="*/ 0 w 1443665"/>
                        <a:gd name="connsiteY0" fmla="*/ 256592 h 1076373"/>
                        <a:gd name="connsiteX1" fmla="*/ 146304 w 1443665"/>
                        <a:gd name="connsiteY1" fmla="*/ 293168 h 1076373"/>
                        <a:gd name="connsiteX2" fmla="*/ 219456 w 1443665"/>
                        <a:gd name="connsiteY2" fmla="*/ 534570 h 1076373"/>
                        <a:gd name="connsiteX3" fmla="*/ 336500 w 1443665"/>
                        <a:gd name="connsiteY3" fmla="*/ 746711 h 1076373"/>
                        <a:gd name="connsiteX4" fmla="*/ 607162 w 1443665"/>
                        <a:gd name="connsiteY4" fmla="*/ 878385 h 1076373"/>
                        <a:gd name="connsiteX5" fmla="*/ 680314 w 1443665"/>
                        <a:gd name="connsiteY5" fmla="*/ 1039319 h 1076373"/>
                        <a:gd name="connsiteX6" fmla="*/ 936346 w 1443665"/>
                        <a:gd name="connsiteY6" fmla="*/ 1075895 h 1076373"/>
                        <a:gd name="connsiteX7" fmla="*/ 1243584 w 1443665"/>
                        <a:gd name="connsiteY7" fmla="*/ 1024688 h 1076373"/>
                        <a:gd name="connsiteX8" fmla="*/ 1331366 w 1443665"/>
                        <a:gd name="connsiteY8" fmla="*/ 783287 h 1076373"/>
                        <a:gd name="connsiteX9" fmla="*/ 1433779 w 1443665"/>
                        <a:gd name="connsiteY9" fmla="*/ 446788 h 1076373"/>
                        <a:gd name="connsiteX10" fmla="*/ 1068019 w 1443665"/>
                        <a:gd name="connsiteY10" fmla="*/ 168810 h 1076373"/>
                        <a:gd name="connsiteX11" fmla="*/ 1119226 w 1443665"/>
                        <a:gd name="connsiteY11" fmla="*/ 22506 h 1076373"/>
                        <a:gd name="connsiteX12" fmla="*/ 1302106 w 1443665"/>
                        <a:gd name="connsiteY12" fmla="*/ 560 h 107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3665" h="1076373">
                          <a:moveTo>
                            <a:pt x="0" y="256592"/>
                          </a:moveTo>
                          <a:cubicBezTo>
                            <a:pt x="54864" y="251715"/>
                            <a:pt x="109728" y="246838"/>
                            <a:pt x="146304" y="293168"/>
                          </a:cubicBezTo>
                          <a:cubicBezTo>
                            <a:pt x="182880" y="339498"/>
                            <a:pt x="187757" y="458980"/>
                            <a:pt x="219456" y="534570"/>
                          </a:cubicBezTo>
                          <a:cubicBezTo>
                            <a:pt x="251155" y="610161"/>
                            <a:pt x="271882" y="689408"/>
                            <a:pt x="336500" y="746711"/>
                          </a:cubicBezTo>
                          <a:cubicBezTo>
                            <a:pt x="401118" y="804014"/>
                            <a:pt x="549860" y="829617"/>
                            <a:pt x="607162" y="878385"/>
                          </a:cubicBezTo>
                          <a:cubicBezTo>
                            <a:pt x="664464" y="927153"/>
                            <a:pt x="625450" y="1006401"/>
                            <a:pt x="680314" y="1039319"/>
                          </a:cubicBezTo>
                          <a:cubicBezTo>
                            <a:pt x="735178" y="1072237"/>
                            <a:pt x="842468" y="1078334"/>
                            <a:pt x="936346" y="1075895"/>
                          </a:cubicBezTo>
                          <a:cubicBezTo>
                            <a:pt x="1030224" y="1073457"/>
                            <a:pt x="1177747" y="1073456"/>
                            <a:pt x="1243584" y="1024688"/>
                          </a:cubicBezTo>
                          <a:cubicBezTo>
                            <a:pt x="1309421" y="975920"/>
                            <a:pt x="1299667" y="879604"/>
                            <a:pt x="1331366" y="783287"/>
                          </a:cubicBezTo>
                          <a:cubicBezTo>
                            <a:pt x="1363065" y="686970"/>
                            <a:pt x="1477670" y="549201"/>
                            <a:pt x="1433779" y="446788"/>
                          </a:cubicBezTo>
                          <a:cubicBezTo>
                            <a:pt x="1389888" y="344375"/>
                            <a:pt x="1120444" y="239524"/>
                            <a:pt x="1068019" y="168810"/>
                          </a:cubicBezTo>
                          <a:cubicBezTo>
                            <a:pt x="1015594" y="98096"/>
                            <a:pt x="1080212" y="50548"/>
                            <a:pt x="1119226" y="22506"/>
                          </a:cubicBezTo>
                          <a:cubicBezTo>
                            <a:pt x="1158241" y="-5536"/>
                            <a:pt x="1248461" y="560"/>
                            <a:pt x="1302106" y="560"/>
                          </a:cubicBezTo>
                        </a:path>
                      </a:pathLst>
                    </a:custGeom>
                    <a:noFill/>
                    <a:ln w="47625">
                      <a:solidFill>
                        <a:srgbClr val="39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4" name="Freeform 92">
                      <a:extLst>
                        <a:ext uri="{FF2B5EF4-FFF2-40B4-BE49-F238E27FC236}">
                          <a16:creationId xmlns:a16="http://schemas.microsoft.com/office/drawing/2014/main" id="{DF090ABA-F810-44BD-8685-C4684D32557A}"/>
                        </a:ext>
                      </a:extLst>
                    </p:cNvPr>
                    <p:cNvSpPr/>
                    <p:nvPr/>
                  </p:nvSpPr>
                  <p:spPr>
                    <a:xfrm>
                      <a:off x="1637450" y="2962645"/>
                      <a:ext cx="1243229" cy="241413"/>
                    </a:xfrm>
                    <a:custGeom>
                      <a:avLst/>
                      <a:gdLst>
                        <a:gd name="connsiteX0" fmla="*/ 39101 w 1266545"/>
                        <a:gd name="connsiteY0" fmla="*/ 241541 h 241541"/>
                        <a:gd name="connsiteX1" fmla="*/ 82992 w 1266545"/>
                        <a:gd name="connsiteY1" fmla="*/ 183019 h 241541"/>
                        <a:gd name="connsiteX2" fmla="*/ 777936 w 1266545"/>
                        <a:gd name="connsiteY2" fmla="*/ 139 h 241541"/>
                        <a:gd name="connsiteX3" fmla="*/ 1041284 w 1266545"/>
                        <a:gd name="connsiteY3" fmla="*/ 153758 h 241541"/>
                        <a:gd name="connsiteX4" fmla="*/ 1260740 w 1266545"/>
                        <a:gd name="connsiteY4" fmla="*/ 204965 h 241541"/>
                        <a:gd name="connsiteX0" fmla="*/ 15785 w 1243229"/>
                        <a:gd name="connsiteY0" fmla="*/ 241413 h 241413"/>
                        <a:gd name="connsiteX1" fmla="*/ 132828 w 1243229"/>
                        <a:gd name="connsiteY1" fmla="*/ 146315 h 241413"/>
                        <a:gd name="connsiteX2" fmla="*/ 754620 w 1243229"/>
                        <a:gd name="connsiteY2" fmla="*/ 11 h 241413"/>
                        <a:gd name="connsiteX3" fmla="*/ 1017968 w 1243229"/>
                        <a:gd name="connsiteY3" fmla="*/ 153630 h 241413"/>
                        <a:gd name="connsiteX4" fmla="*/ 1237424 w 1243229"/>
                        <a:gd name="connsiteY4" fmla="*/ 204837 h 24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229" h="241413">
                          <a:moveTo>
                            <a:pt x="15785" y="241413"/>
                          </a:moveTo>
                          <a:cubicBezTo>
                            <a:pt x="-23839" y="232269"/>
                            <a:pt x="9689" y="186549"/>
                            <a:pt x="132828" y="146315"/>
                          </a:cubicBezTo>
                          <a:cubicBezTo>
                            <a:pt x="255967" y="106081"/>
                            <a:pt x="607097" y="-1208"/>
                            <a:pt x="754620" y="11"/>
                          </a:cubicBezTo>
                          <a:cubicBezTo>
                            <a:pt x="902143" y="1230"/>
                            <a:pt x="937501" y="119492"/>
                            <a:pt x="1017968" y="153630"/>
                          </a:cubicBezTo>
                          <a:cubicBezTo>
                            <a:pt x="1098435" y="187768"/>
                            <a:pt x="1277658" y="168261"/>
                            <a:pt x="1237424" y="204837"/>
                          </a:cubicBezTo>
                        </a:path>
                      </a:pathLst>
                    </a:custGeom>
                    <a:noFill/>
                    <a:ln w="44450">
                      <a:solidFill>
                        <a:srgbClr val="39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5" name="Freeform 93">
                      <a:extLst>
                        <a:ext uri="{FF2B5EF4-FFF2-40B4-BE49-F238E27FC236}">
                          <a16:creationId xmlns:a16="http://schemas.microsoft.com/office/drawing/2014/main" id="{1113B494-A658-40A9-BB11-8A2225C24AE9}"/>
                        </a:ext>
                      </a:extLst>
                    </p:cNvPr>
                    <p:cNvSpPr/>
                    <p:nvPr/>
                  </p:nvSpPr>
                  <p:spPr>
                    <a:xfrm>
                      <a:off x="2077526" y="3032313"/>
                      <a:ext cx="492582" cy="707839"/>
                    </a:xfrm>
                    <a:custGeom>
                      <a:avLst/>
                      <a:gdLst>
                        <a:gd name="connsiteX0" fmla="*/ 492582 w 492582"/>
                        <a:gd name="connsiteY0" fmla="*/ 0 h 707839"/>
                        <a:gd name="connsiteX1" fmla="*/ 353593 w 492582"/>
                        <a:gd name="connsiteY1" fmla="*/ 102413 h 707839"/>
                        <a:gd name="connsiteX2" fmla="*/ 156083 w 492582"/>
                        <a:gd name="connsiteY2" fmla="*/ 109728 h 707839"/>
                        <a:gd name="connsiteX3" fmla="*/ 17094 w 492582"/>
                        <a:gd name="connsiteY3" fmla="*/ 380391 h 707839"/>
                        <a:gd name="connsiteX4" fmla="*/ 82931 w 492582"/>
                        <a:gd name="connsiteY4" fmla="*/ 563271 h 707839"/>
                        <a:gd name="connsiteX5" fmla="*/ 2463 w 492582"/>
                        <a:gd name="connsiteY5" fmla="*/ 599847 h 707839"/>
                        <a:gd name="connsiteX6" fmla="*/ 53670 w 492582"/>
                        <a:gd name="connsiteY6" fmla="*/ 694944 h 707839"/>
                        <a:gd name="connsiteX7" fmla="*/ 360908 w 492582"/>
                        <a:gd name="connsiteY7" fmla="*/ 702260 h 707839"/>
                        <a:gd name="connsiteX8" fmla="*/ 97561 w 492582"/>
                        <a:gd name="connsiteY8" fmla="*/ 651053 h 707839"/>
                        <a:gd name="connsiteX9" fmla="*/ 75615 w 492582"/>
                        <a:gd name="connsiteY9" fmla="*/ 577901 h 7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582" h="707839">
                          <a:moveTo>
                            <a:pt x="492582" y="0"/>
                          </a:moveTo>
                          <a:cubicBezTo>
                            <a:pt x="451129" y="42062"/>
                            <a:pt x="409676" y="84125"/>
                            <a:pt x="353593" y="102413"/>
                          </a:cubicBezTo>
                          <a:cubicBezTo>
                            <a:pt x="297510" y="120701"/>
                            <a:pt x="212166" y="63398"/>
                            <a:pt x="156083" y="109728"/>
                          </a:cubicBezTo>
                          <a:cubicBezTo>
                            <a:pt x="100000" y="156058"/>
                            <a:pt x="29286" y="304801"/>
                            <a:pt x="17094" y="380391"/>
                          </a:cubicBezTo>
                          <a:cubicBezTo>
                            <a:pt x="4902" y="455981"/>
                            <a:pt x="85369" y="526695"/>
                            <a:pt x="82931" y="563271"/>
                          </a:cubicBezTo>
                          <a:cubicBezTo>
                            <a:pt x="80493" y="599847"/>
                            <a:pt x="7340" y="577902"/>
                            <a:pt x="2463" y="599847"/>
                          </a:cubicBezTo>
                          <a:cubicBezTo>
                            <a:pt x="-2414" y="621792"/>
                            <a:pt x="-6071" y="677875"/>
                            <a:pt x="53670" y="694944"/>
                          </a:cubicBezTo>
                          <a:cubicBezTo>
                            <a:pt x="113411" y="712013"/>
                            <a:pt x="353593" y="709575"/>
                            <a:pt x="360908" y="702260"/>
                          </a:cubicBezTo>
                          <a:cubicBezTo>
                            <a:pt x="368223" y="694945"/>
                            <a:pt x="145110" y="671779"/>
                            <a:pt x="97561" y="651053"/>
                          </a:cubicBezTo>
                          <a:cubicBezTo>
                            <a:pt x="50012" y="630327"/>
                            <a:pt x="62813" y="604114"/>
                            <a:pt x="75615" y="577901"/>
                          </a:cubicBezTo>
                        </a:path>
                      </a:pathLst>
                    </a:custGeom>
                    <a:noFill/>
                    <a:ln w="47625">
                      <a:solidFill>
                        <a:srgbClr val="39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6" name="Freeform 94">
                      <a:extLst>
                        <a:ext uri="{FF2B5EF4-FFF2-40B4-BE49-F238E27FC236}">
                          <a16:creationId xmlns:a16="http://schemas.microsoft.com/office/drawing/2014/main" id="{5DA212E9-E4C2-40D0-835B-4BECB1C39D8F}"/>
                        </a:ext>
                      </a:extLst>
                    </p:cNvPr>
                    <p:cNvSpPr/>
                    <p:nvPr/>
                  </p:nvSpPr>
                  <p:spPr>
                    <a:xfrm>
                      <a:off x="2121232" y="3145536"/>
                      <a:ext cx="621968" cy="384905"/>
                    </a:xfrm>
                    <a:custGeom>
                      <a:avLst/>
                      <a:gdLst>
                        <a:gd name="connsiteX0" fmla="*/ 263523 w 621968"/>
                        <a:gd name="connsiteY0" fmla="*/ 0 h 384905"/>
                        <a:gd name="connsiteX1" fmla="*/ 409827 w 621968"/>
                        <a:gd name="connsiteY1" fmla="*/ 160934 h 384905"/>
                        <a:gd name="connsiteX2" fmla="*/ 175741 w 621968"/>
                        <a:gd name="connsiteY2" fmla="*/ 336499 h 384905"/>
                        <a:gd name="connsiteX3" fmla="*/ 176 w 621968"/>
                        <a:gd name="connsiteY3" fmla="*/ 212141 h 384905"/>
                        <a:gd name="connsiteX4" fmla="*/ 146480 w 621968"/>
                        <a:gd name="connsiteY4" fmla="*/ 351130 h 384905"/>
                        <a:gd name="connsiteX5" fmla="*/ 322045 w 621968"/>
                        <a:gd name="connsiteY5" fmla="*/ 380390 h 384905"/>
                        <a:gd name="connsiteX6" fmla="*/ 541501 w 621968"/>
                        <a:gd name="connsiteY6" fmla="*/ 277978 h 384905"/>
                        <a:gd name="connsiteX7" fmla="*/ 621968 w 621968"/>
                        <a:gd name="connsiteY7" fmla="*/ 358445 h 38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968" h="384905">
                          <a:moveTo>
                            <a:pt x="263523" y="0"/>
                          </a:moveTo>
                          <a:cubicBezTo>
                            <a:pt x="343990" y="52425"/>
                            <a:pt x="424457" y="104851"/>
                            <a:pt x="409827" y="160934"/>
                          </a:cubicBezTo>
                          <a:cubicBezTo>
                            <a:pt x="395197" y="217017"/>
                            <a:pt x="244016" y="327965"/>
                            <a:pt x="175741" y="336499"/>
                          </a:cubicBezTo>
                          <a:cubicBezTo>
                            <a:pt x="107466" y="345033"/>
                            <a:pt x="5053" y="209703"/>
                            <a:pt x="176" y="212141"/>
                          </a:cubicBezTo>
                          <a:cubicBezTo>
                            <a:pt x="-4701" y="214579"/>
                            <a:pt x="92835" y="323089"/>
                            <a:pt x="146480" y="351130"/>
                          </a:cubicBezTo>
                          <a:cubicBezTo>
                            <a:pt x="200125" y="379171"/>
                            <a:pt x="256208" y="392582"/>
                            <a:pt x="322045" y="380390"/>
                          </a:cubicBezTo>
                          <a:cubicBezTo>
                            <a:pt x="387882" y="368198"/>
                            <a:pt x="491514" y="281635"/>
                            <a:pt x="541501" y="277978"/>
                          </a:cubicBezTo>
                          <a:cubicBezTo>
                            <a:pt x="591488" y="274321"/>
                            <a:pt x="606728" y="316383"/>
                            <a:pt x="621968" y="358445"/>
                          </a:cubicBezTo>
                        </a:path>
                      </a:pathLst>
                    </a:custGeom>
                    <a:noFill/>
                    <a:ln w="38100">
                      <a:solidFill>
                        <a:srgbClr val="39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nvGrpSpPr>
                    <p:cNvPr id="177" name="Group 176">
                      <a:extLst>
                        <a:ext uri="{FF2B5EF4-FFF2-40B4-BE49-F238E27FC236}">
                          <a16:creationId xmlns:a16="http://schemas.microsoft.com/office/drawing/2014/main" id="{BC9F873C-026E-4678-80A0-300ED9E05593}"/>
                        </a:ext>
                      </a:extLst>
                    </p:cNvPr>
                    <p:cNvGrpSpPr/>
                    <p:nvPr/>
                  </p:nvGrpSpPr>
                  <p:grpSpPr>
                    <a:xfrm>
                      <a:off x="1043620" y="3152270"/>
                      <a:ext cx="1054684" cy="1582950"/>
                      <a:chOff x="4679142" y="2840018"/>
                      <a:chExt cx="1054684" cy="1582950"/>
                    </a:xfrm>
                  </p:grpSpPr>
                  <p:sp>
                    <p:nvSpPr>
                      <p:cNvPr id="185" name="Freeform 103">
                        <a:extLst>
                          <a:ext uri="{FF2B5EF4-FFF2-40B4-BE49-F238E27FC236}">
                            <a16:creationId xmlns:a16="http://schemas.microsoft.com/office/drawing/2014/main" id="{752D63DD-8235-4A9D-ACB1-E86A3A006A6F}"/>
                          </a:ext>
                        </a:extLst>
                      </p:cNvPr>
                      <p:cNvSpPr/>
                      <p:nvPr/>
                    </p:nvSpPr>
                    <p:spPr>
                      <a:xfrm>
                        <a:off x="4785347" y="3117135"/>
                        <a:ext cx="582720" cy="1110620"/>
                      </a:xfrm>
                      <a:custGeom>
                        <a:avLst/>
                        <a:gdLst>
                          <a:gd name="connsiteX0" fmla="*/ 601213 w 601213"/>
                          <a:gd name="connsiteY0" fmla="*/ 24098 h 1110620"/>
                          <a:gd name="connsiteX1" fmla="*/ 310756 w 601213"/>
                          <a:gd name="connsiteY1" fmla="*/ 67129 h 1110620"/>
                          <a:gd name="connsiteX2" fmla="*/ 31058 w 601213"/>
                          <a:gd name="connsiteY2" fmla="*/ 594253 h 1110620"/>
                          <a:gd name="connsiteX3" fmla="*/ 31058 w 601213"/>
                          <a:gd name="connsiteY3" fmla="*/ 1110620 h 1110620"/>
                          <a:gd name="connsiteX0" fmla="*/ 582720 w 582720"/>
                          <a:gd name="connsiteY0" fmla="*/ 24098 h 1110620"/>
                          <a:gd name="connsiteX1" fmla="*/ 292263 w 582720"/>
                          <a:gd name="connsiteY1" fmla="*/ 67129 h 1110620"/>
                          <a:gd name="connsiteX2" fmla="*/ 12565 w 582720"/>
                          <a:gd name="connsiteY2" fmla="*/ 594253 h 1110620"/>
                          <a:gd name="connsiteX3" fmla="*/ 66353 w 582720"/>
                          <a:gd name="connsiteY3" fmla="*/ 1110620 h 1110620"/>
                        </a:gdLst>
                        <a:ahLst/>
                        <a:cxnLst>
                          <a:cxn ang="0">
                            <a:pos x="connsiteX0" y="connsiteY0"/>
                          </a:cxn>
                          <a:cxn ang="0">
                            <a:pos x="connsiteX1" y="connsiteY1"/>
                          </a:cxn>
                          <a:cxn ang="0">
                            <a:pos x="connsiteX2" y="connsiteY2"/>
                          </a:cxn>
                          <a:cxn ang="0">
                            <a:pos x="connsiteX3" y="connsiteY3"/>
                          </a:cxn>
                        </a:cxnLst>
                        <a:rect l="l" t="t" r="r" b="b"/>
                        <a:pathLst>
                          <a:path w="582720" h="1110620">
                            <a:moveTo>
                              <a:pt x="582720" y="24098"/>
                            </a:moveTo>
                            <a:cubicBezTo>
                              <a:pt x="485004" y="-1900"/>
                              <a:pt x="387289" y="-27897"/>
                              <a:pt x="292263" y="67129"/>
                            </a:cubicBezTo>
                            <a:cubicBezTo>
                              <a:pt x="197237" y="162155"/>
                              <a:pt x="50217" y="420338"/>
                              <a:pt x="12565" y="594253"/>
                            </a:cubicBezTo>
                            <a:cubicBezTo>
                              <a:pt x="-25087" y="768168"/>
                              <a:pt x="30494" y="938498"/>
                              <a:pt x="66353" y="1110620"/>
                            </a:cubicBezTo>
                          </a:path>
                        </a:pathLst>
                      </a:custGeom>
                      <a:noFill/>
                      <a:ln w="47625" cap="rnd">
                        <a:solidFill>
                          <a:srgbClr val="DB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6" name="Freeform 104">
                        <a:extLst>
                          <a:ext uri="{FF2B5EF4-FFF2-40B4-BE49-F238E27FC236}">
                            <a16:creationId xmlns:a16="http://schemas.microsoft.com/office/drawing/2014/main" id="{FB5E8630-FB0F-4CE7-A895-F5E365823325}"/>
                          </a:ext>
                        </a:extLst>
                      </p:cNvPr>
                      <p:cNvSpPr/>
                      <p:nvPr/>
                    </p:nvSpPr>
                    <p:spPr>
                      <a:xfrm>
                        <a:off x="4911602" y="2840018"/>
                        <a:ext cx="822224" cy="883081"/>
                      </a:xfrm>
                      <a:custGeom>
                        <a:avLst/>
                        <a:gdLst>
                          <a:gd name="connsiteX0" fmla="*/ 85516 w 827794"/>
                          <a:gd name="connsiteY0" fmla="*/ 0 h 913582"/>
                          <a:gd name="connsiteX1" fmla="*/ 42486 w 827794"/>
                          <a:gd name="connsiteY1" fmla="*/ 559397 h 913582"/>
                          <a:gd name="connsiteX2" fmla="*/ 612641 w 827794"/>
                          <a:gd name="connsiteY2" fmla="*/ 892885 h 913582"/>
                          <a:gd name="connsiteX3" fmla="*/ 827794 w 827794"/>
                          <a:gd name="connsiteY3" fmla="*/ 849854 h 913582"/>
                          <a:gd name="connsiteX0" fmla="*/ 74378 w 816656"/>
                          <a:gd name="connsiteY0" fmla="*/ 0 h 891107"/>
                          <a:gd name="connsiteX1" fmla="*/ 31348 w 816656"/>
                          <a:gd name="connsiteY1" fmla="*/ 559397 h 891107"/>
                          <a:gd name="connsiteX2" fmla="*/ 450896 w 816656"/>
                          <a:gd name="connsiteY2" fmla="*/ 860612 h 891107"/>
                          <a:gd name="connsiteX3" fmla="*/ 816656 w 816656"/>
                          <a:gd name="connsiteY3" fmla="*/ 849854 h 891107"/>
                          <a:gd name="connsiteX0" fmla="*/ 74378 w 816656"/>
                          <a:gd name="connsiteY0" fmla="*/ 0 h 878525"/>
                          <a:gd name="connsiteX1" fmla="*/ 31348 w 816656"/>
                          <a:gd name="connsiteY1" fmla="*/ 559397 h 878525"/>
                          <a:gd name="connsiteX2" fmla="*/ 450896 w 816656"/>
                          <a:gd name="connsiteY2" fmla="*/ 860612 h 878525"/>
                          <a:gd name="connsiteX3" fmla="*/ 816656 w 816656"/>
                          <a:gd name="connsiteY3" fmla="*/ 849854 h 878525"/>
                          <a:gd name="connsiteX0" fmla="*/ 79150 w 821428"/>
                          <a:gd name="connsiteY0" fmla="*/ 0 h 874254"/>
                          <a:gd name="connsiteX1" fmla="*/ 36120 w 821428"/>
                          <a:gd name="connsiteY1" fmla="*/ 559397 h 874254"/>
                          <a:gd name="connsiteX2" fmla="*/ 520214 w 821428"/>
                          <a:gd name="connsiteY2" fmla="*/ 849854 h 874254"/>
                          <a:gd name="connsiteX3" fmla="*/ 821428 w 821428"/>
                          <a:gd name="connsiteY3" fmla="*/ 849854 h 874254"/>
                          <a:gd name="connsiteX0" fmla="*/ 79150 w 821428"/>
                          <a:gd name="connsiteY0" fmla="*/ 0 h 867030"/>
                          <a:gd name="connsiteX1" fmla="*/ 36120 w 821428"/>
                          <a:gd name="connsiteY1" fmla="*/ 559397 h 867030"/>
                          <a:gd name="connsiteX2" fmla="*/ 520214 w 821428"/>
                          <a:gd name="connsiteY2" fmla="*/ 849854 h 867030"/>
                          <a:gd name="connsiteX3" fmla="*/ 821428 w 821428"/>
                          <a:gd name="connsiteY3" fmla="*/ 849854 h 867030"/>
                          <a:gd name="connsiteX0" fmla="*/ 79946 w 822224"/>
                          <a:gd name="connsiteY0" fmla="*/ 0 h 883081"/>
                          <a:gd name="connsiteX1" fmla="*/ 36916 w 822224"/>
                          <a:gd name="connsiteY1" fmla="*/ 559397 h 883081"/>
                          <a:gd name="connsiteX2" fmla="*/ 531768 w 822224"/>
                          <a:gd name="connsiteY2" fmla="*/ 882127 h 883081"/>
                          <a:gd name="connsiteX3" fmla="*/ 822224 w 822224"/>
                          <a:gd name="connsiteY3" fmla="*/ 849854 h 883081"/>
                        </a:gdLst>
                        <a:ahLst/>
                        <a:cxnLst>
                          <a:cxn ang="0">
                            <a:pos x="connsiteX0" y="connsiteY0"/>
                          </a:cxn>
                          <a:cxn ang="0">
                            <a:pos x="connsiteX1" y="connsiteY1"/>
                          </a:cxn>
                          <a:cxn ang="0">
                            <a:pos x="connsiteX2" y="connsiteY2"/>
                          </a:cxn>
                          <a:cxn ang="0">
                            <a:pos x="connsiteX3" y="connsiteY3"/>
                          </a:cxn>
                        </a:cxnLst>
                        <a:rect l="l" t="t" r="r" b="b"/>
                        <a:pathLst>
                          <a:path w="822224" h="883081">
                            <a:moveTo>
                              <a:pt x="79946" y="0"/>
                            </a:moveTo>
                            <a:cubicBezTo>
                              <a:pt x="14504" y="205291"/>
                              <a:pt x="-38388" y="412376"/>
                              <a:pt x="36916" y="559397"/>
                            </a:cubicBezTo>
                            <a:cubicBezTo>
                              <a:pt x="112220" y="706418"/>
                              <a:pt x="411641" y="898263"/>
                              <a:pt x="531768" y="882127"/>
                            </a:cubicBezTo>
                            <a:cubicBezTo>
                              <a:pt x="651895" y="865991"/>
                              <a:pt x="780090" y="895574"/>
                              <a:pt x="822224" y="849854"/>
                            </a:cubicBezTo>
                          </a:path>
                        </a:pathLst>
                      </a:custGeom>
                      <a:noFill/>
                      <a:ln w="44450" cap="rnd">
                        <a:solidFill>
                          <a:srgbClr val="DB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7" name="Freeform 105">
                        <a:extLst>
                          <a:ext uri="{FF2B5EF4-FFF2-40B4-BE49-F238E27FC236}">
                            <a16:creationId xmlns:a16="http://schemas.microsoft.com/office/drawing/2014/main" id="{9F489373-44B0-499F-9F98-4E35DB5A8EB0}"/>
                          </a:ext>
                        </a:extLst>
                      </p:cNvPr>
                      <p:cNvSpPr/>
                      <p:nvPr/>
                    </p:nvSpPr>
                    <p:spPr>
                      <a:xfrm>
                        <a:off x="4752799" y="3205778"/>
                        <a:ext cx="905724" cy="901845"/>
                      </a:xfrm>
                      <a:custGeom>
                        <a:avLst/>
                        <a:gdLst>
                          <a:gd name="connsiteX0" fmla="*/ 85516 w 827794"/>
                          <a:gd name="connsiteY0" fmla="*/ 0 h 913582"/>
                          <a:gd name="connsiteX1" fmla="*/ 42486 w 827794"/>
                          <a:gd name="connsiteY1" fmla="*/ 559397 h 913582"/>
                          <a:gd name="connsiteX2" fmla="*/ 612641 w 827794"/>
                          <a:gd name="connsiteY2" fmla="*/ 892885 h 913582"/>
                          <a:gd name="connsiteX3" fmla="*/ 827794 w 827794"/>
                          <a:gd name="connsiteY3" fmla="*/ 849854 h 913582"/>
                          <a:gd name="connsiteX0" fmla="*/ 74378 w 816656"/>
                          <a:gd name="connsiteY0" fmla="*/ 0 h 891107"/>
                          <a:gd name="connsiteX1" fmla="*/ 31348 w 816656"/>
                          <a:gd name="connsiteY1" fmla="*/ 559397 h 891107"/>
                          <a:gd name="connsiteX2" fmla="*/ 450896 w 816656"/>
                          <a:gd name="connsiteY2" fmla="*/ 860612 h 891107"/>
                          <a:gd name="connsiteX3" fmla="*/ 816656 w 816656"/>
                          <a:gd name="connsiteY3" fmla="*/ 849854 h 891107"/>
                          <a:gd name="connsiteX0" fmla="*/ 74378 w 816656"/>
                          <a:gd name="connsiteY0" fmla="*/ 0 h 878525"/>
                          <a:gd name="connsiteX1" fmla="*/ 31348 w 816656"/>
                          <a:gd name="connsiteY1" fmla="*/ 559397 h 878525"/>
                          <a:gd name="connsiteX2" fmla="*/ 450896 w 816656"/>
                          <a:gd name="connsiteY2" fmla="*/ 860612 h 878525"/>
                          <a:gd name="connsiteX3" fmla="*/ 816656 w 816656"/>
                          <a:gd name="connsiteY3" fmla="*/ 849854 h 878525"/>
                          <a:gd name="connsiteX0" fmla="*/ 79150 w 821428"/>
                          <a:gd name="connsiteY0" fmla="*/ 0 h 874254"/>
                          <a:gd name="connsiteX1" fmla="*/ 36120 w 821428"/>
                          <a:gd name="connsiteY1" fmla="*/ 559397 h 874254"/>
                          <a:gd name="connsiteX2" fmla="*/ 520214 w 821428"/>
                          <a:gd name="connsiteY2" fmla="*/ 849854 h 874254"/>
                          <a:gd name="connsiteX3" fmla="*/ 821428 w 821428"/>
                          <a:gd name="connsiteY3" fmla="*/ 849854 h 874254"/>
                          <a:gd name="connsiteX0" fmla="*/ 79150 w 821428"/>
                          <a:gd name="connsiteY0" fmla="*/ 0 h 867030"/>
                          <a:gd name="connsiteX1" fmla="*/ 36120 w 821428"/>
                          <a:gd name="connsiteY1" fmla="*/ 559397 h 867030"/>
                          <a:gd name="connsiteX2" fmla="*/ 520214 w 821428"/>
                          <a:gd name="connsiteY2" fmla="*/ 849854 h 867030"/>
                          <a:gd name="connsiteX3" fmla="*/ 821428 w 821428"/>
                          <a:gd name="connsiteY3" fmla="*/ 849854 h 867030"/>
                          <a:gd name="connsiteX0" fmla="*/ 79946 w 822224"/>
                          <a:gd name="connsiteY0" fmla="*/ 0 h 883081"/>
                          <a:gd name="connsiteX1" fmla="*/ 36916 w 822224"/>
                          <a:gd name="connsiteY1" fmla="*/ 559397 h 883081"/>
                          <a:gd name="connsiteX2" fmla="*/ 531768 w 822224"/>
                          <a:gd name="connsiteY2" fmla="*/ 882127 h 883081"/>
                          <a:gd name="connsiteX3" fmla="*/ 822224 w 822224"/>
                          <a:gd name="connsiteY3" fmla="*/ 849854 h 883081"/>
                          <a:gd name="connsiteX0" fmla="*/ 33119 w 882973"/>
                          <a:gd name="connsiteY0" fmla="*/ 0 h 775429"/>
                          <a:gd name="connsiteX1" fmla="*/ 97665 w 882973"/>
                          <a:gd name="connsiteY1" fmla="*/ 451821 h 775429"/>
                          <a:gd name="connsiteX2" fmla="*/ 592517 w 882973"/>
                          <a:gd name="connsiteY2" fmla="*/ 774551 h 775429"/>
                          <a:gd name="connsiteX3" fmla="*/ 882973 w 882973"/>
                          <a:gd name="connsiteY3" fmla="*/ 742278 h 775429"/>
                          <a:gd name="connsiteX0" fmla="*/ 0 w 849854"/>
                          <a:gd name="connsiteY0" fmla="*/ 0 h 775429"/>
                          <a:gd name="connsiteX1" fmla="*/ 64546 w 849854"/>
                          <a:gd name="connsiteY1" fmla="*/ 451821 h 775429"/>
                          <a:gd name="connsiteX2" fmla="*/ 559398 w 849854"/>
                          <a:gd name="connsiteY2" fmla="*/ 774551 h 775429"/>
                          <a:gd name="connsiteX3" fmla="*/ 849854 w 849854"/>
                          <a:gd name="connsiteY3" fmla="*/ 742278 h 775429"/>
                          <a:gd name="connsiteX0" fmla="*/ 2082 w 851936"/>
                          <a:gd name="connsiteY0" fmla="*/ 0 h 861277"/>
                          <a:gd name="connsiteX1" fmla="*/ 66628 w 851936"/>
                          <a:gd name="connsiteY1" fmla="*/ 451821 h 861277"/>
                          <a:gd name="connsiteX2" fmla="*/ 604511 w 851936"/>
                          <a:gd name="connsiteY2" fmla="*/ 860612 h 861277"/>
                          <a:gd name="connsiteX3" fmla="*/ 851936 w 851936"/>
                          <a:gd name="connsiteY3" fmla="*/ 742278 h 861277"/>
                          <a:gd name="connsiteX0" fmla="*/ 2082 w 905724"/>
                          <a:gd name="connsiteY0" fmla="*/ 0 h 909363"/>
                          <a:gd name="connsiteX1" fmla="*/ 66628 w 905724"/>
                          <a:gd name="connsiteY1" fmla="*/ 451821 h 909363"/>
                          <a:gd name="connsiteX2" fmla="*/ 604511 w 905724"/>
                          <a:gd name="connsiteY2" fmla="*/ 860612 h 909363"/>
                          <a:gd name="connsiteX3" fmla="*/ 905724 w 905724"/>
                          <a:gd name="connsiteY3" fmla="*/ 871370 h 909363"/>
                          <a:gd name="connsiteX0" fmla="*/ 2082 w 905724"/>
                          <a:gd name="connsiteY0" fmla="*/ 0 h 901845"/>
                          <a:gd name="connsiteX1" fmla="*/ 66628 w 905724"/>
                          <a:gd name="connsiteY1" fmla="*/ 451821 h 901845"/>
                          <a:gd name="connsiteX2" fmla="*/ 604511 w 905724"/>
                          <a:gd name="connsiteY2" fmla="*/ 860612 h 901845"/>
                          <a:gd name="connsiteX3" fmla="*/ 905724 w 905724"/>
                          <a:gd name="connsiteY3" fmla="*/ 871370 h 901845"/>
                        </a:gdLst>
                        <a:ahLst/>
                        <a:cxnLst>
                          <a:cxn ang="0">
                            <a:pos x="connsiteX0" y="connsiteY0"/>
                          </a:cxn>
                          <a:cxn ang="0">
                            <a:pos x="connsiteX1" y="connsiteY1"/>
                          </a:cxn>
                          <a:cxn ang="0">
                            <a:pos x="connsiteX2" y="connsiteY2"/>
                          </a:cxn>
                          <a:cxn ang="0">
                            <a:pos x="connsiteX3" y="connsiteY3"/>
                          </a:cxn>
                        </a:cxnLst>
                        <a:rect l="l" t="t" r="r" b="b"/>
                        <a:pathLst>
                          <a:path w="905724" h="901845">
                            <a:moveTo>
                              <a:pt x="2082" y="0"/>
                            </a:moveTo>
                            <a:cubicBezTo>
                              <a:pt x="11944" y="302110"/>
                              <a:pt x="-33777" y="308386"/>
                              <a:pt x="66628" y="451821"/>
                            </a:cubicBezTo>
                            <a:cubicBezTo>
                              <a:pt x="167033" y="595256"/>
                              <a:pt x="464662" y="790687"/>
                              <a:pt x="604511" y="860612"/>
                            </a:cubicBezTo>
                            <a:cubicBezTo>
                              <a:pt x="744360" y="930537"/>
                              <a:pt x="777529" y="895574"/>
                              <a:pt x="905724" y="871370"/>
                            </a:cubicBezTo>
                          </a:path>
                        </a:pathLst>
                      </a:custGeom>
                      <a:noFill/>
                      <a:ln w="34925" cap="rnd">
                        <a:solidFill>
                          <a:srgbClr val="DB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8" name="Freeform 106">
                        <a:extLst>
                          <a:ext uri="{FF2B5EF4-FFF2-40B4-BE49-F238E27FC236}">
                            <a16:creationId xmlns:a16="http://schemas.microsoft.com/office/drawing/2014/main" id="{161FB76F-C6C7-43C2-BB65-DA5614276B75}"/>
                          </a:ext>
                        </a:extLst>
                      </p:cNvPr>
                      <p:cNvSpPr/>
                      <p:nvPr/>
                    </p:nvSpPr>
                    <p:spPr>
                      <a:xfrm>
                        <a:off x="4679142" y="3623870"/>
                        <a:ext cx="935915" cy="799098"/>
                      </a:xfrm>
                      <a:custGeom>
                        <a:avLst/>
                        <a:gdLst>
                          <a:gd name="connsiteX0" fmla="*/ 85516 w 827794"/>
                          <a:gd name="connsiteY0" fmla="*/ 0 h 913582"/>
                          <a:gd name="connsiteX1" fmla="*/ 42486 w 827794"/>
                          <a:gd name="connsiteY1" fmla="*/ 559397 h 913582"/>
                          <a:gd name="connsiteX2" fmla="*/ 612641 w 827794"/>
                          <a:gd name="connsiteY2" fmla="*/ 892885 h 913582"/>
                          <a:gd name="connsiteX3" fmla="*/ 827794 w 827794"/>
                          <a:gd name="connsiteY3" fmla="*/ 849854 h 913582"/>
                          <a:gd name="connsiteX0" fmla="*/ 74378 w 816656"/>
                          <a:gd name="connsiteY0" fmla="*/ 0 h 891107"/>
                          <a:gd name="connsiteX1" fmla="*/ 31348 w 816656"/>
                          <a:gd name="connsiteY1" fmla="*/ 559397 h 891107"/>
                          <a:gd name="connsiteX2" fmla="*/ 450896 w 816656"/>
                          <a:gd name="connsiteY2" fmla="*/ 860612 h 891107"/>
                          <a:gd name="connsiteX3" fmla="*/ 816656 w 816656"/>
                          <a:gd name="connsiteY3" fmla="*/ 849854 h 891107"/>
                          <a:gd name="connsiteX0" fmla="*/ 74378 w 816656"/>
                          <a:gd name="connsiteY0" fmla="*/ 0 h 878525"/>
                          <a:gd name="connsiteX1" fmla="*/ 31348 w 816656"/>
                          <a:gd name="connsiteY1" fmla="*/ 559397 h 878525"/>
                          <a:gd name="connsiteX2" fmla="*/ 450896 w 816656"/>
                          <a:gd name="connsiteY2" fmla="*/ 860612 h 878525"/>
                          <a:gd name="connsiteX3" fmla="*/ 816656 w 816656"/>
                          <a:gd name="connsiteY3" fmla="*/ 849854 h 878525"/>
                          <a:gd name="connsiteX0" fmla="*/ 79150 w 821428"/>
                          <a:gd name="connsiteY0" fmla="*/ 0 h 874254"/>
                          <a:gd name="connsiteX1" fmla="*/ 36120 w 821428"/>
                          <a:gd name="connsiteY1" fmla="*/ 559397 h 874254"/>
                          <a:gd name="connsiteX2" fmla="*/ 520214 w 821428"/>
                          <a:gd name="connsiteY2" fmla="*/ 849854 h 874254"/>
                          <a:gd name="connsiteX3" fmla="*/ 821428 w 821428"/>
                          <a:gd name="connsiteY3" fmla="*/ 849854 h 874254"/>
                          <a:gd name="connsiteX0" fmla="*/ 79150 w 821428"/>
                          <a:gd name="connsiteY0" fmla="*/ 0 h 867030"/>
                          <a:gd name="connsiteX1" fmla="*/ 36120 w 821428"/>
                          <a:gd name="connsiteY1" fmla="*/ 559397 h 867030"/>
                          <a:gd name="connsiteX2" fmla="*/ 520214 w 821428"/>
                          <a:gd name="connsiteY2" fmla="*/ 849854 h 867030"/>
                          <a:gd name="connsiteX3" fmla="*/ 821428 w 821428"/>
                          <a:gd name="connsiteY3" fmla="*/ 849854 h 867030"/>
                          <a:gd name="connsiteX0" fmla="*/ 79946 w 822224"/>
                          <a:gd name="connsiteY0" fmla="*/ 0 h 883081"/>
                          <a:gd name="connsiteX1" fmla="*/ 36916 w 822224"/>
                          <a:gd name="connsiteY1" fmla="*/ 559397 h 883081"/>
                          <a:gd name="connsiteX2" fmla="*/ 531768 w 822224"/>
                          <a:gd name="connsiteY2" fmla="*/ 882127 h 883081"/>
                          <a:gd name="connsiteX3" fmla="*/ 822224 w 822224"/>
                          <a:gd name="connsiteY3" fmla="*/ 849854 h 883081"/>
                          <a:gd name="connsiteX0" fmla="*/ 33119 w 882973"/>
                          <a:gd name="connsiteY0" fmla="*/ 0 h 775429"/>
                          <a:gd name="connsiteX1" fmla="*/ 97665 w 882973"/>
                          <a:gd name="connsiteY1" fmla="*/ 451821 h 775429"/>
                          <a:gd name="connsiteX2" fmla="*/ 592517 w 882973"/>
                          <a:gd name="connsiteY2" fmla="*/ 774551 h 775429"/>
                          <a:gd name="connsiteX3" fmla="*/ 882973 w 882973"/>
                          <a:gd name="connsiteY3" fmla="*/ 742278 h 775429"/>
                          <a:gd name="connsiteX0" fmla="*/ 0 w 849854"/>
                          <a:gd name="connsiteY0" fmla="*/ 0 h 775429"/>
                          <a:gd name="connsiteX1" fmla="*/ 64546 w 849854"/>
                          <a:gd name="connsiteY1" fmla="*/ 451821 h 775429"/>
                          <a:gd name="connsiteX2" fmla="*/ 559398 w 849854"/>
                          <a:gd name="connsiteY2" fmla="*/ 774551 h 775429"/>
                          <a:gd name="connsiteX3" fmla="*/ 849854 w 849854"/>
                          <a:gd name="connsiteY3" fmla="*/ 742278 h 775429"/>
                          <a:gd name="connsiteX0" fmla="*/ 2082 w 851936"/>
                          <a:gd name="connsiteY0" fmla="*/ 0 h 861277"/>
                          <a:gd name="connsiteX1" fmla="*/ 66628 w 851936"/>
                          <a:gd name="connsiteY1" fmla="*/ 451821 h 861277"/>
                          <a:gd name="connsiteX2" fmla="*/ 604511 w 851936"/>
                          <a:gd name="connsiteY2" fmla="*/ 860612 h 861277"/>
                          <a:gd name="connsiteX3" fmla="*/ 851936 w 851936"/>
                          <a:gd name="connsiteY3" fmla="*/ 742278 h 861277"/>
                          <a:gd name="connsiteX0" fmla="*/ 2082 w 905724"/>
                          <a:gd name="connsiteY0" fmla="*/ 0 h 909363"/>
                          <a:gd name="connsiteX1" fmla="*/ 66628 w 905724"/>
                          <a:gd name="connsiteY1" fmla="*/ 451821 h 909363"/>
                          <a:gd name="connsiteX2" fmla="*/ 604511 w 905724"/>
                          <a:gd name="connsiteY2" fmla="*/ 860612 h 909363"/>
                          <a:gd name="connsiteX3" fmla="*/ 905724 w 905724"/>
                          <a:gd name="connsiteY3" fmla="*/ 871370 h 909363"/>
                          <a:gd name="connsiteX0" fmla="*/ 2082 w 905724"/>
                          <a:gd name="connsiteY0" fmla="*/ 0 h 901845"/>
                          <a:gd name="connsiteX1" fmla="*/ 66628 w 905724"/>
                          <a:gd name="connsiteY1" fmla="*/ 451821 h 901845"/>
                          <a:gd name="connsiteX2" fmla="*/ 604511 w 905724"/>
                          <a:gd name="connsiteY2" fmla="*/ 860612 h 901845"/>
                          <a:gd name="connsiteX3" fmla="*/ 905724 w 905724"/>
                          <a:gd name="connsiteY3" fmla="*/ 871370 h 901845"/>
                          <a:gd name="connsiteX0" fmla="*/ 0 w 935915"/>
                          <a:gd name="connsiteY0" fmla="*/ 0 h 805026"/>
                          <a:gd name="connsiteX1" fmla="*/ 96819 w 935915"/>
                          <a:gd name="connsiteY1" fmla="*/ 355002 h 805026"/>
                          <a:gd name="connsiteX2" fmla="*/ 634702 w 935915"/>
                          <a:gd name="connsiteY2" fmla="*/ 763793 h 805026"/>
                          <a:gd name="connsiteX3" fmla="*/ 935915 w 935915"/>
                          <a:gd name="connsiteY3" fmla="*/ 774551 h 805026"/>
                          <a:gd name="connsiteX0" fmla="*/ 0 w 935915"/>
                          <a:gd name="connsiteY0" fmla="*/ 0 h 805026"/>
                          <a:gd name="connsiteX1" fmla="*/ 96819 w 935915"/>
                          <a:gd name="connsiteY1" fmla="*/ 355002 h 805026"/>
                          <a:gd name="connsiteX2" fmla="*/ 634702 w 935915"/>
                          <a:gd name="connsiteY2" fmla="*/ 763793 h 805026"/>
                          <a:gd name="connsiteX3" fmla="*/ 935915 w 935915"/>
                          <a:gd name="connsiteY3" fmla="*/ 774551 h 805026"/>
                          <a:gd name="connsiteX0" fmla="*/ 0 w 935915"/>
                          <a:gd name="connsiteY0" fmla="*/ 0 h 799098"/>
                          <a:gd name="connsiteX1" fmla="*/ 96819 w 935915"/>
                          <a:gd name="connsiteY1" fmla="*/ 355002 h 799098"/>
                          <a:gd name="connsiteX2" fmla="*/ 548641 w 935915"/>
                          <a:gd name="connsiteY2" fmla="*/ 753035 h 799098"/>
                          <a:gd name="connsiteX3" fmla="*/ 935915 w 935915"/>
                          <a:gd name="connsiteY3" fmla="*/ 774551 h 799098"/>
                        </a:gdLst>
                        <a:ahLst/>
                        <a:cxnLst>
                          <a:cxn ang="0">
                            <a:pos x="connsiteX0" y="connsiteY0"/>
                          </a:cxn>
                          <a:cxn ang="0">
                            <a:pos x="connsiteX1" y="connsiteY1"/>
                          </a:cxn>
                          <a:cxn ang="0">
                            <a:pos x="connsiteX2" y="connsiteY2"/>
                          </a:cxn>
                          <a:cxn ang="0">
                            <a:pos x="connsiteX3" y="connsiteY3"/>
                          </a:cxn>
                        </a:cxnLst>
                        <a:rect l="l" t="t" r="r" b="b"/>
                        <a:pathLst>
                          <a:path w="935915" h="799098">
                            <a:moveTo>
                              <a:pt x="0" y="0"/>
                            </a:moveTo>
                            <a:cubicBezTo>
                              <a:pt x="74408" y="312868"/>
                              <a:pt x="5379" y="229496"/>
                              <a:pt x="96819" y="355002"/>
                            </a:cubicBezTo>
                            <a:cubicBezTo>
                              <a:pt x="188259" y="480508"/>
                              <a:pt x="408792" y="683110"/>
                              <a:pt x="548641" y="753035"/>
                            </a:cubicBezTo>
                            <a:cubicBezTo>
                              <a:pt x="688490" y="822960"/>
                              <a:pt x="807720" y="798755"/>
                              <a:pt x="935915" y="774551"/>
                            </a:cubicBezTo>
                          </a:path>
                        </a:pathLst>
                      </a:custGeom>
                      <a:noFill/>
                      <a:ln w="47625" cap="rnd">
                        <a:solidFill>
                          <a:srgbClr val="DB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78" name="Group 177">
                      <a:extLst>
                        <a:ext uri="{FF2B5EF4-FFF2-40B4-BE49-F238E27FC236}">
                          <a16:creationId xmlns:a16="http://schemas.microsoft.com/office/drawing/2014/main" id="{82C9D8CD-A1A2-49D3-A383-5C6C369ECACD}"/>
                        </a:ext>
                      </a:extLst>
                    </p:cNvPr>
                    <p:cNvGrpSpPr/>
                    <p:nvPr/>
                  </p:nvGrpSpPr>
                  <p:grpSpPr>
                    <a:xfrm flipH="1">
                      <a:off x="2422804" y="3206586"/>
                      <a:ext cx="1215614" cy="1608005"/>
                      <a:chOff x="4679142" y="2840018"/>
                      <a:chExt cx="1215614" cy="1608005"/>
                    </a:xfrm>
                  </p:grpSpPr>
                  <p:sp>
                    <p:nvSpPr>
                      <p:cNvPr id="181" name="Freeform 99">
                        <a:extLst>
                          <a:ext uri="{FF2B5EF4-FFF2-40B4-BE49-F238E27FC236}">
                            <a16:creationId xmlns:a16="http://schemas.microsoft.com/office/drawing/2014/main" id="{A873FFEA-2D9A-4AC5-8327-3379EA30EBBA}"/>
                          </a:ext>
                        </a:extLst>
                      </p:cNvPr>
                      <p:cNvSpPr/>
                      <p:nvPr/>
                    </p:nvSpPr>
                    <p:spPr>
                      <a:xfrm>
                        <a:off x="4785347" y="3126829"/>
                        <a:ext cx="582720" cy="1100926"/>
                      </a:xfrm>
                      <a:custGeom>
                        <a:avLst/>
                        <a:gdLst>
                          <a:gd name="connsiteX0" fmla="*/ 601213 w 601213"/>
                          <a:gd name="connsiteY0" fmla="*/ 24098 h 1110620"/>
                          <a:gd name="connsiteX1" fmla="*/ 310756 w 601213"/>
                          <a:gd name="connsiteY1" fmla="*/ 67129 h 1110620"/>
                          <a:gd name="connsiteX2" fmla="*/ 31058 w 601213"/>
                          <a:gd name="connsiteY2" fmla="*/ 594253 h 1110620"/>
                          <a:gd name="connsiteX3" fmla="*/ 31058 w 601213"/>
                          <a:gd name="connsiteY3" fmla="*/ 1110620 h 1110620"/>
                          <a:gd name="connsiteX0" fmla="*/ 582720 w 582720"/>
                          <a:gd name="connsiteY0" fmla="*/ 24098 h 1110620"/>
                          <a:gd name="connsiteX1" fmla="*/ 292263 w 582720"/>
                          <a:gd name="connsiteY1" fmla="*/ 67129 h 1110620"/>
                          <a:gd name="connsiteX2" fmla="*/ 12565 w 582720"/>
                          <a:gd name="connsiteY2" fmla="*/ 594253 h 1110620"/>
                          <a:gd name="connsiteX3" fmla="*/ 66353 w 582720"/>
                          <a:gd name="connsiteY3" fmla="*/ 1110620 h 1110620"/>
                          <a:gd name="connsiteX0" fmla="*/ 582720 w 582720"/>
                          <a:gd name="connsiteY0" fmla="*/ 14404 h 1100926"/>
                          <a:gd name="connsiteX1" fmla="*/ 292263 w 582720"/>
                          <a:gd name="connsiteY1" fmla="*/ 57435 h 1100926"/>
                          <a:gd name="connsiteX2" fmla="*/ 12565 w 582720"/>
                          <a:gd name="connsiteY2" fmla="*/ 584559 h 1100926"/>
                          <a:gd name="connsiteX3" fmla="*/ 66353 w 582720"/>
                          <a:gd name="connsiteY3" fmla="*/ 1100926 h 1100926"/>
                        </a:gdLst>
                        <a:ahLst/>
                        <a:cxnLst>
                          <a:cxn ang="0">
                            <a:pos x="connsiteX0" y="connsiteY0"/>
                          </a:cxn>
                          <a:cxn ang="0">
                            <a:pos x="connsiteX1" y="connsiteY1"/>
                          </a:cxn>
                          <a:cxn ang="0">
                            <a:pos x="connsiteX2" y="connsiteY2"/>
                          </a:cxn>
                          <a:cxn ang="0">
                            <a:pos x="connsiteX3" y="connsiteY3"/>
                          </a:cxn>
                        </a:cxnLst>
                        <a:rect l="l" t="t" r="r" b="b"/>
                        <a:pathLst>
                          <a:path w="582720" h="1100926">
                            <a:moveTo>
                              <a:pt x="582720" y="14404"/>
                            </a:moveTo>
                            <a:cubicBezTo>
                              <a:pt x="485004" y="-11594"/>
                              <a:pt x="365774" y="-5318"/>
                              <a:pt x="292263" y="57435"/>
                            </a:cubicBezTo>
                            <a:cubicBezTo>
                              <a:pt x="218752" y="120188"/>
                              <a:pt x="50217" y="410644"/>
                              <a:pt x="12565" y="584559"/>
                            </a:cubicBezTo>
                            <a:cubicBezTo>
                              <a:pt x="-25087" y="758474"/>
                              <a:pt x="30494" y="928804"/>
                              <a:pt x="66353" y="1100926"/>
                            </a:cubicBezTo>
                          </a:path>
                        </a:pathLst>
                      </a:custGeom>
                      <a:noFill/>
                      <a:ln w="47625" cap="rnd">
                        <a:solidFill>
                          <a:srgbClr val="DB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2" name="Freeform 100">
                        <a:extLst>
                          <a:ext uri="{FF2B5EF4-FFF2-40B4-BE49-F238E27FC236}">
                            <a16:creationId xmlns:a16="http://schemas.microsoft.com/office/drawing/2014/main" id="{4B9A6C8F-98A0-4C78-AEDA-D3866840787E}"/>
                          </a:ext>
                        </a:extLst>
                      </p:cNvPr>
                      <p:cNvSpPr/>
                      <p:nvPr/>
                    </p:nvSpPr>
                    <p:spPr>
                      <a:xfrm>
                        <a:off x="4911602" y="2840018"/>
                        <a:ext cx="822224" cy="883081"/>
                      </a:xfrm>
                      <a:custGeom>
                        <a:avLst/>
                        <a:gdLst>
                          <a:gd name="connsiteX0" fmla="*/ 85516 w 827794"/>
                          <a:gd name="connsiteY0" fmla="*/ 0 h 913582"/>
                          <a:gd name="connsiteX1" fmla="*/ 42486 w 827794"/>
                          <a:gd name="connsiteY1" fmla="*/ 559397 h 913582"/>
                          <a:gd name="connsiteX2" fmla="*/ 612641 w 827794"/>
                          <a:gd name="connsiteY2" fmla="*/ 892885 h 913582"/>
                          <a:gd name="connsiteX3" fmla="*/ 827794 w 827794"/>
                          <a:gd name="connsiteY3" fmla="*/ 849854 h 913582"/>
                          <a:gd name="connsiteX0" fmla="*/ 74378 w 816656"/>
                          <a:gd name="connsiteY0" fmla="*/ 0 h 891107"/>
                          <a:gd name="connsiteX1" fmla="*/ 31348 w 816656"/>
                          <a:gd name="connsiteY1" fmla="*/ 559397 h 891107"/>
                          <a:gd name="connsiteX2" fmla="*/ 450896 w 816656"/>
                          <a:gd name="connsiteY2" fmla="*/ 860612 h 891107"/>
                          <a:gd name="connsiteX3" fmla="*/ 816656 w 816656"/>
                          <a:gd name="connsiteY3" fmla="*/ 849854 h 891107"/>
                          <a:gd name="connsiteX0" fmla="*/ 74378 w 816656"/>
                          <a:gd name="connsiteY0" fmla="*/ 0 h 878525"/>
                          <a:gd name="connsiteX1" fmla="*/ 31348 w 816656"/>
                          <a:gd name="connsiteY1" fmla="*/ 559397 h 878525"/>
                          <a:gd name="connsiteX2" fmla="*/ 450896 w 816656"/>
                          <a:gd name="connsiteY2" fmla="*/ 860612 h 878525"/>
                          <a:gd name="connsiteX3" fmla="*/ 816656 w 816656"/>
                          <a:gd name="connsiteY3" fmla="*/ 849854 h 878525"/>
                          <a:gd name="connsiteX0" fmla="*/ 79150 w 821428"/>
                          <a:gd name="connsiteY0" fmla="*/ 0 h 874254"/>
                          <a:gd name="connsiteX1" fmla="*/ 36120 w 821428"/>
                          <a:gd name="connsiteY1" fmla="*/ 559397 h 874254"/>
                          <a:gd name="connsiteX2" fmla="*/ 520214 w 821428"/>
                          <a:gd name="connsiteY2" fmla="*/ 849854 h 874254"/>
                          <a:gd name="connsiteX3" fmla="*/ 821428 w 821428"/>
                          <a:gd name="connsiteY3" fmla="*/ 849854 h 874254"/>
                          <a:gd name="connsiteX0" fmla="*/ 79150 w 821428"/>
                          <a:gd name="connsiteY0" fmla="*/ 0 h 867030"/>
                          <a:gd name="connsiteX1" fmla="*/ 36120 w 821428"/>
                          <a:gd name="connsiteY1" fmla="*/ 559397 h 867030"/>
                          <a:gd name="connsiteX2" fmla="*/ 520214 w 821428"/>
                          <a:gd name="connsiteY2" fmla="*/ 849854 h 867030"/>
                          <a:gd name="connsiteX3" fmla="*/ 821428 w 821428"/>
                          <a:gd name="connsiteY3" fmla="*/ 849854 h 867030"/>
                          <a:gd name="connsiteX0" fmla="*/ 79946 w 822224"/>
                          <a:gd name="connsiteY0" fmla="*/ 0 h 883081"/>
                          <a:gd name="connsiteX1" fmla="*/ 36916 w 822224"/>
                          <a:gd name="connsiteY1" fmla="*/ 559397 h 883081"/>
                          <a:gd name="connsiteX2" fmla="*/ 531768 w 822224"/>
                          <a:gd name="connsiteY2" fmla="*/ 882127 h 883081"/>
                          <a:gd name="connsiteX3" fmla="*/ 822224 w 822224"/>
                          <a:gd name="connsiteY3" fmla="*/ 849854 h 883081"/>
                        </a:gdLst>
                        <a:ahLst/>
                        <a:cxnLst>
                          <a:cxn ang="0">
                            <a:pos x="connsiteX0" y="connsiteY0"/>
                          </a:cxn>
                          <a:cxn ang="0">
                            <a:pos x="connsiteX1" y="connsiteY1"/>
                          </a:cxn>
                          <a:cxn ang="0">
                            <a:pos x="connsiteX2" y="connsiteY2"/>
                          </a:cxn>
                          <a:cxn ang="0">
                            <a:pos x="connsiteX3" y="connsiteY3"/>
                          </a:cxn>
                        </a:cxnLst>
                        <a:rect l="l" t="t" r="r" b="b"/>
                        <a:pathLst>
                          <a:path w="822224" h="883081">
                            <a:moveTo>
                              <a:pt x="79946" y="0"/>
                            </a:moveTo>
                            <a:cubicBezTo>
                              <a:pt x="14504" y="205291"/>
                              <a:pt x="-38388" y="412376"/>
                              <a:pt x="36916" y="559397"/>
                            </a:cubicBezTo>
                            <a:cubicBezTo>
                              <a:pt x="112220" y="706418"/>
                              <a:pt x="411641" y="898263"/>
                              <a:pt x="531768" y="882127"/>
                            </a:cubicBezTo>
                            <a:cubicBezTo>
                              <a:pt x="651895" y="865991"/>
                              <a:pt x="780090" y="895574"/>
                              <a:pt x="822224" y="849854"/>
                            </a:cubicBezTo>
                          </a:path>
                        </a:pathLst>
                      </a:custGeom>
                      <a:noFill/>
                      <a:ln w="44450" cap="rnd">
                        <a:solidFill>
                          <a:srgbClr val="DB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3" name="Freeform 101">
                        <a:extLst>
                          <a:ext uri="{FF2B5EF4-FFF2-40B4-BE49-F238E27FC236}">
                            <a16:creationId xmlns:a16="http://schemas.microsoft.com/office/drawing/2014/main" id="{63FAE442-3218-4FFD-B4F7-55CFDAE44564}"/>
                          </a:ext>
                        </a:extLst>
                      </p:cNvPr>
                      <p:cNvSpPr/>
                      <p:nvPr/>
                    </p:nvSpPr>
                    <p:spPr>
                      <a:xfrm>
                        <a:off x="4752799" y="3205779"/>
                        <a:ext cx="1024058" cy="907360"/>
                      </a:xfrm>
                      <a:custGeom>
                        <a:avLst/>
                        <a:gdLst>
                          <a:gd name="connsiteX0" fmla="*/ 85516 w 827794"/>
                          <a:gd name="connsiteY0" fmla="*/ 0 h 913582"/>
                          <a:gd name="connsiteX1" fmla="*/ 42486 w 827794"/>
                          <a:gd name="connsiteY1" fmla="*/ 559397 h 913582"/>
                          <a:gd name="connsiteX2" fmla="*/ 612641 w 827794"/>
                          <a:gd name="connsiteY2" fmla="*/ 892885 h 913582"/>
                          <a:gd name="connsiteX3" fmla="*/ 827794 w 827794"/>
                          <a:gd name="connsiteY3" fmla="*/ 849854 h 913582"/>
                          <a:gd name="connsiteX0" fmla="*/ 74378 w 816656"/>
                          <a:gd name="connsiteY0" fmla="*/ 0 h 891107"/>
                          <a:gd name="connsiteX1" fmla="*/ 31348 w 816656"/>
                          <a:gd name="connsiteY1" fmla="*/ 559397 h 891107"/>
                          <a:gd name="connsiteX2" fmla="*/ 450896 w 816656"/>
                          <a:gd name="connsiteY2" fmla="*/ 860612 h 891107"/>
                          <a:gd name="connsiteX3" fmla="*/ 816656 w 816656"/>
                          <a:gd name="connsiteY3" fmla="*/ 849854 h 891107"/>
                          <a:gd name="connsiteX0" fmla="*/ 74378 w 816656"/>
                          <a:gd name="connsiteY0" fmla="*/ 0 h 878525"/>
                          <a:gd name="connsiteX1" fmla="*/ 31348 w 816656"/>
                          <a:gd name="connsiteY1" fmla="*/ 559397 h 878525"/>
                          <a:gd name="connsiteX2" fmla="*/ 450896 w 816656"/>
                          <a:gd name="connsiteY2" fmla="*/ 860612 h 878525"/>
                          <a:gd name="connsiteX3" fmla="*/ 816656 w 816656"/>
                          <a:gd name="connsiteY3" fmla="*/ 849854 h 878525"/>
                          <a:gd name="connsiteX0" fmla="*/ 79150 w 821428"/>
                          <a:gd name="connsiteY0" fmla="*/ 0 h 874254"/>
                          <a:gd name="connsiteX1" fmla="*/ 36120 w 821428"/>
                          <a:gd name="connsiteY1" fmla="*/ 559397 h 874254"/>
                          <a:gd name="connsiteX2" fmla="*/ 520214 w 821428"/>
                          <a:gd name="connsiteY2" fmla="*/ 849854 h 874254"/>
                          <a:gd name="connsiteX3" fmla="*/ 821428 w 821428"/>
                          <a:gd name="connsiteY3" fmla="*/ 849854 h 874254"/>
                          <a:gd name="connsiteX0" fmla="*/ 79150 w 821428"/>
                          <a:gd name="connsiteY0" fmla="*/ 0 h 867030"/>
                          <a:gd name="connsiteX1" fmla="*/ 36120 w 821428"/>
                          <a:gd name="connsiteY1" fmla="*/ 559397 h 867030"/>
                          <a:gd name="connsiteX2" fmla="*/ 520214 w 821428"/>
                          <a:gd name="connsiteY2" fmla="*/ 849854 h 867030"/>
                          <a:gd name="connsiteX3" fmla="*/ 821428 w 821428"/>
                          <a:gd name="connsiteY3" fmla="*/ 849854 h 867030"/>
                          <a:gd name="connsiteX0" fmla="*/ 79946 w 822224"/>
                          <a:gd name="connsiteY0" fmla="*/ 0 h 883081"/>
                          <a:gd name="connsiteX1" fmla="*/ 36916 w 822224"/>
                          <a:gd name="connsiteY1" fmla="*/ 559397 h 883081"/>
                          <a:gd name="connsiteX2" fmla="*/ 531768 w 822224"/>
                          <a:gd name="connsiteY2" fmla="*/ 882127 h 883081"/>
                          <a:gd name="connsiteX3" fmla="*/ 822224 w 822224"/>
                          <a:gd name="connsiteY3" fmla="*/ 849854 h 883081"/>
                          <a:gd name="connsiteX0" fmla="*/ 33119 w 882973"/>
                          <a:gd name="connsiteY0" fmla="*/ 0 h 775429"/>
                          <a:gd name="connsiteX1" fmla="*/ 97665 w 882973"/>
                          <a:gd name="connsiteY1" fmla="*/ 451821 h 775429"/>
                          <a:gd name="connsiteX2" fmla="*/ 592517 w 882973"/>
                          <a:gd name="connsiteY2" fmla="*/ 774551 h 775429"/>
                          <a:gd name="connsiteX3" fmla="*/ 882973 w 882973"/>
                          <a:gd name="connsiteY3" fmla="*/ 742278 h 775429"/>
                          <a:gd name="connsiteX0" fmla="*/ 0 w 849854"/>
                          <a:gd name="connsiteY0" fmla="*/ 0 h 775429"/>
                          <a:gd name="connsiteX1" fmla="*/ 64546 w 849854"/>
                          <a:gd name="connsiteY1" fmla="*/ 451821 h 775429"/>
                          <a:gd name="connsiteX2" fmla="*/ 559398 w 849854"/>
                          <a:gd name="connsiteY2" fmla="*/ 774551 h 775429"/>
                          <a:gd name="connsiteX3" fmla="*/ 849854 w 849854"/>
                          <a:gd name="connsiteY3" fmla="*/ 742278 h 775429"/>
                          <a:gd name="connsiteX0" fmla="*/ 2082 w 851936"/>
                          <a:gd name="connsiteY0" fmla="*/ 0 h 861277"/>
                          <a:gd name="connsiteX1" fmla="*/ 66628 w 851936"/>
                          <a:gd name="connsiteY1" fmla="*/ 451821 h 861277"/>
                          <a:gd name="connsiteX2" fmla="*/ 604511 w 851936"/>
                          <a:gd name="connsiteY2" fmla="*/ 860612 h 861277"/>
                          <a:gd name="connsiteX3" fmla="*/ 851936 w 851936"/>
                          <a:gd name="connsiteY3" fmla="*/ 742278 h 861277"/>
                          <a:gd name="connsiteX0" fmla="*/ 2082 w 905724"/>
                          <a:gd name="connsiteY0" fmla="*/ 0 h 909363"/>
                          <a:gd name="connsiteX1" fmla="*/ 66628 w 905724"/>
                          <a:gd name="connsiteY1" fmla="*/ 451821 h 909363"/>
                          <a:gd name="connsiteX2" fmla="*/ 604511 w 905724"/>
                          <a:gd name="connsiteY2" fmla="*/ 860612 h 909363"/>
                          <a:gd name="connsiteX3" fmla="*/ 905724 w 905724"/>
                          <a:gd name="connsiteY3" fmla="*/ 871370 h 909363"/>
                          <a:gd name="connsiteX0" fmla="*/ 2082 w 905724"/>
                          <a:gd name="connsiteY0" fmla="*/ 0 h 901845"/>
                          <a:gd name="connsiteX1" fmla="*/ 66628 w 905724"/>
                          <a:gd name="connsiteY1" fmla="*/ 451821 h 901845"/>
                          <a:gd name="connsiteX2" fmla="*/ 604511 w 905724"/>
                          <a:gd name="connsiteY2" fmla="*/ 860612 h 901845"/>
                          <a:gd name="connsiteX3" fmla="*/ 905724 w 905724"/>
                          <a:gd name="connsiteY3" fmla="*/ 871370 h 901845"/>
                          <a:gd name="connsiteX0" fmla="*/ 2082 w 1024058"/>
                          <a:gd name="connsiteY0" fmla="*/ 0 h 907360"/>
                          <a:gd name="connsiteX1" fmla="*/ 66628 w 1024058"/>
                          <a:gd name="connsiteY1" fmla="*/ 451821 h 907360"/>
                          <a:gd name="connsiteX2" fmla="*/ 604511 w 1024058"/>
                          <a:gd name="connsiteY2" fmla="*/ 860612 h 907360"/>
                          <a:gd name="connsiteX3" fmla="*/ 1024058 w 1024058"/>
                          <a:gd name="connsiteY3" fmla="*/ 882128 h 907360"/>
                        </a:gdLst>
                        <a:ahLst/>
                        <a:cxnLst>
                          <a:cxn ang="0">
                            <a:pos x="connsiteX0" y="connsiteY0"/>
                          </a:cxn>
                          <a:cxn ang="0">
                            <a:pos x="connsiteX1" y="connsiteY1"/>
                          </a:cxn>
                          <a:cxn ang="0">
                            <a:pos x="connsiteX2" y="connsiteY2"/>
                          </a:cxn>
                          <a:cxn ang="0">
                            <a:pos x="connsiteX3" y="connsiteY3"/>
                          </a:cxn>
                        </a:cxnLst>
                        <a:rect l="l" t="t" r="r" b="b"/>
                        <a:pathLst>
                          <a:path w="1024058" h="907360">
                            <a:moveTo>
                              <a:pt x="2082" y="0"/>
                            </a:moveTo>
                            <a:cubicBezTo>
                              <a:pt x="11944" y="302110"/>
                              <a:pt x="-33777" y="308386"/>
                              <a:pt x="66628" y="451821"/>
                            </a:cubicBezTo>
                            <a:cubicBezTo>
                              <a:pt x="167033" y="595256"/>
                              <a:pt x="444939" y="788894"/>
                              <a:pt x="604511" y="860612"/>
                            </a:cubicBezTo>
                            <a:cubicBezTo>
                              <a:pt x="764083" y="932330"/>
                              <a:pt x="895863" y="906332"/>
                              <a:pt x="1024058" y="882128"/>
                            </a:cubicBezTo>
                          </a:path>
                        </a:pathLst>
                      </a:custGeom>
                      <a:noFill/>
                      <a:ln w="34925" cap="rnd">
                        <a:solidFill>
                          <a:srgbClr val="DB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4" name="Freeform 102">
                        <a:extLst>
                          <a:ext uri="{FF2B5EF4-FFF2-40B4-BE49-F238E27FC236}">
                            <a16:creationId xmlns:a16="http://schemas.microsoft.com/office/drawing/2014/main" id="{24767F47-91E4-4EC1-BAA6-C80953B466DA}"/>
                          </a:ext>
                        </a:extLst>
                      </p:cNvPr>
                      <p:cNvSpPr/>
                      <p:nvPr/>
                    </p:nvSpPr>
                    <p:spPr>
                      <a:xfrm>
                        <a:off x="4679142" y="3623870"/>
                        <a:ext cx="1215614" cy="824153"/>
                      </a:xfrm>
                      <a:custGeom>
                        <a:avLst/>
                        <a:gdLst>
                          <a:gd name="connsiteX0" fmla="*/ 85516 w 827794"/>
                          <a:gd name="connsiteY0" fmla="*/ 0 h 913582"/>
                          <a:gd name="connsiteX1" fmla="*/ 42486 w 827794"/>
                          <a:gd name="connsiteY1" fmla="*/ 559397 h 913582"/>
                          <a:gd name="connsiteX2" fmla="*/ 612641 w 827794"/>
                          <a:gd name="connsiteY2" fmla="*/ 892885 h 913582"/>
                          <a:gd name="connsiteX3" fmla="*/ 827794 w 827794"/>
                          <a:gd name="connsiteY3" fmla="*/ 849854 h 913582"/>
                          <a:gd name="connsiteX0" fmla="*/ 74378 w 816656"/>
                          <a:gd name="connsiteY0" fmla="*/ 0 h 891107"/>
                          <a:gd name="connsiteX1" fmla="*/ 31348 w 816656"/>
                          <a:gd name="connsiteY1" fmla="*/ 559397 h 891107"/>
                          <a:gd name="connsiteX2" fmla="*/ 450896 w 816656"/>
                          <a:gd name="connsiteY2" fmla="*/ 860612 h 891107"/>
                          <a:gd name="connsiteX3" fmla="*/ 816656 w 816656"/>
                          <a:gd name="connsiteY3" fmla="*/ 849854 h 891107"/>
                          <a:gd name="connsiteX0" fmla="*/ 74378 w 816656"/>
                          <a:gd name="connsiteY0" fmla="*/ 0 h 878525"/>
                          <a:gd name="connsiteX1" fmla="*/ 31348 w 816656"/>
                          <a:gd name="connsiteY1" fmla="*/ 559397 h 878525"/>
                          <a:gd name="connsiteX2" fmla="*/ 450896 w 816656"/>
                          <a:gd name="connsiteY2" fmla="*/ 860612 h 878525"/>
                          <a:gd name="connsiteX3" fmla="*/ 816656 w 816656"/>
                          <a:gd name="connsiteY3" fmla="*/ 849854 h 878525"/>
                          <a:gd name="connsiteX0" fmla="*/ 79150 w 821428"/>
                          <a:gd name="connsiteY0" fmla="*/ 0 h 874254"/>
                          <a:gd name="connsiteX1" fmla="*/ 36120 w 821428"/>
                          <a:gd name="connsiteY1" fmla="*/ 559397 h 874254"/>
                          <a:gd name="connsiteX2" fmla="*/ 520214 w 821428"/>
                          <a:gd name="connsiteY2" fmla="*/ 849854 h 874254"/>
                          <a:gd name="connsiteX3" fmla="*/ 821428 w 821428"/>
                          <a:gd name="connsiteY3" fmla="*/ 849854 h 874254"/>
                          <a:gd name="connsiteX0" fmla="*/ 79150 w 821428"/>
                          <a:gd name="connsiteY0" fmla="*/ 0 h 867030"/>
                          <a:gd name="connsiteX1" fmla="*/ 36120 w 821428"/>
                          <a:gd name="connsiteY1" fmla="*/ 559397 h 867030"/>
                          <a:gd name="connsiteX2" fmla="*/ 520214 w 821428"/>
                          <a:gd name="connsiteY2" fmla="*/ 849854 h 867030"/>
                          <a:gd name="connsiteX3" fmla="*/ 821428 w 821428"/>
                          <a:gd name="connsiteY3" fmla="*/ 849854 h 867030"/>
                          <a:gd name="connsiteX0" fmla="*/ 79946 w 822224"/>
                          <a:gd name="connsiteY0" fmla="*/ 0 h 883081"/>
                          <a:gd name="connsiteX1" fmla="*/ 36916 w 822224"/>
                          <a:gd name="connsiteY1" fmla="*/ 559397 h 883081"/>
                          <a:gd name="connsiteX2" fmla="*/ 531768 w 822224"/>
                          <a:gd name="connsiteY2" fmla="*/ 882127 h 883081"/>
                          <a:gd name="connsiteX3" fmla="*/ 822224 w 822224"/>
                          <a:gd name="connsiteY3" fmla="*/ 849854 h 883081"/>
                          <a:gd name="connsiteX0" fmla="*/ 33119 w 882973"/>
                          <a:gd name="connsiteY0" fmla="*/ 0 h 775429"/>
                          <a:gd name="connsiteX1" fmla="*/ 97665 w 882973"/>
                          <a:gd name="connsiteY1" fmla="*/ 451821 h 775429"/>
                          <a:gd name="connsiteX2" fmla="*/ 592517 w 882973"/>
                          <a:gd name="connsiteY2" fmla="*/ 774551 h 775429"/>
                          <a:gd name="connsiteX3" fmla="*/ 882973 w 882973"/>
                          <a:gd name="connsiteY3" fmla="*/ 742278 h 775429"/>
                          <a:gd name="connsiteX0" fmla="*/ 0 w 849854"/>
                          <a:gd name="connsiteY0" fmla="*/ 0 h 775429"/>
                          <a:gd name="connsiteX1" fmla="*/ 64546 w 849854"/>
                          <a:gd name="connsiteY1" fmla="*/ 451821 h 775429"/>
                          <a:gd name="connsiteX2" fmla="*/ 559398 w 849854"/>
                          <a:gd name="connsiteY2" fmla="*/ 774551 h 775429"/>
                          <a:gd name="connsiteX3" fmla="*/ 849854 w 849854"/>
                          <a:gd name="connsiteY3" fmla="*/ 742278 h 775429"/>
                          <a:gd name="connsiteX0" fmla="*/ 2082 w 851936"/>
                          <a:gd name="connsiteY0" fmla="*/ 0 h 861277"/>
                          <a:gd name="connsiteX1" fmla="*/ 66628 w 851936"/>
                          <a:gd name="connsiteY1" fmla="*/ 451821 h 861277"/>
                          <a:gd name="connsiteX2" fmla="*/ 604511 w 851936"/>
                          <a:gd name="connsiteY2" fmla="*/ 860612 h 861277"/>
                          <a:gd name="connsiteX3" fmla="*/ 851936 w 851936"/>
                          <a:gd name="connsiteY3" fmla="*/ 742278 h 861277"/>
                          <a:gd name="connsiteX0" fmla="*/ 2082 w 905724"/>
                          <a:gd name="connsiteY0" fmla="*/ 0 h 909363"/>
                          <a:gd name="connsiteX1" fmla="*/ 66628 w 905724"/>
                          <a:gd name="connsiteY1" fmla="*/ 451821 h 909363"/>
                          <a:gd name="connsiteX2" fmla="*/ 604511 w 905724"/>
                          <a:gd name="connsiteY2" fmla="*/ 860612 h 909363"/>
                          <a:gd name="connsiteX3" fmla="*/ 905724 w 905724"/>
                          <a:gd name="connsiteY3" fmla="*/ 871370 h 909363"/>
                          <a:gd name="connsiteX0" fmla="*/ 2082 w 905724"/>
                          <a:gd name="connsiteY0" fmla="*/ 0 h 901845"/>
                          <a:gd name="connsiteX1" fmla="*/ 66628 w 905724"/>
                          <a:gd name="connsiteY1" fmla="*/ 451821 h 901845"/>
                          <a:gd name="connsiteX2" fmla="*/ 604511 w 905724"/>
                          <a:gd name="connsiteY2" fmla="*/ 860612 h 901845"/>
                          <a:gd name="connsiteX3" fmla="*/ 905724 w 905724"/>
                          <a:gd name="connsiteY3" fmla="*/ 871370 h 901845"/>
                          <a:gd name="connsiteX0" fmla="*/ 0 w 935915"/>
                          <a:gd name="connsiteY0" fmla="*/ 0 h 805026"/>
                          <a:gd name="connsiteX1" fmla="*/ 96819 w 935915"/>
                          <a:gd name="connsiteY1" fmla="*/ 355002 h 805026"/>
                          <a:gd name="connsiteX2" fmla="*/ 634702 w 935915"/>
                          <a:gd name="connsiteY2" fmla="*/ 763793 h 805026"/>
                          <a:gd name="connsiteX3" fmla="*/ 935915 w 935915"/>
                          <a:gd name="connsiteY3" fmla="*/ 774551 h 805026"/>
                          <a:gd name="connsiteX0" fmla="*/ 0 w 935915"/>
                          <a:gd name="connsiteY0" fmla="*/ 0 h 805026"/>
                          <a:gd name="connsiteX1" fmla="*/ 96819 w 935915"/>
                          <a:gd name="connsiteY1" fmla="*/ 355002 h 805026"/>
                          <a:gd name="connsiteX2" fmla="*/ 634702 w 935915"/>
                          <a:gd name="connsiteY2" fmla="*/ 763793 h 805026"/>
                          <a:gd name="connsiteX3" fmla="*/ 935915 w 935915"/>
                          <a:gd name="connsiteY3" fmla="*/ 774551 h 805026"/>
                          <a:gd name="connsiteX0" fmla="*/ 0 w 935915"/>
                          <a:gd name="connsiteY0" fmla="*/ 0 h 799098"/>
                          <a:gd name="connsiteX1" fmla="*/ 96819 w 935915"/>
                          <a:gd name="connsiteY1" fmla="*/ 355002 h 799098"/>
                          <a:gd name="connsiteX2" fmla="*/ 548641 w 935915"/>
                          <a:gd name="connsiteY2" fmla="*/ 753035 h 799098"/>
                          <a:gd name="connsiteX3" fmla="*/ 935915 w 935915"/>
                          <a:gd name="connsiteY3" fmla="*/ 774551 h 799098"/>
                          <a:gd name="connsiteX0" fmla="*/ 0 w 1215614"/>
                          <a:gd name="connsiteY0" fmla="*/ 0 h 828885"/>
                          <a:gd name="connsiteX1" fmla="*/ 96819 w 1215614"/>
                          <a:gd name="connsiteY1" fmla="*/ 355002 h 828885"/>
                          <a:gd name="connsiteX2" fmla="*/ 548641 w 1215614"/>
                          <a:gd name="connsiteY2" fmla="*/ 753035 h 828885"/>
                          <a:gd name="connsiteX3" fmla="*/ 1215614 w 1215614"/>
                          <a:gd name="connsiteY3" fmla="*/ 817582 h 828885"/>
                          <a:gd name="connsiteX0" fmla="*/ 0 w 1215614"/>
                          <a:gd name="connsiteY0" fmla="*/ 0 h 824153"/>
                          <a:gd name="connsiteX1" fmla="*/ 96819 w 1215614"/>
                          <a:gd name="connsiteY1" fmla="*/ 355002 h 824153"/>
                          <a:gd name="connsiteX2" fmla="*/ 548641 w 1215614"/>
                          <a:gd name="connsiteY2" fmla="*/ 753035 h 824153"/>
                          <a:gd name="connsiteX3" fmla="*/ 1215614 w 1215614"/>
                          <a:gd name="connsiteY3" fmla="*/ 817582 h 824153"/>
                        </a:gdLst>
                        <a:ahLst/>
                        <a:cxnLst>
                          <a:cxn ang="0">
                            <a:pos x="connsiteX0" y="connsiteY0"/>
                          </a:cxn>
                          <a:cxn ang="0">
                            <a:pos x="connsiteX1" y="connsiteY1"/>
                          </a:cxn>
                          <a:cxn ang="0">
                            <a:pos x="connsiteX2" y="connsiteY2"/>
                          </a:cxn>
                          <a:cxn ang="0">
                            <a:pos x="connsiteX3" y="connsiteY3"/>
                          </a:cxn>
                        </a:cxnLst>
                        <a:rect l="l" t="t" r="r" b="b"/>
                        <a:pathLst>
                          <a:path w="1215614" h="824153">
                            <a:moveTo>
                              <a:pt x="0" y="0"/>
                            </a:moveTo>
                            <a:cubicBezTo>
                              <a:pt x="74408" y="312868"/>
                              <a:pt x="5379" y="229496"/>
                              <a:pt x="96819" y="355002"/>
                            </a:cubicBezTo>
                            <a:cubicBezTo>
                              <a:pt x="188259" y="480508"/>
                              <a:pt x="362175" y="675938"/>
                              <a:pt x="548641" y="753035"/>
                            </a:cubicBezTo>
                            <a:cubicBezTo>
                              <a:pt x="735107" y="830132"/>
                              <a:pt x="990601" y="831029"/>
                              <a:pt x="1215614" y="817582"/>
                            </a:cubicBezTo>
                          </a:path>
                        </a:pathLst>
                      </a:custGeom>
                      <a:noFill/>
                      <a:ln w="47625" cap="rnd">
                        <a:solidFill>
                          <a:srgbClr val="DB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79" name="Freeform 97">
                      <a:extLst>
                        <a:ext uri="{FF2B5EF4-FFF2-40B4-BE49-F238E27FC236}">
                          <a16:creationId xmlns:a16="http://schemas.microsoft.com/office/drawing/2014/main" id="{742537CA-088A-404D-9B99-BC26587C96B6}"/>
                        </a:ext>
                      </a:extLst>
                    </p:cNvPr>
                    <p:cNvSpPr/>
                    <p:nvPr/>
                  </p:nvSpPr>
                  <p:spPr>
                    <a:xfrm rot="21056109">
                      <a:off x="1810671" y="2624434"/>
                      <a:ext cx="266855" cy="149964"/>
                    </a:xfrm>
                    <a:custGeom>
                      <a:avLst/>
                      <a:gdLst>
                        <a:gd name="connsiteX0" fmla="*/ 236969 w 236969"/>
                        <a:gd name="connsiteY0" fmla="*/ 129092 h 129092"/>
                        <a:gd name="connsiteX1" fmla="*/ 301 w 236969"/>
                        <a:gd name="connsiteY1" fmla="*/ 0 h 129092"/>
                        <a:gd name="connsiteX0" fmla="*/ 236969 w 236969"/>
                        <a:gd name="connsiteY0" fmla="*/ 129092 h 129092"/>
                        <a:gd name="connsiteX1" fmla="*/ 301 w 236969"/>
                        <a:gd name="connsiteY1" fmla="*/ 0 h 129092"/>
                        <a:gd name="connsiteX0" fmla="*/ 298864 w 298864"/>
                        <a:gd name="connsiteY0" fmla="*/ 167838 h 167838"/>
                        <a:gd name="connsiteX1" fmla="*/ 203 w 298864"/>
                        <a:gd name="connsiteY1" fmla="*/ 0 h 167838"/>
                        <a:gd name="connsiteX0" fmla="*/ 298661 w 298661"/>
                        <a:gd name="connsiteY0" fmla="*/ 167838 h 167838"/>
                        <a:gd name="connsiteX1" fmla="*/ 0 w 298661"/>
                        <a:gd name="connsiteY1" fmla="*/ 0 h 167838"/>
                        <a:gd name="connsiteX0" fmla="*/ 298661 w 298661"/>
                        <a:gd name="connsiteY0" fmla="*/ 167838 h 167838"/>
                        <a:gd name="connsiteX1" fmla="*/ 0 w 298661"/>
                        <a:gd name="connsiteY1" fmla="*/ 0 h 167838"/>
                      </a:gdLst>
                      <a:ahLst/>
                      <a:cxnLst>
                        <a:cxn ang="0">
                          <a:pos x="connsiteX0" y="connsiteY0"/>
                        </a:cxn>
                        <a:cxn ang="0">
                          <a:pos x="connsiteX1" y="connsiteY1"/>
                        </a:cxn>
                      </a:cxnLst>
                      <a:rect l="l" t="t" r="r" b="b"/>
                      <a:pathLst>
                        <a:path w="298661" h="167838">
                          <a:moveTo>
                            <a:pt x="298661" y="167838"/>
                          </a:moveTo>
                          <a:cubicBezTo>
                            <a:pt x="236890" y="104310"/>
                            <a:pt x="230082" y="30441"/>
                            <a:pt x="0" y="0"/>
                          </a:cubicBezTo>
                        </a:path>
                      </a:pathLst>
                    </a:custGeom>
                    <a:noFill/>
                    <a:ln w="47625" cap="rnd">
                      <a:solidFill>
                        <a:srgbClr val="DB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0" name="Freeform 98">
                      <a:extLst>
                        <a:ext uri="{FF2B5EF4-FFF2-40B4-BE49-F238E27FC236}">
                          <a16:creationId xmlns:a16="http://schemas.microsoft.com/office/drawing/2014/main" id="{5FDA195A-525F-46FE-8E72-7F8260861E8D}"/>
                        </a:ext>
                      </a:extLst>
                    </p:cNvPr>
                    <p:cNvSpPr/>
                    <p:nvPr/>
                  </p:nvSpPr>
                  <p:spPr>
                    <a:xfrm>
                      <a:off x="1042456" y="2493407"/>
                      <a:ext cx="2615132" cy="2602857"/>
                    </a:xfrm>
                    <a:custGeom>
                      <a:avLst/>
                      <a:gdLst>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808836 w 2615642"/>
                        <a:gd name="connsiteY19" fmla="*/ 194037 h 2602849"/>
                        <a:gd name="connsiteX20" fmla="*/ 1686173 w 2615642"/>
                        <a:gd name="connsiteY20" fmla="*/ 182886 h 2602849"/>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886895 w 2615642"/>
                        <a:gd name="connsiteY19" fmla="*/ 227491 h 2602849"/>
                        <a:gd name="connsiteX20" fmla="*/ 1686173 w 2615642"/>
                        <a:gd name="connsiteY20" fmla="*/ 182886 h 2602849"/>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886895 w 2615642"/>
                        <a:gd name="connsiteY19" fmla="*/ 227491 h 2602849"/>
                        <a:gd name="connsiteX20" fmla="*/ 1686173 w 2615642"/>
                        <a:gd name="connsiteY20" fmla="*/ 182886 h 2602849"/>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908841 w 2615642"/>
                        <a:gd name="connsiteY19" fmla="*/ 234807 h 2602849"/>
                        <a:gd name="connsiteX20" fmla="*/ 1686173 w 2615642"/>
                        <a:gd name="connsiteY20" fmla="*/ 182886 h 2602849"/>
                        <a:gd name="connsiteX0" fmla="*/ 1686173 w 2615642"/>
                        <a:gd name="connsiteY0" fmla="*/ 182886 h 2602849"/>
                        <a:gd name="connsiteX1" fmla="*/ 1340485 w 2615642"/>
                        <a:gd name="connsiteY1" fmla="*/ 4466 h 2602849"/>
                        <a:gd name="connsiteX2" fmla="*/ 1150914 w 2615642"/>
                        <a:gd name="connsiteY2" fmla="*/ 71373 h 2602849"/>
                        <a:gd name="connsiteX3" fmla="*/ 470690 w 2615642"/>
                        <a:gd name="connsiteY3" fmla="*/ 260944 h 2602849"/>
                        <a:gd name="connsiteX4" fmla="*/ 348026 w 2615642"/>
                        <a:gd name="connsiteY4" fmla="*/ 495120 h 2602849"/>
                        <a:gd name="connsiteX5" fmla="*/ 180758 w 2615642"/>
                        <a:gd name="connsiteY5" fmla="*/ 628934 h 2602849"/>
                        <a:gd name="connsiteX6" fmla="*/ 2338 w 2615642"/>
                        <a:gd name="connsiteY6" fmla="*/ 1465276 h 2602849"/>
                        <a:gd name="connsiteX7" fmla="*/ 314573 w 2615642"/>
                        <a:gd name="connsiteY7" fmla="*/ 2223559 h 2602849"/>
                        <a:gd name="connsiteX8" fmla="*/ 693714 w 2615642"/>
                        <a:gd name="connsiteY8" fmla="*/ 2424281 h 2602849"/>
                        <a:gd name="connsiteX9" fmla="*/ 816377 w 2615642"/>
                        <a:gd name="connsiteY9" fmla="*/ 2502339 h 2602849"/>
                        <a:gd name="connsiteX10" fmla="*/ 905587 w 2615642"/>
                        <a:gd name="connsiteY10" fmla="*/ 2502339 h 2602849"/>
                        <a:gd name="connsiteX11" fmla="*/ 1028251 w 2615642"/>
                        <a:gd name="connsiteY11" fmla="*/ 2602700 h 2602849"/>
                        <a:gd name="connsiteX12" fmla="*/ 1652719 w 2615642"/>
                        <a:gd name="connsiteY12" fmla="*/ 2524642 h 2602849"/>
                        <a:gd name="connsiteX13" fmla="*/ 1898046 w 2615642"/>
                        <a:gd name="connsiteY13" fmla="*/ 2513491 h 2602849"/>
                        <a:gd name="connsiteX14" fmla="*/ 2065314 w 2615642"/>
                        <a:gd name="connsiteY14" fmla="*/ 2368525 h 2602849"/>
                        <a:gd name="connsiteX15" fmla="*/ 2466758 w 2615642"/>
                        <a:gd name="connsiteY15" fmla="*/ 2022837 h 2602849"/>
                        <a:gd name="connsiteX16" fmla="*/ 2611724 w 2615642"/>
                        <a:gd name="connsiteY16" fmla="*/ 1364915 h 2602849"/>
                        <a:gd name="connsiteX17" fmla="*/ 2332943 w 2615642"/>
                        <a:gd name="connsiteY17" fmla="*/ 495120 h 2602849"/>
                        <a:gd name="connsiteX18" fmla="*/ 2020709 w 2615642"/>
                        <a:gd name="connsiteY18" fmla="*/ 372456 h 2602849"/>
                        <a:gd name="connsiteX19" fmla="*/ 1908841 w 2615642"/>
                        <a:gd name="connsiteY19" fmla="*/ 234807 h 2602849"/>
                        <a:gd name="connsiteX20" fmla="*/ 1686173 w 2615642"/>
                        <a:gd name="connsiteY20" fmla="*/ 182886 h 2602849"/>
                        <a:gd name="connsiteX0" fmla="*/ 1686173 w 2613506"/>
                        <a:gd name="connsiteY0" fmla="*/ 182886 h 2602849"/>
                        <a:gd name="connsiteX1" fmla="*/ 1340485 w 2613506"/>
                        <a:gd name="connsiteY1" fmla="*/ 4466 h 2602849"/>
                        <a:gd name="connsiteX2" fmla="*/ 1150914 w 2613506"/>
                        <a:gd name="connsiteY2" fmla="*/ 71373 h 2602849"/>
                        <a:gd name="connsiteX3" fmla="*/ 470690 w 2613506"/>
                        <a:gd name="connsiteY3" fmla="*/ 260944 h 2602849"/>
                        <a:gd name="connsiteX4" fmla="*/ 348026 w 2613506"/>
                        <a:gd name="connsiteY4" fmla="*/ 495120 h 2602849"/>
                        <a:gd name="connsiteX5" fmla="*/ 180758 w 2613506"/>
                        <a:gd name="connsiteY5" fmla="*/ 628934 h 2602849"/>
                        <a:gd name="connsiteX6" fmla="*/ 2338 w 2613506"/>
                        <a:gd name="connsiteY6" fmla="*/ 1465276 h 2602849"/>
                        <a:gd name="connsiteX7" fmla="*/ 314573 w 2613506"/>
                        <a:gd name="connsiteY7" fmla="*/ 2223559 h 2602849"/>
                        <a:gd name="connsiteX8" fmla="*/ 693714 w 2613506"/>
                        <a:gd name="connsiteY8" fmla="*/ 2424281 h 2602849"/>
                        <a:gd name="connsiteX9" fmla="*/ 816377 w 2613506"/>
                        <a:gd name="connsiteY9" fmla="*/ 2502339 h 2602849"/>
                        <a:gd name="connsiteX10" fmla="*/ 905587 w 2613506"/>
                        <a:gd name="connsiteY10" fmla="*/ 2502339 h 2602849"/>
                        <a:gd name="connsiteX11" fmla="*/ 1028251 w 2613506"/>
                        <a:gd name="connsiteY11" fmla="*/ 2602700 h 2602849"/>
                        <a:gd name="connsiteX12" fmla="*/ 1652719 w 2613506"/>
                        <a:gd name="connsiteY12" fmla="*/ 2524642 h 2602849"/>
                        <a:gd name="connsiteX13" fmla="*/ 1898046 w 2613506"/>
                        <a:gd name="connsiteY13" fmla="*/ 2513491 h 2602849"/>
                        <a:gd name="connsiteX14" fmla="*/ 2065314 w 2613506"/>
                        <a:gd name="connsiteY14" fmla="*/ 2368525 h 2602849"/>
                        <a:gd name="connsiteX15" fmla="*/ 2466758 w 2613506"/>
                        <a:gd name="connsiteY15" fmla="*/ 2022837 h 2602849"/>
                        <a:gd name="connsiteX16" fmla="*/ 2611724 w 2613506"/>
                        <a:gd name="connsiteY16" fmla="*/ 1364915 h 2602849"/>
                        <a:gd name="connsiteX17" fmla="*/ 2384150 w 2613506"/>
                        <a:gd name="connsiteY17" fmla="*/ 560957 h 2602849"/>
                        <a:gd name="connsiteX18" fmla="*/ 2020709 w 2613506"/>
                        <a:gd name="connsiteY18" fmla="*/ 372456 h 2602849"/>
                        <a:gd name="connsiteX19" fmla="*/ 1908841 w 2613506"/>
                        <a:gd name="connsiteY19" fmla="*/ 234807 h 2602849"/>
                        <a:gd name="connsiteX20" fmla="*/ 1686173 w 2613506"/>
                        <a:gd name="connsiteY20" fmla="*/ 182886 h 2602849"/>
                        <a:gd name="connsiteX0" fmla="*/ 1686173 w 2613506"/>
                        <a:gd name="connsiteY0" fmla="*/ 182886 h 2602849"/>
                        <a:gd name="connsiteX1" fmla="*/ 1340485 w 2613506"/>
                        <a:gd name="connsiteY1" fmla="*/ 4466 h 2602849"/>
                        <a:gd name="connsiteX2" fmla="*/ 1150914 w 2613506"/>
                        <a:gd name="connsiteY2" fmla="*/ 71373 h 2602849"/>
                        <a:gd name="connsiteX3" fmla="*/ 470690 w 2613506"/>
                        <a:gd name="connsiteY3" fmla="*/ 260944 h 2602849"/>
                        <a:gd name="connsiteX4" fmla="*/ 348026 w 2613506"/>
                        <a:gd name="connsiteY4" fmla="*/ 495120 h 2602849"/>
                        <a:gd name="connsiteX5" fmla="*/ 180758 w 2613506"/>
                        <a:gd name="connsiteY5" fmla="*/ 628934 h 2602849"/>
                        <a:gd name="connsiteX6" fmla="*/ 2338 w 2613506"/>
                        <a:gd name="connsiteY6" fmla="*/ 1465276 h 2602849"/>
                        <a:gd name="connsiteX7" fmla="*/ 314573 w 2613506"/>
                        <a:gd name="connsiteY7" fmla="*/ 2223559 h 2602849"/>
                        <a:gd name="connsiteX8" fmla="*/ 693714 w 2613506"/>
                        <a:gd name="connsiteY8" fmla="*/ 2424281 h 2602849"/>
                        <a:gd name="connsiteX9" fmla="*/ 816377 w 2613506"/>
                        <a:gd name="connsiteY9" fmla="*/ 2502339 h 2602849"/>
                        <a:gd name="connsiteX10" fmla="*/ 905587 w 2613506"/>
                        <a:gd name="connsiteY10" fmla="*/ 2502339 h 2602849"/>
                        <a:gd name="connsiteX11" fmla="*/ 1028251 w 2613506"/>
                        <a:gd name="connsiteY11" fmla="*/ 2602700 h 2602849"/>
                        <a:gd name="connsiteX12" fmla="*/ 1652719 w 2613506"/>
                        <a:gd name="connsiteY12" fmla="*/ 2524642 h 2602849"/>
                        <a:gd name="connsiteX13" fmla="*/ 1898046 w 2613506"/>
                        <a:gd name="connsiteY13" fmla="*/ 2513491 h 2602849"/>
                        <a:gd name="connsiteX14" fmla="*/ 2065314 w 2613506"/>
                        <a:gd name="connsiteY14" fmla="*/ 2368525 h 2602849"/>
                        <a:gd name="connsiteX15" fmla="*/ 2466758 w 2613506"/>
                        <a:gd name="connsiteY15" fmla="*/ 2022837 h 2602849"/>
                        <a:gd name="connsiteX16" fmla="*/ 2611724 w 2613506"/>
                        <a:gd name="connsiteY16" fmla="*/ 1364915 h 2602849"/>
                        <a:gd name="connsiteX17" fmla="*/ 2384150 w 2613506"/>
                        <a:gd name="connsiteY17" fmla="*/ 560957 h 2602849"/>
                        <a:gd name="connsiteX18" fmla="*/ 2042654 w 2613506"/>
                        <a:gd name="connsiteY18" fmla="*/ 365140 h 2602849"/>
                        <a:gd name="connsiteX19" fmla="*/ 1908841 w 2613506"/>
                        <a:gd name="connsiteY19" fmla="*/ 234807 h 2602849"/>
                        <a:gd name="connsiteX20" fmla="*/ 1686173 w 2613506"/>
                        <a:gd name="connsiteY20" fmla="*/ 182886 h 2602849"/>
                        <a:gd name="connsiteX0" fmla="*/ 1686173 w 2613506"/>
                        <a:gd name="connsiteY0" fmla="*/ 182886 h 2602849"/>
                        <a:gd name="connsiteX1" fmla="*/ 1340485 w 2613506"/>
                        <a:gd name="connsiteY1" fmla="*/ 4466 h 2602849"/>
                        <a:gd name="connsiteX2" fmla="*/ 1150914 w 2613506"/>
                        <a:gd name="connsiteY2" fmla="*/ 71373 h 2602849"/>
                        <a:gd name="connsiteX3" fmla="*/ 470690 w 2613506"/>
                        <a:gd name="connsiteY3" fmla="*/ 260944 h 2602849"/>
                        <a:gd name="connsiteX4" fmla="*/ 348026 w 2613506"/>
                        <a:gd name="connsiteY4" fmla="*/ 495120 h 2602849"/>
                        <a:gd name="connsiteX5" fmla="*/ 180758 w 2613506"/>
                        <a:gd name="connsiteY5" fmla="*/ 628934 h 2602849"/>
                        <a:gd name="connsiteX6" fmla="*/ 2338 w 2613506"/>
                        <a:gd name="connsiteY6" fmla="*/ 1465276 h 2602849"/>
                        <a:gd name="connsiteX7" fmla="*/ 314573 w 2613506"/>
                        <a:gd name="connsiteY7" fmla="*/ 2223559 h 2602849"/>
                        <a:gd name="connsiteX8" fmla="*/ 693714 w 2613506"/>
                        <a:gd name="connsiteY8" fmla="*/ 2424281 h 2602849"/>
                        <a:gd name="connsiteX9" fmla="*/ 816377 w 2613506"/>
                        <a:gd name="connsiteY9" fmla="*/ 2502339 h 2602849"/>
                        <a:gd name="connsiteX10" fmla="*/ 905587 w 2613506"/>
                        <a:gd name="connsiteY10" fmla="*/ 2502339 h 2602849"/>
                        <a:gd name="connsiteX11" fmla="*/ 1028251 w 2613506"/>
                        <a:gd name="connsiteY11" fmla="*/ 2602700 h 2602849"/>
                        <a:gd name="connsiteX12" fmla="*/ 1652719 w 2613506"/>
                        <a:gd name="connsiteY12" fmla="*/ 2524642 h 2602849"/>
                        <a:gd name="connsiteX13" fmla="*/ 1898046 w 2613506"/>
                        <a:gd name="connsiteY13" fmla="*/ 2513491 h 2602849"/>
                        <a:gd name="connsiteX14" fmla="*/ 2065314 w 2613506"/>
                        <a:gd name="connsiteY14" fmla="*/ 2368525 h 2602849"/>
                        <a:gd name="connsiteX15" fmla="*/ 2466758 w 2613506"/>
                        <a:gd name="connsiteY15" fmla="*/ 2022837 h 2602849"/>
                        <a:gd name="connsiteX16" fmla="*/ 2611724 w 2613506"/>
                        <a:gd name="connsiteY16" fmla="*/ 1364915 h 2602849"/>
                        <a:gd name="connsiteX17" fmla="*/ 2384150 w 2613506"/>
                        <a:gd name="connsiteY17" fmla="*/ 560957 h 2602849"/>
                        <a:gd name="connsiteX18" fmla="*/ 2042654 w 2613506"/>
                        <a:gd name="connsiteY18" fmla="*/ 365140 h 2602849"/>
                        <a:gd name="connsiteX19" fmla="*/ 1908841 w 2613506"/>
                        <a:gd name="connsiteY19" fmla="*/ 234807 h 2602849"/>
                        <a:gd name="connsiteX20" fmla="*/ 1686173 w 2613506"/>
                        <a:gd name="connsiteY20" fmla="*/ 182886 h 2602849"/>
                        <a:gd name="connsiteX0" fmla="*/ 1685158 w 2612491"/>
                        <a:gd name="connsiteY0" fmla="*/ 182886 h 2602849"/>
                        <a:gd name="connsiteX1" fmla="*/ 1339470 w 2612491"/>
                        <a:gd name="connsiteY1" fmla="*/ 4466 h 2602849"/>
                        <a:gd name="connsiteX2" fmla="*/ 1149899 w 2612491"/>
                        <a:gd name="connsiteY2" fmla="*/ 71373 h 2602849"/>
                        <a:gd name="connsiteX3" fmla="*/ 469675 w 2612491"/>
                        <a:gd name="connsiteY3" fmla="*/ 260944 h 2602849"/>
                        <a:gd name="connsiteX4" fmla="*/ 347011 w 2612491"/>
                        <a:gd name="connsiteY4" fmla="*/ 495120 h 2602849"/>
                        <a:gd name="connsiteX5" fmla="*/ 179743 w 2612491"/>
                        <a:gd name="connsiteY5" fmla="*/ 628934 h 2602849"/>
                        <a:gd name="connsiteX6" fmla="*/ 1323 w 2612491"/>
                        <a:gd name="connsiteY6" fmla="*/ 1465276 h 2602849"/>
                        <a:gd name="connsiteX7" fmla="*/ 276982 w 2612491"/>
                        <a:gd name="connsiteY7" fmla="*/ 2172352 h 2602849"/>
                        <a:gd name="connsiteX8" fmla="*/ 692699 w 2612491"/>
                        <a:gd name="connsiteY8" fmla="*/ 2424281 h 2602849"/>
                        <a:gd name="connsiteX9" fmla="*/ 815362 w 2612491"/>
                        <a:gd name="connsiteY9" fmla="*/ 2502339 h 2602849"/>
                        <a:gd name="connsiteX10" fmla="*/ 904572 w 2612491"/>
                        <a:gd name="connsiteY10" fmla="*/ 2502339 h 2602849"/>
                        <a:gd name="connsiteX11" fmla="*/ 1027236 w 2612491"/>
                        <a:gd name="connsiteY11" fmla="*/ 2602700 h 2602849"/>
                        <a:gd name="connsiteX12" fmla="*/ 1651704 w 2612491"/>
                        <a:gd name="connsiteY12" fmla="*/ 2524642 h 2602849"/>
                        <a:gd name="connsiteX13" fmla="*/ 1897031 w 2612491"/>
                        <a:gd name="connsiteY13" fmla="*/ 2513491 h 2602849"/>
                        <a:gd name="connsiteX14" fmla="*/ 2064299 w 2612491"/>
                        <a:gd name="connsiteY14" fmla="*/ 2368525 h 2602849"/>
                        <a:gd name="connsiteX15" fmla="*/ 2465743 w 2612491"/>
                        <a:gd name="connsiteY15" fmla="*/ 2022837 h 2602849"/>
                        <a:gd name="connsiteX16" fmla="*/ 2610709 w 2612491"/>
                        <a:gd name="connsiteY16" fmla="*/ 1364915 h 2602849"/>
                        <a:gd name="connsiteX17" fmla="*/ 2383135 w 2612491"/>
                        <a:gd name="connsiteY17" fmla="*/ 560957 h 2602849"/>
                        <a:gd name="connsiteX18" fmla="*/ 2041639 w 2612491"/>
                        <a:gd name="connsiteY18" fmla="*/ 365140 h 2602849"/>
                        <a:gd name="connsiteX19" fmla="*/ 1907826 w 2612491"/>
                        <a:gd name="connsiteY19" fmla="*/ 234807 h 2602849"/>
                        <a:gd name="connsiteX20" fmla="*/ 1685158 w 2612491"/>
                        <a:gd name="connsiteY20" fmla="*/ 182886 h 2602849"/>
                        <a:gd name="connsiteX0" fmla="*/ 1685467 w 2612800"/>
                        <a:gd name="connsiteY0" fmla="*/ 182886 h 2602849"/>
                        <a:gd name="connsiteX1" fmla="*/ 1339779 w 2612800"/>
                        <a:gd name="connsiteY1" fmla="*/ 4466 h 2602849"/>
                        <a:gd name="connsiteX2" fmla="*/ 1150208 w 2612800"/>
                        <a:gd name="connsiteY2" fmla="*/ 71373 h 2602849"/>
                        <a:gd name="connsiteX3" fmla="*/ 469984 w 2612800"/>
                        <a:gd name="connsiteY3" fmla="*/ 260944 h 2602849"/>
                        <a:gd name="connsiteX4" fmla="*/ 347320 w 2612800"/>
                        <a:gd name="connsiteY4" fmla="*/ 495120 h 2602849"/>
                        <a:gd name="connsiteX5" fmla="*/ 180052 w 2612800"/>
                        <a:gd name="connsiteY5" fmla="*/ 628934 h 2602849"/>
                        <a:gd name="connsiteX6" fmla="*/ 1632 w 2612800"/>
                        <a:gd name="connsiteY6" fmla="*/ 1465276 h 2602849"/>
                        <a:gd name="connsiteX7" fmla="*/ 277291 w 2612800"/>
                        <a:gd name="connsiteY7" fmla="*/ 2172352 h 2602849"/>
                        <a:gd name="connsiteX8" fmla="*/ 693008 w 2612800"/>
                        <a:gd name="connsiteY8" fmla="*/ 2424281 h 2602849"/>
                        <a:gd name="connsiteX9" fmla="*/ 815671 w 2612800"/>
                        <a:gd name="connsiteY9" fmla="*/ 2502339 h 2602849"/>
                        <a:gd name="connsiteX10" fmla="*/ 904881 w 2612800"/>
                        <a:gd name="connsiteY10" fmla="*/ 2502339 h 2602849"/>
                        <a:gd name="connsiteX11" fmla="*/ 1027545 w 2612800"/>
                        <a:gd name="connsiteY11" fmla="*/ 2602700 h 2602849"/>
                        <a:gd name="connsiteX12" fmla="*/ 1652013 w 2612800"/>
                        <a:gd name="connsiteY12" fmla="*/ 2524642 h 2602849"/>
                        <a:gd name="connsiteX13" fmla="*/ 1897340 w 2612800"/>
                        <a:gd name="connsiteY13" fmla="*/ 2513491 h 2602849"/>
                        <a:gd name="connsiteX14" fmla="*/ 2064608 w 2612800"/>
                        <a:gd name="connsiteY14" fmla="*/ 2368525 h 2602849"/>
                        <a:gd name="connsiteX15" fmla="*/ 2466052 w 2612800"/>
                        <a:gd name="connsiteY15" fmla="*/ 2022837 h 2602849"/>
                        <a:gd name="connsiteX16" fmla="*/ 2611018 w 2612800"/>
                        <a:gd name="connsiteY16" fmla="*/ 1364915 h 2602849"/>
                        <a:gd name="connsiteX17" fmla="*/ 2383444 w 2612800"/>
                        <a:gd name="connsiteY17" fmla="*/ 560957 h 2602849"/>
                        <a:gd name="connsiteX18" fmla="*/ 2041948 w 2612800"/>
                        <a:gd name="connsiteY18" fmla="*/ 365140 h 2602849"/>
                        <a:gd name="connsiteX19" fmla="*/ 1908135 w 2612800"/>
                        <a:gd name="connsiteY19" fmla="*/ 234807 h 2602849"/>
                        <a:gd name="connsiteX20" fmla="*/ 1685467 w 2612800"/>
                        <a:gd name="connsiteY20" fmla="*/ 182886 h 2602849"/>
                        <a:gd name="connsiteX0" fmla="*/ 1685297 w 2612630"/>
                        <a:gd name="connsiteY0" fmla="*/ 182886 h 2602849"/>
                        <a:gd name="connsiteX1" fmla="*/ 1339609 w 2612630"/>
                        <a:gd name="connsiteY1" fmla="*/ 4466 h 2602849"/>
                        <a:gd name="connsiteX2" fmla="*/ 1150038 w 2612630"/>
                        <a:gd name="connsiteY2" fmla="*/ 71373 h 2602849"/>
                        <a:gd name="connsiteX3" fmla="*/ 469814 w 2612630"/>
                        <a:gd name="connsiteY3" fmla="*/ 260944 h 2602849"/>
                        <a:gd name="connsiteX4" fmla="*/ 347150 w 2612630"/>
                        <a:gd name="connsiteY4" fmla="*/ 495120 h 2602849"/>
                        <a:gd name="connsiteX5" fmla="*/ 179882 w 2612630"/>
                        <a:gd name="connsiteY5" fmla="*/ 628934 h 2602849"/>
                        <a:gd name="connsiteX6" fmla="*/ 1462 w 2612630"/>
                        <a:gd name="connsiteY6" fmla="*/ 1465276 h 2602849"/>
                        <a:gd name="connsiteX7" fmla="*/ 277121 w 2612630"/>
                        <a:gd name="connsiteY7" fmla="*/ 2172352 h 2602849"/>
                        <a:gd name="connsiteX8" fmla="*/ 692838 w 2612630"/>
                        <a:gd name="connsiteY8" fmla="*/ 2424281 h 2602849"/>
                        <a:gd name="connsiteX9" fmla="*/ 815501 w 2612630"/>
                        <a:gd name="connsiteY9" fmla="*/ 2502339 h 2602849"/>
                        <a:gd name="connsiteX10" fmla="*/ 904711 w 2612630"/>
                        <a:gd name="connsiteY10" fmla="*/ 2502339 h 2602849"/>
                        <a:gd name="connsiteX11" fmla="*/ 1027375 w 2612630"/>
                        <a:gd name="connsiteY11" fmla="*/ 2602700 h 2602849"/>
                        <a:gd name="connsiteX12" fmla="*/ 1651843 w 2612630"/>
                        <a:gd name="connsiteY12" fmla="*/ 2524642 h 2602849"/>
                        <a:gd name="connsiteX13" fmla="*/ 1897170 w 2612630"/>
                        <a:gd name="connsiteY13" fmla="*/ 2513491 h 2602849"/>
                        <a:gd name="connsiteX14" fmla="*/ 2064438 w 2612630"/>
                        <a:gd name="connsiteY14" fmla="*/ 2368525 h 2602849"/>
                        <a:gd name="connsiteX15" fmla="*/ 2465882 w 2612630"/>
                        <a:gd name="connsiteY15" fmla="*/ 2022837 h 2602849"/>
                        <a:gd name="connsiteX16" fmla="*/ 2610848 w 2612630"/>
                        <a:gd name="connsiteY16" fmla="*/ 1364915 h 2602849"/>
                        <a:gd name="connsiteX17" fmla="*/ 2383274 w 2612630"/>
                        <a:gd name="connsiteY17" fmla="*/ 560957 h 2602849"/>
                        <a:gd name="connsiteX18" fmla="*/ 2041778 w 2612630"/>
                        <a:gd name="connsiteY18" fmla="*/ 365140 h 2602849"/>
                        <a:gd name="connsiteX19" fmla="*/ 1907965 w 2612630"/>
                        <a:gd name="connsiteY19" fmla="*/ 234807 h 2602849"/>
                        <a:gd name="connsiteX20" fmla="*/ 1685297 w 2612630"/>
                        <a:gd name="connsiteY20" fmla="*/ 182886 h 2602849"/>
                        <a:gd name="connsiteX0" fmla="*/ 1687799 w 2615132"/>
                        <a:gd name="connsiteY0" fmla="*/ 182886 h 2602849"/>
                        <a:gd name="connsiteX1" fmla="*/ 1342111 w 2615132"/>
                        <a:gd name="connsiteY1" fmla="*/ 4466 h 2602849"/>
                        <a:gd name="connsiteX2" fmla="*/ 1152540 w 2615132"/>
                        <a:gd name="connsiteY2" fmla="*/ 71373 h 2602849"/>
                        <a:gd name="connsiteX3" fmla="*/ 472316 w 2615132"/>
                        <a:gd name="connsiteY3" fmla="*/ 260944 h 2602849"/>
                        <a:gd name="connsiteX4" fmla="*/ 349652 w 2615132"/>
                        <a:gd name="connsiteY4" fmla="*/ 495120 h 2602849"/>
                        <a:gd name="connsiteX5" fmla="*/ 138493 w 2615132"/>
                        <a:gd name="connsiteY5" fmla="*/ 694770 h 2602849"/>
                        <a:gd name="connsiteX6" fmla="*/ 3964 w 2615132"/>
                        <a:gd name="connsiteY6" fmla="*/ 1465276 h 2602849"/>
                        <a:gd name="connsiteX7" fmla="*/ 279623 w 2615132"/>
                        <a:gd name="connsiteY7" fmla="*/ 2172352 h 2602849"/>
                        <a:gd name="connsiteX8" fmla="*/ 695340 w 2615132"/>
                        <a:gd name="connsiteY8" fmla="*/ 2424281 h 2602849"/>
                        <a:gd name="connsiteX9" fmla="*/ 818003 w 2615132"/>
                        <a:gd name="connsiteY9" fmla="*/ 2502339 h 2602849"/>
                        <a:gd name="connsiteX10" fmla="*/ 907213 w 2615132"/>
                        <a:gd name="connsiteY10" fmla="*/ 2502339 h 2602849"/>
                        <a:gd name="connsiteX11" fmla="*/ 1029877 w 2615132"/>
                        <a:gd name="connsiteY11" fmla="*/ 2602700 h 2602849"/>
                        <a:gd name="connsiteX12" fmla="*/ 1654345 w 2615132"/>
                        <a:gd name="connsiteY12" fmla="*/ 2524642 h 2602849"/>
                        <a:gd name="connsiteX13" fmla="*/ 1899672 w 2615132"/>
                        <a:gd name="connsiteY13" fmla="*/ 2513491 h 2602849"/>
                        <a:gd name="connsiteX14" fmla="*/ 2066940 w 2615132"/>
                        <a:gd name="connsiteY14" fmla="*/ 2368525 h 2602849"/>
                        <a:gd name="connsiteX15" fmla="*/ 2468384 w 2615132"/>
                        <a:gd name="connsiteY15" fmla="*/ 2022837 h 2602849"/>
                        <a:gd name="connsiteX16" fmla="*/ 2613350 w 2615132"/>
                        <a:gd name="connsiteY16" fmla="*/ 1364915 h 2602849"/>
                        <a:gd name="connsiteX17" fmla="*/ 2385776 w 2615132"/>
                        <a:gd name="connsiteY17" fmla="*/ 560957 h 2602849"/>
                        <a:gd name="connsiteX18" fmla="*/ 2044280 w 2615132"/>
                        <a:gd name="connsiteY18" fmla="*/ 365140 h 2602849"/>
                        <a:gd name="connsiteX19" fmla="*/ 1910467 w 2615132"/>
                        <a:gd name="connsiteY19" fmla="*/ 234807 h 2602849"/>
                        <a:gd name="connsiteX20" fmla="*/ 1687799 w 2615132"/>
                        <a:gd name="connsiteY20" fmla="*/ 182886 h 2602849"/>
                        <a:gd name="connsiteX0" fmla="*/ 1687799 w 2615132"/>
                        <a:gd name="connsiteY0" fmla="*/ 182886 h 2602849"/>
                        <a:gd name="connsiteX1" fmla="*/ 1342111 w 2615132"/>
                        <a:gd name="connsiteY1" fmla="*/ 4466 h 2602849"/>
                        <a:gd name="connsiteX2" fmla="*/ 1152540 w 2615132"/>
                        <a:gd name="connsiteY2" fmla="*/ 71373 h 2602849"/>
                        <a:gd name="connsiteX3" fmla="*/ 472316 w 2615132"/>
                        <a:gd name="connsiteY3" fmla="*/ 260944 h 2602849"/>
                        <a:gd name="connsiteX4" fmla="*/ 349652 w 2615132"/>
                        <a:gd name="connsiteY4" fmla="*/ 495120 h 2602849"/>
                        <a:gd name="connsiteX5" fmla="*/ 138493 w 2615132"/>
                        <a:gd name="connsiteY5" fmla="*/ 694770 h 2602849"/>
                        <a:gd name="connsiteX6" fmla="*/ 3964 w 2615132"/>
                        <a:gd name="connsiteY6" fmla="*/ 1465276 h 2602849"/>
                        <a:gd name="connsiteX7" fmla="*/ 279623 w 2615132"/>
                        <a:gd name="connsiteY7" fmla="*/ 2172352 h 2602849"/>
                        <a:gd name="connsiteX8" fmla="*/ 695340 w 2615132"/>
                        <a:gd name="connsiteY8" fmla="*/ 2424281 h 2602849"/>
                        <a:gd name="connsiteX9" fmla="*/ 818003 w 2615132"/>
                        <a:gd name="connsiteY9" fmla="*/ 2502339 h 2602849"/>
                        <a:gd name="connsiteX10" fmla="*/ 907213 w 2615132"/>
                        <a:gd name="connsiteY10" fmla="*/ 2502339 h 2602849"/>
                        <a:gd name="connsiteX11" fmla="*/ 1029877 w 2615132"/>
                        <a:gd name="connsiteY11" fmla="*/ 2602700 h 2602849"/>
                        <a:gd name="connsiteX12" fmla="*/ 1654345 w 2615132"/>
                        <a:gd name="connsiteY12" fmla="*/ 2524642 h 2602849"/>
                        <a:gd name="connsiteX13" fmla="*/ 1899672 w 2615132"/>
                        <a:gd name="connsiteY13" fmla="*/ 2513491 h 2602849"/>
                        <a:gd name="connsiteX14" fmla="*/ 2066940 w 2615132"/>
                        <a:gd name="connsiteY14" fmla="*/ 2368525 h 2602849"/>
                        <a:gd name="connsiteX15" fmla="*/ 2468384 w 2615132"/>
                        <a:gd name="connsiteY15" fmla="*/ 2022837 h 2602849"/>
                        <a:gd name="connsiteX16" fmla="*/ 2613350 w 2615132"/>
                        <a:gd name="connsiteY16" fmla="*/ 1364915 h 2602849"/>
                        <a:gd name="connsiteX17" fmla="*/ 2385776 w 2615132"/>
                        <a:gd name="connsiteY17" fmla="*/ 560957 h 2602849"/>
                        <a:gd name="connsiteX18" fmla="*/ 2044280 w 2615132"/>
                        <a:gd name="connsiteY18" fmla="*/ 365140 h 2602849"/>
                        <a:gd name="connsiteX19" fmla="*/ 1910467 w 2615132"/>
                        <a:gd name="connsiteY19" fmla="*/ 234807 h 2602849"/>
                        <a:gd name="connsiteX20" fmla="*/ 1687799 w 2615132"/>
                        <a:gd name="connsiteY20" fmla="*/ 182886 h 2602849"/>
                        <a:gd name="connsiteX0" fmla="*/ 1687799 w 2615132"/>
                        <a:gd name="connsiteY0" fmla="*/ 182886 h 2602857"/>
                        <a:gd name="connsiteX1" fmla="*/ 1342111 w 2615132"/>
                        <a:gd name="connsiteY1" fmla="*/ 4466 h 2602857"/>
                        <a:gd name="connsiteX2" fmla="*/ 1152540 w 2615132"/>
                        <a:gd name="connsiteY2" fmla="*/ 71373 h 2602857"/>
                        <a:gd name="connsiteX3" fmla="*/ 472316 w 2615132"/>
                        <a:gd name="connsiteY3" fmla="*/ 260944 h 2602857"/>
                        <a:gd name="connsiteX4" fmla="*/ 349652 w 2615132"/>
                        <a:gd name="connsiteY4" fmla="*/ 495120 h 2602857"/>
                        <a:gd name="connsiteX5" fmla="*/ 138493 w 2615132"/>
                        <a:gd name="connsiteY5" fmla="*/ 694770 h 2602857"/>
                        <a:gd name="connsiteX6" fmla="*/ 3964 w 2615132"/>
                        <a:gd name="connsiteY6" fmla="*/ 1465276 h 2602857"/>
                        <a:gd name="connsiteX7" fmla="*/ 279623 w 2615132"/>
                        <a:gd name="connsiteY7" fmla="*/ 2172352 h 2602857"/>
                        <a:gd name="connsiteX8" fmla="*/ 695340 w 2615132"/>
                        <a:gd name="connsiteY8" fmla="*/ 2424281 h 2602857"/>
                        <a:gd name="connsiteX9" fmla="*/ 818003 w 2615132"/>
                        <a:gd name="connsiteY9" fmla="*/ 2502339 h 2602857"/>
                        <a:gd name="connsiteX10" fmla="*/ 907213 w 2615132"/>
                        <a:gd name="connsiteY10" fmla="*/ 2502339 h 2602857"/>
                        <a:gd name="connsiteX11" fmla="*/ 1029877 w 2615132"/>
                        <a:gd name="connsiteY11" fmla="*/ 2602700 h 2602857"/>
                        <a:gd name="connsiteX12" fmla="*/ 1654345 w 2615132"/>
                        <a:gd name="connsiteY12" fmla="*/ 2524642 h 2602857"/>
                        <a:gd name="connsiteX13" fmla="*/ 1885042 w 2615132"/>
                        <a:gd name="connsiteY13" fmla="*/ 2491546 h 2602857"/>
                        <a:gd name="connsiteX14" fmla="*/ 2066940 w 2615132"/>
                        <a:gd name="connsiteY14" fmla="*/ 2368525 h 2602857"/>
                        <a:gd name="connsiteX15" fmla="*/ 2468384 w 2615132"/>
                        <a:gd name="connsiteY15" fmla="*/ 2022837 h 2602857"/>
                        <a:gd name="connsiteX16" fmla="*/ 2613350 w 2615132"/>
                        <a:gd name="connsiteY16" fmla="*/ 1364915 h 2602857"/>
                        <a:gd name="connsiteX17" fmla="*/ 2385776 w 2615132"/>
                        <a:gd name="connsiteY17" fmla="*/ 560957 h 2602857"/>
                        <a:gd name="connsiteX18" fmla="*/ 2044280 w 2615132"/>
                        <a:gd name="connsiteY18" fmla="*/ 365140 h 2602857"/>
                        <a:gd name="connsiteX19" fmla="*/ 1910467 w 2615132"/>
                        <a:gd name="connsiteY19" fmla="*/ 234807 h 2602857"/>
                        <a:gd name="connsiteX20" fmla="*/ 1687799 w 2615132"/>
                        <a:gd name="connsiteY20" fmla="*/ 182886 h 2602857"/>
                        <a:gd name="connsiteX0" fmla="*/ 1687799 w 2615132"/>
                        <a:gd name="connsiteY0" fmla="*/ 182886 h 2602857"/>
                        <a:gd name="connsiteX1" fmla="*/ 1342111 w 2615132"/>
                        <a:gd name="connsiteY1" fmla="*/ 4466 h 2602857"/>
                        <a:gd name="connsiteX2" fmla="*/ 1152540 w 2615132"/>
                        <a:gd name="connsiteY2" fmla="*/ 71373 h 2602857"/>
                        <a:gd name="connsiteX3" fmla="*/ 523523 w 2615132"/>
                        <a:gd name="connsiteY3" fmla="*/ 260944 h 2602857"/>
                        <a:gd name="connsiteX4" fmla="*/ 349652 w 2615132"/>
                        <a:gd name="connsiteY4" fmla="*/ 495120 h 2602857"/>
                        <a:gd name="connsiteX5" fmla="*/ 138493 w 2615132"/>
                        <a:gd name="connsiteY5" fmla="*/ 694770 h 2602857"/>
                        <a:gd name="connsiteX6" fmla="*/ 3964 w 2615132"/>
                        <a:gd name="connsiteY6" fmla="*/ 1465276 h 2602857"/>
                        <a:gd name="connsiteX7" fmla="*/ 279623 w 2615132"/>
                        <a:gd name="connsiteY7" fmla="*/ 2172352 h 2602857"/>
                        <a:gd name="connsiteX8" fmla="*/ 695340 w 2615132"/>
                        <a:gd name="connsiteY8" fmla="*/ 2424281 h 2602857"/>
                        <a:gd name="connsiteX9" fmla="*/ 818003 w 2615132"/>
                        <a:gd name="connsiteY9" fmla="*/ 2502339 h 2602857"/>
                        <a:gd name="connsiteX10" fmla="*/ 907213 w 2615132"/>
                        <a:gd name="connsiteY10" fmla="*/ 2502339 h 2602857"/>
                        <a:gd name="connsiteX11" fmla="*/ 1029877 w 2615132"/>
                        <a:gd name="connsiteY11" fmla="*/ 2602700 h 2602857"/>
                        <a:gd name="connsiteX12" fmla="*/ 1654345 w 2615132"/>
                        <a:gd name="connsiteY12" fmla="*/ 2524642 h 2602857"/>
                        <a:gd name="connsiteX13" fmla="*/ 1885042 w 2615132"/>
                        <a:gd name="connsiteY13" fmla="*/ 2491546 h 2602857"/>
                        <a:gd name="connsiteX14" fmla="*/ 2066940 w 2615132"/>
                        <a:gd name="connsiteY14" fmla="*/ 2368525 h 2602857"/>
                        <a:gd name="connsiteX15" fmla="*/ 2468384 w 2615132"/>
                        <a:gd name="connsiteY15" fmla="*/ 2022837 h 2602857"/>
                        <a:gd name="connsiteX16" fmla="*/ 2613350 w 2615132"/>
                        <a:gd name="connsiteY16" fmla="*/ 1364915 h 2602857"/>
                        <a:gd name="connsiteX17" fmla="*/ 2385776 w 2615132"/>
                        <a:gd name="connsiteY17" fmla="*/ 560957 h 2602857"/>
                        <a:gd name="connsiteX18" fmla="*/ 2044280 w 2615132"/>
                        <a:gd name="connsiteY18" fmla="*/ 365140 h 2602857"/>
                        <a:gd name="connsiteX19" fmla="*/ 1910467 w 2615132"/>
                        <a:gd name="connsiteY19" fmla="*/ 234807 h 2602857"/>
                        <a:gd name="connsiteX20" fmla="*/ 1687799 w 2615132"/>
                        <a:gd name="connsiteY20" fmla="*/ 182886 h 2602857"/>
                        <a:gd name="connsiteX0" fmla="*/ 1687799 w 2615132"/>
                        <a:gd name="connsiteY0" fmla="*/ 182886 h 2602857"/>
                        <a:gd name="connsiteX1" fmla="*/ 1342111 w 2615132"/>
                        <a:gd name="connsiteY1" fmla="*/ 4466 h 2602857"/>
                        <a:gd name="connsiteX2" fmla="*/ 1152540 w 2615132"/>
                        <a:gd name="connsiteY2" fmla="*/ 71373 h 2602857"/>
                        <a:gd name="connsiteX3" fmla="*/ 523523 w 2615132"/>
                        <a:gd name="connsiteY3" fmla="*/ 260944 h 2602857"/>
                        <a:gd name="connsiteX4" fmla="*/ 349652 w 2615132"/>
                        <a:gd name="connsiteY4" fmla="*/ 495120 h 2602857"/>
                        <a:gd name="connsiteX5" fmla="*/ 138493 w 2615132"/>
                        <a:gd name="connsiteY5" fmla="*/ 694770 h 2602857"/>
                        <a:gd name="connsiteX6" fmla="*/ 3964 w 2615132"/>
                        <a:gd name="connsiteY6" fmla="*/ 1465276 h 2602857"/>
                        <a:gd name="connsiteX7" fmla="*/ 279623 w 2615132"/>
                        <a:gd name="connsiteY7" fmla="*/ 2172352 h 2602857"/>
                        <a:gd name="connsiteX8" fmla="*/ 695340 w 2615132"/>
                        <a:gd name="connsiteY8" fmla="*/ 2424281 h 2602857"/>
                        <a:gd name="connsiteX9" fmla="*/ 818003 w 2615132"/>
                        <a:gd name="connsiteY9" fmla="*/ 2502339 h 2602857"/>
                        <a:gd name="connsiteX10" fmla="*/ 907213 w 2615132"/>
                        <a:gd name="connsiteY10" fmla="*/ 2502339 h 2602857"/>
                        <a:gd name="connsiteX11" fmla="*/ 1029877 w 2615132"/>
                        <a:gd name="connsiteY11" fmla="*/ 2602700 h 2602857"/>
                        <a:gd name="connsiteX12" fmla="*/ 1654345 w 2615132"/>
                        <a:gd name="connsiteY12" fmla="*/ 2524642 h 2602857"/>
                        <a:gd name="connsiteX13" fmla="*/ 1885042 w 2615132"/>
                        <a:gd name="connsiteY13" fmla="*/ 2491546 h 2602857"/>
                        <a:gd name="connsiteX14" fmla="*/ 2066940 w 2615132"/>
                        <a:gd name="connsiteY14" fmla="*/ 2368525 h 2602857"/>
                        <a:gd name="connsiteX15" fmla="*/ 2468384 w 2615132"/>
                        <a:gd name="connsiteY15" fmla="*/ 2022837 h 2602857"/>
                        <a:gd name="connsiteX16" fmla="*/ 2613350 w 2615132"/>
                        <a:gd name="connsiteY16" fmla="*/ 1364915 h 2602857"/>
                        <a:gd name="connsiteX17" fmla="*/ 2385776 w 2615132"/>
                        <a:gd name="connsiteY17" fmla="*/ 560957 h 2602857"/>
                        <a:gd name="connsiteX18" fmla="*/ 2044280 w 2615132"/>
                        <a:gd name="connsiteY18" fmla="*/ 365140 h 2602857"/>
                        <a:gd name="connsiteX19" fmla="*/ 1910467 w 2615132"/>
                        <a:gd name="connsiteY19" fmla="*/ 234807 h 2602857"/>
                        <a:gd name="connsiteX20" fmla="*/ 1687799 w 2615132"/>
                        <a:gd name="connsiteY20" fmla="*/ 182886 h 260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5132" h="2602857">
                          <a:moveTo>
                            <a:pt x="1687799" y="182886"/>
                          </a:moveTo>
                          <a:cubicBezTo>
                            <a:pt x="1593073" y="144496"/>
                            <a:pt x="1431321" y="23051"/>
                            <a:pt x="1342111" y="4466"/>
                          </a:cubicBezTo>
                          <a:cubicBezTo>
                            <a:pt x="1252901" y="-14120"/>
                            <a:pt x="1288971" y="28627"/>
                            <a:pt x="1152540" y="71373"/>
                          </a:cubicBezTo>
                          <a:cubicBezTo>
                            <a:pt x="1016109" y="114119"/>
                            <a:pt x="679283" y="153744"/>
                            <a:pt x="523523" y="260944"/>
                          </a:cubicBezTo>
                          <a:cubicBezTo>
                            <a:pt x="367763" y="368144"/>
                            <a:pt x="413824" y="422816"/>
                            <a:pt x="349652" y="495120"/>
                          </a:cubicBezTo>
                          <a:cubicBezTo>
                            <a:pt x="285480" y="567424"/>
                            <a:pt x="210738" y="540391"/>
                            <a:pt x="138493" y="694770"/>
                          </a:cubicBezTo>
                          <a:cubicBezTo>
                            <a:pt x="66248" y="849149"/>
                            <a:pt x="-19558" y="1219012"/>
                            <a:pt x="3964" y="1465276"/>
                          </a:cubicBezTo>
                          <a:cubicBezTo>
                            <a:pt x="27486" y="1711540"/>
                            <a:pt x="127818" y="2012518"/>
                            <a:pt x="279623" y="2172352"/>
                          </a:cubicBezTo>
                          <a:cubicBezTo>
                            <a:pt x="431428" y="2332186"/>
                            <a:pt x="605610" y="2369283"/>
                            <a:pt x="695340" y="2424281"/>
                          </a:cubicBezTo>
                          <a:cubicBezTo>
                            <a:pt x="785070" y="2479279"/>
                            <a:pt x="782691" y="2489329"/>
                            <a:pt x="818003" y="2502339"/>
                          </a:cubicBezTo>
                          <a:cubicBezTo>
                            <a:pt x="853315" y="2515349"/>
                            <a:pt x="871901" y="2485612"/>
                            <a:pt x="907213" y="2502339"/>
                          </a:cubicBezTo>
                          <a:cubicBezTo>
                            <a:pt x="942525" y="2519066"/>
                            <a:pt x="905355" y="2598983"/>
                            <a:pt x="1029877" y="2602700"/>
                          </a:cubicBezTo>
                          <a:cubicBezTo>
                            <a:pt x="1154399" y="2606417"/>
                            <a:pt x="1511818" y="2543168"/>
                            <a:pt x="1654345" y="2524642"/>
                          </a:cubicBezTo>
                          <a:cubicBezTo>
                            <a:pt x="1796873" y="2506116"/>
                            <a:pt x="1816276" y="2517565"/>
                            <a:pt x="1885042" y="2491546"/>
                          </a:cubicBezTo>
                          <a:cubicBezTo>
                            <a:pt x="1953808" y="2465527"/>
                            <a:pt x="1969716" y="2446643"/>
                            <a:pt x="2066940" y="2368525"/>
                          </a:cubicBezTo>
                          <a:cubicBezTo>
                            <a:pt x="2164164" y="2290407"/>
                            <a:pt x="2377316" y="2190105"/>
                            <a:pt x="2468384" y="2022837"/>
                          </a:cubicBezTo>
                          <a:cubicBezTo>
                            <a:pt x="2559452" y="1855569"/>
                            <a:pt x="2627118" y="1608562"/>
                            <a:pt x="2613350" y="1364915"/>
                          </a:cubicBezTo>
                          <a:cubicBezTo>
                            <a:pt x="2599582" y="1121268"/>
                            <a:pt x="2480621" y="727586"/>
                            <a:pt x="2385776" y="560957"/>
                          </a:cubicBezTo>
                          <a:cubicBezTo>
                            <a:pt x="2290931" y="394328"/>
                            <a:pt x="2131631" y="415320"/>
                            <a:pt x="2044280" y="365140"/>
                          </a:cubicBezTo>
                          <a:cubicBezTo>
                            <a:pt x="1956929" y="314960"/>
                            <a:pt x="1999141" y="294444"/>
                            <a:pt x="1910467" y="234807"/>
                          </a:cubicBezTo>
                          <a:cubicBezTo>
                            <a:pt x="1821793" y="175170"/>
                            <a:pt x="1782525" y="221276"/>
                            <a:pt x="1687799" y="182886"/>
                          </a:cubicBezTo>
                          <a:close/>
                        </a:path>
                      </a:pathLst>
                    </a:custGeom>
                    <a:noFill/>
                    <a:ln w="38100">
                      <a:solidFill>
                        <a:srgbClr val="67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66" name="Freeform 84">
                    <a:extLst>
                      <a:ext uri="{FF2B5EF4-FFF2-40B4-BE49-F238E27FC236}">
                        <a16:creationId xmlns:a16="http://schemas.microsoft.com/office/drawing/2014/main" id="{D104569B-5FE2-445A-B41E-DAD6C7C5EA1F}"/>
                      </a:ext>
                    </a:extLst>
                  </p:cNvPr>
                  <p:cNvSpPr/>
                  <p:nvPr/>
                </p:nvSpPr>
                <p:spPr>
                  <a:xfrm>
                    <a:off x="8711338" y="5550468"/>
                    <a:ext cx="817162" cy="673873"/>
                  </a:xfrm>
                  <a:custGeom>
                    <a:avLst/>
                    <a:gdLst>
                      <a:gd name="connsiteX0" fmla="*/ 500742 w 1589314"/>
                      <a:gd name="connsiteY0" fmla="*/ 10085 h 1310627"/>
                      <a:gd name="connsiteX1" fmla="*/ 272142 w 1589314"/>
                      <a:gd name="connsiteY1" fmla="*/ 108056 h 1310627"/>
                      <a:gd name="connsiteX2" fmla="*/ 163285 w 1589314"/>
                      <a:gd name="connsiteY2" fmla="*/ 782971 h 1310627"/>
                      <a:gd name="connsiteX3" fmla="*/ 0 w 1589314"/>
                      <a:gd name="connsiteY3" fmla="*/ 1087771 h 1310627"/>
                      <a:gd name="connsiteX4" fmla="*/ 163285 w 1589314"/>
                      <a:gd name="connsiteY4" fmla="*/ 1305485 h 1310627"/>
                      <a:gd name="connsiteX5" fmla="*/ 718457 w 1589314"/>
                      <a:gd name="connsiteY5" fmla="*/ 1240171 h 1310627"/>
                      <a:gd name="connsiteX6" fmla="*/ 968828 w 1589314"/>
                      <a:gd name="connsiteY6" fmla="*/ 1218399 h 1310627"/>
                      <a:gd name="connsiteX7" fmla="*/ 1132114 w 1589314"/>
                      <a:gd name="connsiteY7" fmla="*/ 1098656 h 1310627"/>
                      <a:gd name="connsiteX8" fmla="*/ 1415142 w 1589314"/>
                      <a:gd name="connsiteY8" fmla="*/ 935371 h 1310627"/>
                      <a:gd name="connsiteX9" fmla="*/ 1589314 w 1589314"/>
                      <a:gd name="connsiteY9" fmla="*/ 717656 h 13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9314" h="1310627">
                        <a:moveTo>
                          <a:pt x="500742" y="10085"/>
                        </a:moveTo>
                        <a:cubicBezTo>
                          <a:pt x="414563" y="-5337"/>
                          <a:pt x="328385" y="-20758"/>
                          <a:pt x="272142" y="108056"/>
                        </a:cubicBezTo>
                        <a:cubicBezTo>
                          <a:pt x="215899" y="236870"/>
                          <a:pt x="208642" y="619685"/>
                          <a:pt x="163285" y="782971"/>
                        </a:cubicBezTo>
                        <a:cubicBezTo>
                          <a:pt x="117928" y="946257"/>
                          <a:pt x="0" y="1000685"/>
                          <a:pt x="0" y="1087771"/>
                        </a:cubicBezTo>
                        <a:cubicBezTo>
                          <a:pt x="0" y="1174857"/>
                          <a:pt x="43542" y="1280085"/>
                          <a:pt x="163285" y="1305485"/>
                        </a:cubicBezTo>
                        <a:cubicBezTo>
                          <a:pt x="283028" y="1330885"/>
                          <a:pt x="584200" y="1254685"/>
                          <a:pt x="718457" y="1240171"/>
                        </a:cubicBezTo>
                        <a:cubicBezTo>
                          <a:pt x="852714" y="1225657"/>
                          <a:pt x="899885" y="1241985"/>
                          <a:pt x="968828" y="1218399"/>
                        </a:cubicBezTo>
                        <a:cubicBezTo>
                          <a:pt x="1037771" y="1194813"/>
                          <a:pt x="1057728" y="1145827"/>
                          <a:pt x="1132114" y="1098656"/>
                        </a:cubicBezTo>
                        <a:cubicBezTo>
                          <a:pt x="1206500" y="1051485"/>
                          <a:pt x="1338942" y="998871"/>
                          <a:pt x="1415142" y="935371"/>
                        </a:cubicBezTo>
                        <a:cubicBezTo>
                          <a:pt x="1491342" y="871871"/>
                          <a:pt x="1540328" y="794763"/>
                          <a:pt x="1589314" y="717656"/>
                        </a:cubicBezTo>
                      </a:path>
                    </a:pathLst>
                  </a:custGeom>
                  <a:noFill/>
                  <a:ln w="38100">
                    <a:solidFill>
                      <a:srgbClr val="39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43" name="Group 42">
                  <a:extLst>
                    <a:ext uri="{FF2B5EF4-FFF2-40B4-BE49-F238E27FC236}">
                      <a16:creationId xmlns:a16="http://schemas.microsoft.com/office/drawing/2014/main" id="{B4907433-9F18-4D35-B059-CCD019F54380}"/>
                    </a:ext>
                  </a:extLst>
                </p:cNvPr>
                <p:cNvGrpSpPr/>
                <p:nvPr/>
              </p:nvGrpSpPr>
              <p:grpSpPr>
                <a:xfrm>
                  <a:off x="9301406" y="4110739"/>
                  <a:ext cx="943493" cy="477395"/>
                  <a:chOff x="10144862" y="3834349"/>
                  <a:chExt cx="943493" cy="477395"/>
                </a:xfrm>
              </p:grpSpPr>
              <p:grpSp>
                <p:nvGrpSpPr>
                  <p:cNvPr id="128" name="Group 127">
                    <a:extLst>
                      <a:ext uri="{FF2B5EF4-FFF2-40B4-BE49-F238E27FC236}">
                        <a16:creationId xmlns:a16="http://schemas.microsoft.com/office/drawing/2014/main" id="{D9EF01D0-DD56-4F2F-BB07-D3FB187ACA0B}"/>
                      </a:ext>
                    </a:extLst>
                  </p:cNvPr>
                  <p:cNvGrpSpPr/>
                  <p:nvPr/>
                </p:nvGrpSpPr>
                <p:grpSpPr>
                  <a:xfrm>
                    <a:off x="10144862" y="3834349"/>
                    <a:ext cx="835418" cy="477395"/>
                    <a:chOff x="10144862" y="3834349"/>
                    <a:chExt cx="835418" cy="477395"/>
                  </a:xfrm>
                </p:grpSpPr>
                <p:grpSp>
                  <p:nvGrpSpPr>
                    <p:cNvPr id="135" name="Group 134">
                      <a:extLst>
                        <a:ext uri="{FF2B5EF4-FFF2-40B4-BE49-F238E27FC236}">
                          <a16:creationId xmlns:a16="http://schemas.microsoft.com/office/drawing/2014/main" id="{E4CEA584-1562-4655-AD95-BAF3E2D237DF}"/>
                        </a:ext>
                      </a:extLst>
                    </p:cNvPr>
                    <p:cNvGrpSpPr/>
                    <p:nvPr/>
                  </p:nvGrpSpPr>
                  <p:grpSpPr>
                    <a:xfrm rot="1806406" flipH="1">
                      <a:off x="10682660" y="3871708"/>
                      <a:ext cx="297620" cy="299044"/>
                      <a:chOff x="10528104" y="2628182"/>
                      <a:chExt cx="1040427" cy="1045403"/>
                    </a:xfrm>
                  </p:grpSpPr>
                  <p:sp>
                    <p:nvSpPr>
                      <p:cNvPr id="160" name="Freeform 129">
                        <a:extLst>
                          <a:ext uri="{FF2B5EF4-FFF2-40B4-BE49-F238E27FC236}">
                            <a16:creationId xmlns:a16="http://schemas.microsoft.com/office/drawing/2014/main" id="{8BDAC540-9F46-444B-BEA0-40E94FB3BFF8}"/>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9C1E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1" name="Freeform 130">
                        <a:extLst>
                          <a:ext uri="{FF2B5EF4-FFF2-40B4-BE49-F238E27FC236}">
                            <a16:creationId xmlns:a16="http://schemas.microsoft.com/office/drawing/2014/main" id="{B327E7F0-E1A5-444E-9F93-E322D98FBBD1}"/>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CD7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2" name="Rounded Rectangle 131">
                        <a:extLst>
                          <a:ext uri="{FF2B5EF4-FFF2-40B4-BE49-F238E27FC236}">
                            <a16:creationId xmlns:a16="http://schemas.microsoft.com/office/drawing/2014/main" id="{51CE9A8D-14EE-4605-A993-C93F3C414113}"/>
                          </a:ext>
                        </a:extLst>
                      </p:cNvPr>
                      <p:cNvSpPr/>
                      <p:nvPr/>
                    </p:nvSpPr>
                    <p:spPr>
                      <a:xfrm rot="18900000">
                        <a:off x="11026950" y="2879826"/>
                        <a:ext cx="51507" cy="1728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3" name="Freeform 132">
                        <a:extLst>
                          <a:ext uri="{FF2B5EF4-FFF2-40B4-BE49-F238E27FC236}">
                            <a16:creationId xmlns:a16="http://schemas.microsoft.com/office/drawing/2014/main" id="{888D852F-EF5D-43FE-A649-09BF8A990754}"/>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80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4" name="Freeform 133">
                        <a:extLst>
                          <a:ext uri="{FF2B5EF4-FFF2-40B4-BE49-F238E27FC236}">
                            <a16:creationId xmlns:a16="http://schemas.microsoft.com/office/drawing/2014/main" id="{145F1B0B-240E-449F-ABDA-534F43610DBC}"/>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36" name="Group 135">
                      <a:extLst>
                        <a:ext uri="{FF2B5EF4-FFF2-40B4-BE49-F238E27FC236}">
                          <a16:creationId xmlns:a16="http://schemas.microsoft.com/office/drawing/2014/main" id="{D44CC52B-03E3-44AE-9A8C-D22B8BA09281}"/>
                        </a:ext>
                      </a:extLst>
                    </p:cNvPr>
                    <p:cNvGrpSpPr/>
                    <p:nvPr/>
                  </p:nvGrpSpPr>
                  <p:grpSpPr>
                    <a:xfrm rot="20998241">
                      <a:off x="10313617" y="3834349"/>
                      <a:ext cx="297620" cy="299044"/>
                      <a:chOff x="10528104" y="2628182"/>
                      <a:chExt cx="1040427" cy="1045403"/>
                    </a:xfrm>
                  </p:grpSpPr>
                  <p:sp>
                    <p:nvSpPr>
                      <p:cNvPr id="155" name="Freeform 2">
                        <a:extLst>
                          <a:ext uri="{FF2B5EF4-FFF2-40B4-BE49-F238E27FC236}">
                            <a16:creationId xmlns:a16="http://schemas.microsoft.com/office/drawing/2014/main" id="{A31070A4-0B20-4CD1-B6B4-6BFB0A6E1CFC}"/>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9C1E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6" name="Freeform 3">
                        <a:extLst>
                          <a:ext uri="{FF2B5EF4-FFF2-40B4-BE49-F238E27FC236}">
                            <a16:creationId xmlns:a16="http://schemas.microsoft.com/office/drawing/2014/main" id="{A592152E-1AC5-4024-BDE5-384E850B9570}"/>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CD7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7" name="Rounded Rectangle 4">
                        <a:extLst>
                          <a:ext uri="{FF2B5EF4-FFF2-40B4-BE49-F238E27FC236}">
                            <a16:creationId xmlns:a16="http://schemas.microsoft.com/office/drawing/2014/main" id="{D31EED30-2389-42C7-96F7-645D2E5A8240}"/>
                          </a:ext>
                        </a:extLst>
                      </p:cNvPr>
                      <p:cNvSpPr/>
                      <p:nvPr/>
                    </p:nvSpPr>
                    <p:spPr>
                      <a:xfrm rot="18900000">
                        <a:off x="11026950" y="2879826"/>
                        <a:ext cx="51507" cy="1728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8" name="Freeform 108">
                        <a:extLst>
                          <a:ext uri="{FF2B5EF4-FFF2-40B4-BE49-F238E27FC236}">
                            <a16:creationId xmlns:a16="http://schemas.microsoft.com/office/drawing/2014/main" id="{37CD5249-61A1-4ACE-9E38-742FC829CAF6}"/>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80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9" name="Freeform 109">
                        <a:extLst>
                          <a:ext uri="{FF2B5EF4-FFF2-40B4-BE49-F238E27FC236}">
                            <a16:creationId xmlns:a16="http://schemas.microsoft.com/office/drawing/2014/main" id="{AD04980E-5214-4FE5-AB6A-637768BE9597}"/>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37" name="Group 136">
                      <a:extLst>
                        <a:ext uri="{FF2B5EF4-FFF2-40B4-BE49-F238E27FC236}">
                          <a16:creationId xmlns:a16="http://schemas.microsoft.com/office/drawing/2014/main" id="{F0F52B7D-A35A-455F-A706-9BCFCD5809F1}"/>
                        </a:ext>
                      </a:extLst>
                    </p:cNvPr>
                    <p:cNvGrpSpPr/>
                    <p:nvPr/>
                  </p:nvGrpSpPr>
                  <p:grpSpPr>
                    <a:xfrm rot="16761861">
                      <a:off x="10507473" y="3906507"/>
                      <a:ext cx="297620" cy="299044"/>
                      <a:chOff x="10528104" y="2628182"/>
                      <a:chExt cx="1040427" cy="1045403"/>
                    </a:xfrm>
                  </p:grpSpPr>
                  <p:sp>
                    <p:nvSpPr>
                      <p:cNvPr id="150" name="Freeform 111">
                        <a:extLst>
                          <a:ext uri="{FF2B5EF4-FFF2-40B4-BE49-F238E27FC236}">
                            <a16:creationId xmlns:a16="http://schemas.microsoft.com/office/drawing/2014/main" id="{B7ED7598-25E7-423B-87FC-835E0E7A3D55}"/>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9C1E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1" name="Freeform 112">
                        <a:extLst>
                          <a:ext uri="{FF2B5EF4-FFF2-40B4-BE49-F238E27FC236}">
                            <a16:creationId xmlns:a16="http://schemas.microsoft.com/office/drawing/2014/main" id="{B94ADDC6-F231-476F-BDF1-593027F0A159}"/>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CD7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2" name="Rounded Rectangle 113">
                        <a:extLst>
                          <a:ext uri="{FF2B5EF4-FFF2-40B4-BE49-F238E27FC236}">
                            <a16:creationId xmlns:a16="http://schemas.microsoft.com/office/drawing/2014/main" id="{B3B4C82B-D2DB-4ABB-8EC1-B7F3B2A0094D}"/>
                          </a:ext>
                        </a:extLst>
                      </p:cNvPr>
                      <p:cNvSpPr/>
                      <p:nvPr/>
                    </p:nvSpPr>
                    <p:spPr>
                      <a:xfrm rot="18900000">
                        <a:off x="11026950" y="2879826"/>
                        <a:ext cx="51507" cy="1728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3" name="Freeform 114">
                        <a:extLst>
                          <a:ext uri="{FF2B5EF4-FFF2-40B4-BE49-F238E27FC236}">
                            <a16:creationId xmlns:a16="http://schemas.microsoft.com/office/drawing/2014/main" id="{FCB3B1ED-5A6B-481D-90EB-808974F9CA27}"/>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80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4" name="Freeform 115">
                        <a:extLst>
                          <a:ext uri="{FF2B5EF4-FFF2-40B4-BE49-F238E27FC236}">
                            <a16:creationId xmlns:a16="http://schemas.microsoft.com/office/drawing/2014/main" id="{AD6B4BEF-A395-4C1B-89DE-F6B0BE93AA4B}"/>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38" name="Group 137">
                      <a:extLst>
                        <a:ext uri="{FF2B5EF4-FFF2-40B4-BE49-F238E27FC236}">
                          <a16:creationId xmlns:a16="http://schemas.microsoft.com/office/drawing/2014/main" id="{78550AA6-9648-4466-B9BC-8A846107A1E9}"/>
                        </a:ext>
                      </a:extLst>
                    </p:cNvPr>
                    <p:cNvGrpSpPr/>
                    <p:nvPr/>
                  </p:nvGrpSpPr>
                  <p:grpSpPr>
                    <a:xfrm rot="18508378">
                      <a:off x="10445736" y="4013412"/>
                      <a:ext cx="297620" cy="299044"/>
                      <a:chOff x="10528104" y="2628182"/>
                      <a:chExt cx="1040427" cy="1045403"/>
                    </a:xfrm>
                  </p:grpSpPr>
                  <p:sp>
                    <p:nvSpPr>
                      <p:cNvPr id="145" name="Freeform 117">
                        <a:extLst>
                          <a:ext uri="{FF2B5EF4-FFF2-40B4-BE49-F238E27FC236}">
                            <a16:creationId xmlns:a16="http://schemas.microsoft.com/office/drawing/2014/main" id="{A375F47F-05CC-4B03-86D4-5AD885106BE2}"/>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9C1E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6" name="Freeform 118">
                        <a:extLst>
                          <a:ext uri="{FF2B5EF4-FFF2-40B4-BE49-F238E27FC236}">
                            <a16:creationId xmlns:a16="http://schemas.microsoft.com/office/drawing/2014/main" id="{FE44DF43-B6CD-4870-B5B8-FE151F99D480}"/>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CD7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7" name="Rounded Rectangle 119">
                        <a:extLst>
                          <a:ext uri="{FF2B5EF4-FFF2-40B4-BE49-F238E27FC236}">
                            <a16:creationId xmlns:a16="http://schemas.microsoft.com/office/drawing/2014/main" id="{8B84DE58-269D-4F28-809E-AEF58D515E39}"/>
                          </a:ext>
                        </a:extLst>
                      </p:cNvPr>
                      <p:cNvSpPr/>
                      <p:nvPr/>
                    </p:nvSpPr>
                    <p:spPr>
                      <a:xfrm rot="18900000">
                        <a:off x="11026950" y="2879826"/>
                        <a:ext cx="51507" cy="1728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8" name="Freeform 120">
                        <a:extLst>
                          <a:ext uri="{FF2B5EF4-FFF2-40B4-BE49-F238E27FC236}">
                            <a16:creationId xmlns:a16="http://schemas.microsoft.com/office/drawing/2014/main" id="{96FCBB2A-68F2-409A-B2AA-59A49B07F506}"/>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80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9" name="Freeform 121">
                        <a:extLst>
                          <a:ext uri="{FF2B5EF4-FFF2-40B4-BE49-F238E27FC236}">
                            <a16:creationId xmlns:a16="http://schemas.microsoft.com/office/drawing/2014/main" id="{AA36E106-35DE-425F-9E02-B92EAC956B4B}"/>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39" name="Group 138">
                      <a:extLst>
                        <a:ext uri="{FF2B5EF4-FFF2-40B4-BE49-F238E27FC236}">
                          <a16:creationId xmlns:a16="http://schemas.microsoft.com/office/drawing/2014/main" id="{956CD5B2-FF9D-453B-B00B-9AA7433ECEEF}"/>
                        </a:ext>
                      </a:extLst>
                    </p:cNvPr>
                    <p:cNvGrpSpPr/>
                    <p:nvPr/>
                  </p:nvGrpSpPr>
                  <p:grpSpPr>
                    <a:xfrm rot="823798" flipH="1">
                      <a:off x="10144862" y="3948529"/>
                      <a:ext cx="297620" cy="299044"/>
                      <a:chOff x="10528104" y="2628182"/>
                      <a:chExt cx="1040427" cy="1045403"/>
                    </a:xfrm>
                  </p:grpSpPr>
                  <p:sp>
                    <p:nvSpPr>
                      <p:cNvPr id="140" name="Freeform 123">
                        <a:extLst>
                          <a:ext uri="{FF2B5EF4-FFF2-40B4-BE49-F238E27FC236}">
                            <a16:creationId xmlns:a16="http://schemas.microsoft.com/office/drawing/2014/main" id="{110209BA-A8AF-4109-B8F9-C12CA5F35595}"/>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9C1E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1" name="Freeform 124">
                        <a:extLst>
                          <a:ext uri="{FF2B5EF4-FFF2-40B4-BE49-F238E27FC236}">
                            <a16:creationId xmlns:a16="http://schemas.microsoft.com/office/drawing/2014/main" id="{A95479D2-6F76-48B7-8303-05985BCD84CF}"/>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CD7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2" name="Rounded Rectangle 125">
                        <a:extLst>
                          <a:ext uri="{FF2B5EF4-FFF2-40B4-BE49-F238E27FC236}">
                            <a16:creationId xmlns:a16="http://schemas.microsoft.com/office/drawing/2014/main" id="{B08A7F41-695C-41F0-86E4-6440B2D33D32}"/>
                          </a:ext>
                        </a:extLst>
                      </p:cNvPr>
                      <p:cNvSpPr/>
                      <p:nvPr/>
                    </p:nvSpPr>
                    <p:spPr>
                      <a:xfrm rot="18900000">
                        <a:off x="11026950" y="2879826"/>
                        <a:ext cx="51507" cy="1728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3" name="Freeform 126">
                        <a:extLst>
                          <a:ext uri="{FF2B5EF4-FFF2-40B4-BE49-F238E27FC236}">
                            <a16:creationId xmlns:a16="http://schemas.microsoft.com/office/drawing/2014/main" id="{73668C9E-5E3A-4197-9655-4ECF8E340C48}"/>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80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4" name="Freeform 127">
                        <a:extLst>
                          <a:ext uri="{FF2B5EF4-FFF2-40B4-BE49-F238E27FC236}">
                            <a16:creationId xmlns:a16="http://schemas.microsoft.com/office/drawing/2014/main" id="{94684BBA-27C6-49C5-9C32-D3684B26DC09}"/>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grpSp>
                <p:nvGrpSpPr>
                  <p:cNvPr id="129" name="Group 128">
                    <a:extLst>
                      <a:ext uri="{FF2B5EF4-FFF2-40B4-BE49-F238E27FC236}">
                        <a16:creationId xmlns:a16="http://schemas.microsoft.com/office/drawing/2014/main" id="{FD0A303E-0F96-4703-8ED1-48A927BA1FF0}"/>
                      </a:ext>
                    </a:extLst>
                  </p:cNvPr>
                  <p:cNvGrpSpPr/>
                  <p:nvPr/>
                </p:nvGrpSpPr>
                <p:grpSpPr>
                  <a:xfrm rot="2541335" flipH="1">
                    <a:off x="10790735" y="3957129"/>
                    <a:ext cx="297620" cy="299044"/>
                    <a:chOff x="10528104" y="2628182"/>
                    <a:chExt cx="1040427" cy="1045403"/>
                  </a:xfrm>
                </p:grpSpPr>
                <p:sp>
                  <p:nvSpPr>
                    <p:cNvPr id="130" name="Freeform 135">
                      <a:extLst>
                        <a:ext uri="{FF2B5EF4-FFF2-40B4-BE49-F238E27FC236}">
                          <a16:creationId xmlns:a16="http://schemas.microsoft.com/office/drawing/2014/main" id="{15842DBC-48B4-4F39-BB0E-AD0BA247FDE9}"/>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9C1E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31" name="Freeform 136">
                      <a:extLst>
                        <a:ext uri="{FF2B5EF4-FFF2-40B4-BE49-F238E27FC236}">
                          <a16:creationId xmlns:a16="http://schemas.microsoft.com/office/drawing/2014/main" id="{01879B55-646E-4027-BC7E-8B93DD4A6F89}"/>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CD7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32" name="Rounded Rectangle 137">
                      <a:extLst>
                        <a:ext uri="{FF2B5EF4-FFF2-40B4-BE49-F238E27FC236}">
                          <a16:creationId xmlns:a16="http://schemas.microsoft.com/office/drawing/2014/main" id="{5B9B3072-E9F8-4CE4-963B-F8FAB141FD71}"/>
                        </a:ext>
                      </a:extLst>
                    </p:cNvPr>
                    <p:cNvSpPr/>
                    <p:nvPr/>
                  </p:nvSpPr>
                  <p:spPr>
                    <a:xfrm rot="18900000">
                      <a:off x="11026950" y="2879826"/>
                      <a:ext cx="51507" cy="1728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33" name="Freeform 138">
                      <a:extLst>
                        <a:ext uri="{FF2B5EF4-FFF2-40B4-BE49-F238E27FC236}">
                          <a16:creationId xmlns:a16="http://schemas.microsoft.com/office/drawing/2014/main" id="{674E0320-FD23-40B9-9E74-AE2443D1C20A}"/>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80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34" name="Freeform 139">
                      <a:extLst>
                        <a:ext uri="{FF2B5EF4-FFF2-40B4-BE49-F238E27FC236}">
                          <a16:creationId xmlns:a16="http://schemas.microsoft.com/office/drawing/2014/main" id="{DAD9FF58-F8B8-4261-8F91-7F8D7AE26FB7}"/>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grpSp>
              <p:nvGrpSpPr>
                <p:cNvPr id="44" name="Group 43">
                  <a:extLst>
                    <a:ext uri="{FF2B5EF4-FFF2-40B4-BE49-F238E27FC236}">
                      <a16:creationId xmlns:a16="http://schemas.microsoft.com/office/drawing/2014/main" id="{6F614FAC-43BE-47C3-A504-0A589F109032}"/>
                    </a:ext>
                  </a:extLst>
                </p:cNvPr>
                <p:cNvGrpSpPr/>
                <p:nvPr/>
              </p:nvGrpSpPr>
              <p:grpSpPr>
                <a:xfrm>
                  <a:off x="8688070" y="4269781"/>
                  <a:ext cx="505181" cy="255615"/>
                  <a:chOff x="10144862" y="3834349"/>
                  <a:chExt cx="943493" cy="477395"/>
                </a:xfrm>
              </p:grpSpPr>
              <p:grpSp>
                <p:nvGrpSpPr>
                  <p:cNvPr id="91" name="Group 90">
                    <a:extLst>
                      <a:ext uri="{FF2B5EF4-FFF2-40B4-BE49-F238E27FC236}">
                        <a16:creationId xmlns:a16="http://schemas.microsoft.com/office/drawing/2014/main" id="{682679D2-B400-488D-815E-571E59FB96E2}"/>
                      </a:ext>
                    </a:extLst>
                  </p:cNvPr>
                  <p:cNvGrpSpPr/>
                  <p:nvPr/>
                </p:nvGrpSpPr>
                <p:grpSpPr>
                  <a:xfrm>
                    <a:off x="10144862" y="3834349"/>
                    <a:ext cx="835418" cy="477395"/>
                    <a:chOff x="10144862" y="3834349"/>
                    <a:chExt cx="835418" cy="477395"/>
                  </a:xfrm>
                </p:grpSpPr>
                <p:grpSp>
                  <p:nvGrpSpPr>
                    <p:cNvPr id="98" name="Group 97">
                      <a:extLst>
                        <a:ext uri="{FF2B5EF4-FFF2-40B4-BE49-F238E27FC236}">
                          <a16:creationId xmlns:a16="http://schemas.microsoft.com/office/drawing/2014/main" id="{DDA4CA84-FFB6-4875-8EBB-132F707A6BF5}"/>
                        </a:ext>
                      </a:extLst>
                    </p:cNvPr>
                    <p:cNvGrpSpPr/>
                    <p:nvPr/>
                  </p:nvGrpSpPr>
                  <p:grpSpPr>
                    <a:xfrm rot="1806406" flipH="1">
                      <a:off x="10682660" y="3871708"/>
                      <a:ext cx="297620" cy="299044"/>
                      <a:chOff x="10528104" y="2628182"/>
                      <a:chExt cx="1040427" cy="1045403"/>
                    </a:xfrm>
                  </p:grpSpPr>
                  <p:sp>
                    <p:nvSpPr>
                      <p:cNvPr id="123" name="Freeform 179">
                        <a:extLst>
                          <a:ext uri="{FF2B5EF4-FFF2-40B4-BE49-F238E27FC236}">
                            <a16:creationId xmlns:a16="http://schemas.microsoft.com/office/drawing/2014/main" id="{24DA75C0-92AC-4314-A8AE-2111CCCA60AB}"/>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4" name="Freeform 180">
                        <a:extLst>
                          <a:ext uri="{FF2B5EF4-FFF2-40B4-BE49-F238E27FC236}">
                            <a16:creationId xmlns:a16="http://schemas.microsoft.com/office/drawing/2014/main" id="{FD81A789-83FF-46F7-91AE-2C8E2E9F91E8}"/>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5C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5" name="Rounded Rectangle 181">
                        <a:extLst>
                          <a:ext uri="{FF2B5EF4-FFF2-40B4-BE49-F238E27FC236}">
                            <a16:creationId xmlns:a16="http://schemas.microsoft.com/office/drawing/2014/main" id="{64D6CBCB-E317-43F2-89AB-58F7EA29D285}"/>
                          </a:ext>
                        </a:extLst>
                      </p:cNvPr>
                      <p:cNvSpPr/>
                      <p:nvPr/>
                    </p:nvSpPr>
                    <p:spPr>
                      <a:xfrm rot="18900000">
                        <a:off x="10977795" y="2903006"/>
                        <a:ext cx="68012" cy="6801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6" name="Freeform 182">
                        <a:extLst>
                          <a:ext uri="{FF2B5EF4-FFF2-40B4-BE49-F238E27FC236}">
                            <a16:creationId xmlns:a16="http://schemas.microsoft.com/office/drawing/2014/main" id="{15650175-FD21-4DE0-A192-CB6461FCD018}"/>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80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7" name="Freeform 183">
                        <a:extLst>
                          <a:ext uri="{FF2B5EF4-FFF2-40B4-BE49-F238E27FC236}">
                            <a16:creationId xmlns:a16="http://schemas.microsoft.com/office/drawing/2014/main" id="{CE0D8C3A-E978-4CAD-9866-A84363EC97D9}"/>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a:ln>
                        <a:solidFill>
                          <a:srgbClr val="333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99" name="Group 98">
                      <a:extLst>
                        <a:ext uri="{FF2B5EF4-FFF2-40B4-BE49-F238E27FC236}">
                          <a16:creationId xmlns:a16="http://schemas.microsoft.com/office/drawing/2014/main" id="{9AC45727-01DE-48EA-A4A3-AA7BCD5BE200}"/>
                        </a:ext>
                      </a:extLst>
                    </p:cNvPr>
                    <p:cNvGrpSpPr/>
                    <p:nvPr/>
                  </p:nvGrpSpPr>
                  <p:grpSpPr>
                    <a:xfrm rot="20998241">
                      <a:off x="10313617" y="3834349"/>
                      <a:ext cx="297620" cy="299044"/>
                      <a:chOff x="10528104" y="2628182"/>
                      <a:chExt cx="1040427" cy="1045403"/>
                    </a:xfrm>
                  </p:grpSpPr>
                  <p:sp>
                    <p:nvSpPr>
                      <p:cNvPr id="118" name="Freeform 174">
                        <a:extLst>
                          <a:ext uri="{FF2B5EF4-FFF2-40B4-BE49-F238E27FC236}">
                            <a16:creationId xmlns:a16="http://schemas.microsoft.com/office/drawing/2014/main" id="{7202B0C4-1AF7-40F2-8317-22375BC836ED}"/>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9" name="Freeform 175">
                        <a:extLst>
                          <a:ext uri="{FF2B5EF4-FFF2-40B4-BE49-F238E27FC236}">
                            <a16:creationId xmlns:a16="http://schemas.microsoft.com/office/drawing/2014/main" id="{8E451A05-EF14-48F1-AC38-30F50F920EDD}"/>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5C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0" name="Rounded Rectangle 176">
                        <a:extLst>
                          <a:ext uri="{FF2B5EF4-FFF2-40B4-BE49-F238E27FC236}">
                            <a16:creationId xmlns:a16="http://schemas.microsoft.com/office/drawing/2014/main" id="{87F298C6-0492-4BB7-AA95-E4BB8003BE69}"/>
                          </a:ext>
                        </a:extLst>
                      </p:cNvPr>
                      <p:cNvSpPr/>
                      <p:nvPr/>
                    </p:nvSpPr>
                    <p:spPr>
                      <a:xfrm rot="18900000">
                        <a:off x="10903664" y="2973144"/>
                        <a:ext cx="68012" cy="6801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1" name="Freeform 177">
                        <a:extLst>
                          <a:ext uri="{FF2B5EF4-FFF2-40B4-BE49-F238E27FC236}">
                            <a16:creationId xmlns:a16="http://schemas.microsoft.com/office/drawing/2014/main" id="{AED6802E-A383-41AD-9FCC-BAC09B26690E}"/>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333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2" name="Freeform 178">
                        <a:extLst>
                          <a:ext uri="{FF2B5EF4-FFF2-40B4-BE49-F238E27FC236}">
                            <a16:creationId xmlns:a16="http://schemas.microsoft.com/office/drawing/2014/main" id="{D5AAD0CA-1F5C-4FCF-BC65-3FF2F0E8BDB0}"/>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00" name="Group 99">
                      <a:extLst>
                        <a:ext uri="{FF2B5EF4-FFF2-40B4-BE49-F238E27FC236}">
                          <a16:creationId xmlns:a16="http://schemas.microsoft.com/office/drawing/2014/main" id="{1CE5F829-6819-4FFF-AC58-B66040C338EA}"/>
                        </a:ext>
                      </a:extLst>
                    </p:cNvPr>
                    <p:cNvGrpSpPr/>
                    <p:nvPr/>
                  </p:nvGrpSpPr>
                  <p:grpSpPr>
                    <a:xfrm rot="16761861">
                      <a:off x="10507473" y="3906507"/>
                      <a:ext cx="297620" cy="299044"/>
                      <a:chOff x="10528104" y="2628182"/>
                      <a:chExt cx="1040427" cy="1045403"/>
                    </a:xfrm>
                  </p:grpSpPr>
                  <p:sp>
                    <p:nvSpPr>
                      <p:cNvPr id="113" name="Freeform 169">
                        <a:extLst>
                          <a:ext uri="{FF2B5EF4-FFF2-40B4-BE49-F238E27FC236}">
                            <a16:creationId xmlns:a16="http://schemas.microsoft.com/office/drawing/2014/main" id="{A46165E0-854A-4C8C-9B82-29D98EB33E80}"/>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4" name="Freeform 170">
                        <a:extLst>
                          <a:ext uri="{FF2B5EF4-FFF2-40B4-BE49-F238E27FC236}">
                            <a16:creationId xmlns:a16="http://schemas.microsoft.com/office/drawing/2014/main" id="{418BD7C7-D65E-4BC3-9052-5C7E0349E1CC}"/>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5C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5" name="Rounded Rectangle 171">
                        <a:extLst>
                          <a:ext uri="{FF2B5EF4-FFF2-40B4-BE49-F238E27FC236}">
                            <a16:creationId xmlns:a16="http://schemas.microsoft.com/office/drawing/2014/main" id="{164D020A-2159-4BFC-9B4C-CB3585F535BC}"/>
                          </a:ext>
                        </a:extLst>
                      </p:cNvPr>
                      <p:cNvSpPr/>
                      <p:nvPr/>
                    </p:nvSpPr>
                    <p:spPr>
                      <a:xfrm rot="18900000">
                        <a:off x="10903668" y="2973145"/>
                        <a:ext cx="68012" cy="6801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6" name="Freeform 172">
                        <a:extLst>
                          <a:ext uri="{FF2B5EF4-FFF2-40B4-BE49-F238E27FC236}">
                            <a16:creationId xmlns:a16="http://schemas.microsoft.com/office/drawing/2014/main" id="{BAF6DF8D-DC79-4146-97B7-C0CC089CCAAB}"/>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333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7" name="Freeform 173">
                        <a:extLst>
                          <a:ext uri="{FF2B5EF4-FFF2-40B4-BE49-F238E27FC236}">
                            <a16:creationId xmlns:a16="http://schemas.microsoft.com/office/drawing/2014/main" id="{E12D3789-DFD7-4E78-B166-0EDDDD7EFCA5}"/>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01" name="Group 100">
                      <a:extLst>
                        <a:ext uri="{FF2B5EF4-FFF2-40B4-BE49-F238E27FC236}">
                          <a16:creationId xmlns:a16="http://schemas.microsoft.com/office/drawing/2014/main" id="{0D205EC2-808F-499E-BA6C-8B58897CE150}"/>
                        </a:ext>
                      </a:extLst>
                    </p:cNvPr>
                    <p:cNvGrpSpPr/>
                    <p:nvPr/>
                  </p:nvGrpSpPr>
                  <p:grpSpPr>
                    <a:xfrm rot="18508378">
                      <a:off x="10445736" y="4013412"/>
                      <a:ext cx="297620" cy="299044"/>
                      <a:chOff x="10528104" y="2628182"/>
                      <a:chExt cx="1040427" cy="1045403"/>
                    </a:xfrm>
                  </p:grpSpPr>
                  <p:sp>
                    <p:nvSpPr>
                      <p:cNvPr id="108" name="Freeform 164">
                        <a:extLst>
                          <a:ext uri="{FF2B5EF4-FFF2-40B4-BE49-F238E27FC236}">
                            <a16:creationId xmlns:a16="http://schemas.microsoft.com/office/drawing/2014/main" id="{48709949-F70D-429E-BD88-E11B4E38C835}"/>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9" name="Freeform 165">
                        <a:extLst>
                          <a:ext uri="{FF2B5EF4-FFF2-40B4-BE49-F238E27FC236}">
                            <a16:creationId xmlns:a16="http://schemas.microsoft.com/office/drawing/2014/main" id="{A93388E0-D86B-4938-AD86-2CBEFF700E14}"/>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5C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0" name="Rounded Rectangle 166">
                        <a:extLst>
                          <a:ext uri="{FF2B5EF4-FFF2-40B4-BE49-F238E27FC236}">
                            <a16:creationId xmlns:a16="http://schemas.microsoft.com/office/drawing/2014/main" id="{66A596B7-3BFF-47C2-91F2-4E53696B192C}"/>
                          </a:ext>
                        </a:extLst>
                      </p:cNvPr>
                      <p:cNvSpPr/>
                      <p:nvPr/>
                    </p:nvSpPr>
                    <p:spPr>
                      <a:xfrm rot="18900000">
                        <a:off x="10903666" y="2973142"/>
                        <a:ext cx="68012" cy="6801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1" name="Freeform 167">
                        <a:extLst>
                          <a:ext uri="{FF2B5EF4-FFF2-40B4-BE49-F238E27FC236}">
                            <a16:creationId xmlns:a16="http://schemas.microsoft.com/office/drawing/2014/main" id="{F43402F9-AE39-47A8-B937-57FE0CA70C41}"/>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333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2" name="Freeform 168">
                        <a:extLst>
                          <a:ext uri="{FF2B5EF4-FFF2-40B4-BE49-F238E27FC236}">
                            <a16:creationId xmlns:a16="http://schemas.microsoft.com/office/drawing/2014/main" id="{E78D5B2D-FC4B-45BC-A81D-B48C270D9822}"/>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02" name="Group 101">
                      <a:extLst>
                        <a:ext uri="{FF2B5EF4-FFF2-40B4-BE49-F238E27FC236}">
                          <a16:creationId xmlns:a16="http://schemas.microsoft.com/office/drawing/2014/main" id="{1337FCCB-2E2C-4F2E-978D-DA481C4288C6}"/>
                        </a:ext>
                      </a:extLst>
                    </p:cNvPr>
                    <p:cNvGrpSpPr/>
                    <p:nvPr/>
                  </p:nvGrpSpPr>
                  <p:grpSpPr>
                    <a:xfrm rot="823798" flipH="1">
                      <a:off x="10144862" y="3948529"/>
                      <a:ext cx="297620" cy="299044"/>
                      <a:chOff x="10528104" y="2628182"/>
                      <a:chExt cx="1040427" cy="1045403"/>
                    </a:xfrm>
                  </p:grpSpPr>
                  <p:sp>
                    <p:nvSpPr>
                      <p:cNvPr id="103" name="Freeform 159">
                        <a:extLst>
                          <a:ext uri="{FF2B5EF4-FFF2-40B4-BE49-F238E27FC236}">
                            <a16:creationId xmlns:a16="http://schemas.microsoft.com/office/drawing/2014/main" id="{9A25E97A-945F-4C26-9C53-CB06582D5749}"/>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4" name="Freeform 160">
                        <a:extLst>
                          <a:ext uri="{FF2B5EF4-FFF2-40B4-BE49-F238E27FC236}">
                            <a16:creationId xmlns:a16="http://schemas.microsoft.com/office/drawing/2014/main" id="{177CC093-0468-4BC3-9A13-D4DD6B25CD4E}"/>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5C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5" name="Rounded Rectangle 161">
                        <a:extLst>
                          <a:ext uri="{FF2B5EF4-FFF2-40B4-BE49-F238E27FC236}">
                            <a16:creationId xmlns:a16="http://schemas.microsoft.com/office/drawing/2014/main" id="{3F49AEB7-3C04-4D28-A589-38D31AE2C80F}"/>
                          </a:ext>
                        </a:extLst>
                      </p:cNvPr>
                      <p:cNvSpPr/>
                      <p:nvPr/>
                    </p:nvSpPr>
                    <p:spPr>
                      <a:xfrm rot="18900000">
                        <a:off x="10977794" y="2903001"/>
                        <a:ext cx="68012" cy="6801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6" name="Freeform 162">
                        <a:extLst>
                          <a:ext uri="{FF2B5EF4-FFF2-40B4-BE49-F238E27FC236}">
                            <a16:creationId xmlns:a16="http://schemas.microsoft.com/office/drawing/2014/main" id="{FD8D9C46-34C3-42A5-9DEA-09E165CF179E}"/>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333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7" name="Freeform 163">
                        <a:extLst>
                          <a:ext uri="{FF2B5EF4-FFF2-40B4-BE49-F238E27FC236}">
                            <a16:creationId xmlns:a16="http://schemas.microsoft.com/office/drawing/2014/main" id="{84D1C955-9138-4F5F-A1AE-43E9A5F58077}"/>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grpSp>
                <p:nvGrpSpPr>
                  <p:cNvPr id="92" name="Group 91">
                    <a:extLst>
                      <a:ext uri="{FF2B5EF4-FFF2-40B4-BE49-F238E27FC236}">
                        <a16:creationId xmlns:a16="http://schemas.microsoft.com/office/drawing/2014/main" id="{08F9B75D-9575-4049-969A-2C8791B4AADF}"/>
                      </a:ext>
                    </a:extLst>
                  </p:cNvPr>
                  <p:cNvGrpSpPr/>
                  <p:nvPr/>
                </p:nvGrpSpPr>
                <p:grpSpPr>
                  <a:xfrm rot="2541335" flipH="1">
                    <a:off x="10790735" y="3957129"/>
                    <a:ext cx="297620" cy="299044"/>
                    <a:chOff x="10528104" y="2628182"/>
                    <a:chExt cx="1040427" cy="1045403"/>
                  </a:xfrm>
                </p:grpSpPr>
                <p:sp>
                  <p:nvSpPr>
                    <p:cNvPr id="93" name="Freeform 149">
                      <a:extLst>
                        <a:ext uri="{FF2B5EF4-FFF2-40B4-BE49-F238E27FC236}">
                          <a16:creationId xmlns:a16="http://schemas.microsoft.com/office/drawing/2014/main" id="{10600C79-C79D-4DB3-BA90-D689BC6B1FBB}"/>
                        </a:ext>
                      </a:extLst>
                    </p:cNvPr>
                    <p:cNvSpPr/>
                    <p:nvPr/>
                  </p:nvSpPr>
                  <p:spPr>
                    <a:xfrm>
                      <a:off x="10534527"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4" name="Freeform 150">
                      <a:extLst>
                        <a:ext uri="{FF2B5EF4-FFF2-40B4-BE49-F238E27FC236}">
                          <a16:creationId xmlns:a16="http://schemas.microsoft.com/office/drawing/2014/main" id="{5CCF6AEF-F893-4FE3-9619-9F970D70D482}"/>
                        </a:ext>
                      </a:extLst>
                    </p:cNvPr>
                    <p:cNvSpPr/>
                    <p:nvPr/>
                  </p:nvSpPr>
                  <p:spPr>
                    <a:xfrm>
                      <a:off x="10747113" y="2787253"/>
                      <a:ext cx="689724" cy="706199"/>
                    </a:xfrm>
                    <a:custGeom>
                      <a:avLst/>
                      <a:gdLst>
                        <a:gd name="connsiteX0" fmla="*/ 82797 w 678978"/>
                        <a:gd name="connsiteY0" fmla="*/ 8036 h 706794"/>
                        <a:gd name="connsiteX1" fmla="*/ 5159 w 678978"/>
                        <a:gd name="connsiteY1" fmla="*/ 68421 h 706794"/>
                        <a:gd name="connsiteX2" fmla="*/ 220820 w 678978"/>
                        <a:gd name="connsiteY2" fmla="*/ 309961 h 706794"/>
                        <a:gd name="connsiteX3" fmla="*/ 488239 w 678978"/>
                        <a:gd name="connsiteY3" fmla="*/ 396225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78978"/>
                        <a:gd name="connsiteY0" fmla="*/ 8036 h 706794"/>
                        <a:gd name="connsiteX1" fmla="*/ 5159 w 678978"/>
                        <a:gd name="connsiteY1" fmla="*/ 68421 h 706794"/>
                        <a:gd name="connsiteX2" fmla="*/ 220820 w 678978"/>
                        <a:gd name="connsiteY2" fmla="*/ 309961 h 706794"/>
                        <a:gd name="connsiteX3" fmla="*/ 478300 w 678978"/>
                        <a:gd name="connsiteY3" fmla="*/ 411133 h 706794"/>
                        <a:gd name="connsiteX4" fmla="*/ 591756 w 678978"/>
                        <a:gd name="connsiteY4" fmla="*/ 568753 h 706794"/>
                        <a:gd name="connsiteX5" fmla="*/ 652141 w 678978"/>
                        <a:gd name="connsiteY5" fmla="*/ 706776 h 706794"/>
                        <a:gd name="connsiteX6" fmla="*/ 678020 w 678978"/>
                        <a:gd name="connsiteY6" fmla="*/ 577380 h 706794"/>
                        <a:gd name="connsiteX7" fmla="*/ 652141 w 678978"/>
                        <a:gd name="connsiteY7" fmla="*/ 413478 h 706794"/>
                        <a:gd name="connsiteX8" fmla="*/ 470986 w 678978"/>
                        <a:gd name="connsiteY8" fmla="*/ 309961 h 706794"/>
                        <a:gd name="connsiteX9" fmla="*/ 255326 w 678978"/>
                        <a:gd name="connsiteY9" fmla="*/ 215070 h 706794"/>
                        <a:gd name="connsiteX10" fmla="*/ 82797 w 678978"/>
                        <a:gd name="connsiteY10" fmla="*/ 8036 h 706794"/>
                        <a:gd name="connsiteX0" fmla="*/ 82797 w 687326"/>
                        <a:gd name="connsiteY0" fmla="*/ 8036 h 706794"/>
                        <a:gd name="connsiteX1" fmla="*/ 5159 w 687326"/>
                        <a:gd name="connsiteY1" fmla="*/ 68421 h 706794"/>
                        <a:gd name="connsiteX2" fmla="*/ 220820 w 687326"/>
                        <a:gd name="connsiteY2" fmla="*/ 309961 h 706794"/>
                        <a:gd name="connsiteX3" fmla="*/ 478300 w 687326"/>
                        <a:gd name="connsiteY3" fmla="*/ 411133 h 706794"/>
                        <a:gd name="connsiteX4" fmla="*/ 591756 w 687326"/>
                        <a:gd name="connsiteY4" fmla="*/ 568753 h 706794"/>
                        <a:gd name="connsiteX5" fmla="*/ 652141 w 687326"/>
                        <a:gd name="connsiteY5" fmla="*/ 706776 h 706794"/>
                        <a:gd name="connsiteX6" fmla="*/ 678020 w 687326"/>
                        <a:gd name="connsiteY6" fmla="*/ 577380 h 706794"/>
                        <a:gd name="connsiteX7" fmla="*/ 652141 w 687326"/>
                        <a:gd name="connsiteY7" fmla="*/ 413478 h 706794"/>
                        <a:gd name="connsiteX8" fmla="*/ 470986 w 687326"/>
                        <a:gd name="connsiteY8" fmla="*/ 309961 h 706794"/>
                        <a:gd name="connsiteX9" fmla="*/ 255326 w 687326"/>
                        <a:gd name="connsiteY9" fmla="*/ 215070 h 706794"/>
                        <a:gd name="connsiteX10" fmla="*/ 82797 w 687326"/>
                        <a:gd name="connsiteY10" fmla="*/ 8036 h 706794"/>
                        <a:gd name="connsiteX0" fmla="*/ 82797 w 678978"/>
                        <a:gd name="connsiteY0" fmla="*/ 8036 h 711245"/>
                        <a:gd name="connsiteX1" fmla="*/ 5159 w 678978"/>
                        <a:gd name="connsiteY1" fmla="*/ 68421 h 711245"/>
                        <a:gd name="connsiteX2" fmla="*/ 220820 w 678978"/>
                        <a:gd name="connsiteY2" fmla="*/ 309961 h 711245"/>
                        <a:gd name="connsiteX3" fmla="*/ 478300 w 678978"/>
                        <a:gd name="connsiteY3" fmla="*/ 411133 h 711245"/>
                        <a:gd name="connsiteX4" fmla="*/ 652141 w 678978"/>
                        <a:gd name="connsiteY4" fmla="*/ 706776 h 711245"/>
                        <a:gd name="connsiteX5" fmla="*/ 678020 w 678978"/>
                        <a:gd name="connsiteY5" fmla="*/ 577380 h 711245"/>
                        <a:gd name="connsiteX6" fmla="*/ 652141 w 678978"/>
                        <a:gd name="connsiteY6" fmla="*/ 413478 h 711245"/>
                        <a:gd name="connsiteX7" fmla="*/ 470986 w 678978"/>
                        <a:gd name="connsiteY7" fmla="*/ 309961 h 711245"/>
                        <a:gd name="connsiteX8" fmla="*/ 255326 w 678978"/>
                        <a:gd name="connsiteY8" fmla="*/ 215070 h 711245"/>
                        <a:gd name="connsiteX9" fmla="*/ 82797 w 678978"/>
                        <a:gd name="connsiteY9" fmla="*/ 8036 h 711245"/>
                        <a:gd name="connsiteX0" fmla="*/ 82797 w 678978"/>
                        <a:gd name="connsiteY0" fmla="*/ 8036 h 706930"/>
                        <a:gd name="connsiteX1" fmla="*/ 5159 w 678978"/>
                        <a:gd name="connsiteY1" fmla="*/ 68421 h 706930"/>
                        <a:gd name="connsiteX2" fmla="*/ 220820 w 678978"/>
                        <a:gd name="connsiteY2" fmla="*/ 309961 h 706930"/>
                        <a:gd name="connsiteX3" fmla="*/ 478300 w 678978"/>
                        <a:gd name="connsiteY3" fmla="*/ 411133 h 706930"/>
                        <a:gd name="connsiteX4" fmla="*/ 569627 w 678978"/>
                        <a:gd name="connsiteY4" fmla="*/ 551876 h 706930"/>
                        <a:gd name="connsiteX5" fmla="*/ 652141 w 678978"/>
                        <a:gd name="connsiteY5" fmla="*/ 706776 h 706930"/>
                        <a:gd name="connsiteX6" fmla="*/ 678020 w 678978"/>
                        <a:gd name="connsiteY6" fmla="*/ 577380 h 706930"/>
                        <a:gd name="connsiteX7" fmla="*/ 652141 w 678978"/>
                        <a:gd name="connsiteY7" fmla="*/ 413478 h 706930"/>
                        <a:gd name="connsiteX8" fmla="*/ 470986 w 678978"/>
                        <a:gd name="connsiteY8" fmla="*/ 309961 h 706930"/>
                        <a:gd name="connsiteX9" fmla="*/ 255326 w 678978"/>
                        <a:gd name="connsiteY9" fmla="*/ 215070 h 706930"/>
                        <a:gd name="connsiteX10" fmla="*/ 82797 w 678978"/>
                        <a:gd name="connsiteY10" fmla="*/ 8036 h 706930"/>
                        <a:gd name="connsiteX0" fmla="*/ 82797 w 678978"/>
                        <a:gd name="connsiteY0" fmla="*/ 8036 h 706992"/>
                        <a:gd name="connsiteX1" fmla="*/ 5159 w 678978"/>
                        <a:gd name="connsiteY1" fmla="*/ 68421 h 706992"/>
                        <a:gd name="connsiteX2" fmla="*/ 220820 w 678978"/>
                        <a:gd name="connsiteY2" fmla="*/ 309961 h 706992"/>
                        <a:gd name="connsiteX3" fmla="*/ 478300 w 678978"/>
                        <a:gd name="connsiteY3" fmla="*/ 411133 h 706992"/>
                        <a:gd name="connsiteX4" fmla="*/ 579566 w 678978"/>
                        <a:gd name="connsiteY4" fmla="*/ 546906 h 706992"/>
                        <a:gd name="connsiteX5" fmla="*/ 652141 w 678978"/>
                        <a:gd name="connsiteY5" fmla="*/ 706776 h 706992"/>
                        <a:gd name="connsiteX6" fmla="*/ 678020 w 678978"/>
                        <a:gd name="connsiteY6" fmla="*/ 577380 h 706992"/>
                        <a:gd name="connsiteX7" fmla="*/ 652141 w 678978"/>
                        <a:gd name="connsiteY7" fmla="*/ 413478 h 706992"/>
                        <a:gd name="connsiteX8" fmla="*/ 470986 w 678978"/>
                        <a:gd name="connsiteY8" fmla="*/ 309961 h 706992"/>
                        <a:gd name="connsiteX9" fmla="*/ 255326 w 678978"/>
                        <a:gd name="connsiteY9" fmla="*/ 215070 h 706992"/>
                        <a:gd name="connsiteX10" fmla="*/ 82797 w 678978"/>
                        <a:gd name="connsiteY10" fmla="*/ 8036 h 706992"/>
                        <a:gd name="connsiteX0" fmla="*/ 82797 w 679346"/>
                        <a:gd name="connsiteY0" fmla="*/ 8036 h 706992"/>
                        <a:gd name="connsiteX1" fmla="*/ 5159 w 679346"/>
                        <a:gd name="connsiteY1" fmla="*/ 68421 h 706992"/>
                        <a:gd name="connsiteX2" fmla="*/ 220820 w 679346"/>
                        <a:gd name="connsiteY2" fmla="*/ 309961 h 706992"/>
                        <a:gd name="connsiteX3" fmla="*/ 478300 w 679346"/>
                        <a:gd name="connsiteY3" fmla="*/ 411133 h 706992"/>
                        <a:gd name="connsiteX4" fmla="*/ 579566 w 679346"/>
                        <a:gd name="connsiteY4" fmla="*/ 546906 h 706992"/>
                        <a:gd name="connsiteX5" fmla="*/ 647171 w 679346"/>
                        <a:gd name="connsiteY5" fmla="*/ 706776 h 706992"/>
                        <a:gd name="connsiteX6" fmla="*/ 678020 w 679346"/>
                        <a:gd name="connsiteY6" fmla="*/ 577380 h 706992"/>
                        <a:gd name="connsiteX7" fmla="*/ 652141 w 679346"/>
                        <a:gd name="connsiteY7" fmla="*/ 413478 h 706992"/>
                        <a:gd name="connsiteX8" fmla="*/ 470986 w 679346"/>
                        <a:gd name="connsiteY8" fmla="*/ 309961 h 706992"/>
                        <a:gd name="connsiteX9" fmla="*/ 255326 w 679346"/>
                        <a:gd name="connsiteY9" fmla="*/ 215070 h 706992"/>
                        <a:gd name="connsiteX10" fmla="*/ 82797 w 679346"/>
                        <a:gd name="connsiteY10" fmla="*/ 8036 h 706992"/>
                        <a:gd name="connsiteX0" fmla="*/ 82797 w 683385"/>
                        <a:gd name="connsiteY0" fmla="*/ 8036 h 706992"/>
                        <a:gd name="connsiteX1" fmla="*/ 5159 w 683385"/>
                        <a:gd name="connsiteY1" fmla="*/ 68421 h 706992"/>
                        <a:gd name="connsiteX2" fmla="*/ 220820 w 683385"/>
                        <a:gd name="connsiteY2" fmla="*/ 309961 h 706992"/>
                        <a:gd name="connsiteX3" fmla="*/ 478300 w 683385"/>
                        <a:gd name="connsiteY3" fmla="*/ 411133 h 706992"/>
                        <a:gd name="connsiteX4" fmla="*/ 579566 w 683385"/>
                        <a:gd name="connsiteY4" fmla="*/ 546906 h 706992"/>
                        <a:gd name="connsiteX5" fmla="*/ 647171 w 683385"/>
                        <a:gd name="connsiteY5" fmla="*/ 706776 h 706992"/>
                        <a:gd name="connsiteX6" fmla="*/ 678020 w 683385"/>
                        <a:gd name="connsiteY6" fmla="*/ 577380 h 706992"/>
                        <a:gd name="connsiteX7" fmla="*/ 652141 w 683385"/>
                        <a:gd name="connsiteY7" fmla="*/ 413478 h 706992"/>
                        <a:gd name="connsiteX8" fmla="*/ 470986 w 683385"/>
                        <a:gd name="connsiteY8" fmla="*/ 309961 h 706992"/>
                        <a:gd name="connsiteX9" fmla="*/ 255326 w 683385"/>
                        <a:gd name="connsiteY9" fmla="*/ 215070 h 706992"/>
                        <a:gd name="connsiteX10" fmla="*/ 82797 w 683385"/>
                        <a:gd name="connsiteY10" fmla="*/ 8036 h 706992"/>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67979 w 680378"/>
                        <a:gd name="connsiteY8" fmla="*/ 309318 h 706349"/>
                        <a:gd name="connsiteX9" fmla="*/ 252319 w 680378"/>
                        <a:gd name="connsiteY9" fmla="*/ 214427 h 706349"/>
                        <a:gd name="connsiteX10" fmla="*/ 79790 w 680378"/>
                        <a:gd name="connsiteY10" fmla="*/ 7393 h 706349"/>
                        <a:gd name="connsiteX0" fmla="*/ 79790 w 680933"/>
                        <a:gd name="connsiteY0" fmla="*/ 7393 h 706349"/>
                        <a:gd name="connsiteX1" fmla="*/ 2152 w 680933"/>
                        <a:gd name="connsiteY1" fmla="*/ 67778 h 706349"/>
                        <a:gd name="connsiteX2" fmla="*/ 158178 w 680933"/>
                        <a:gd name="connsiteY2" fmla="*/ 274531 h 706349"/>
                        <a:gd name="connsiteX3" fmla="*/ 475293 w 680933"/>
                        <a:gd name="connsiteY3" fmla="*/ 410490 h 706349"/>
                        <a:gd name="connsiteX4" fmla="*/ 576559 w 680933"/>
                        <a:gd name="connsiteY4" fmla="*/ 546263 h 706349"/>
                        <a:gd name="connsiteX5" fmla="*/ 644164 w 680933"/>
                        <a:gd name="connsiteY5" fmla="*/ 706133 h 706349"/>
                        <a:gd name="connsiteX6" fmla="*/ 675013 w 680933"/>
                        <a:gd name="connsiteY6" fmla="*/ 576737 h 706349"/>
                        <a:gd name="connsiteX7" fmla="*/ 649134 w 680933"/>
                        <a:gd name="connsiteY7" fmla="*/ 412835 h 706349"/>
                        <a:gd name="connsiteX8" fmla="*/ 467979 w 680933"/>
                        <a:gd name="connsiteY8" fmla="*/ 309318 h 706349"/>
                        <a:gd name="connsiteX9" fmla="*/ 252319 w 680933"/>
                        <a:gd name="connsiteY9" fmla="*/ 214427 h 706349"/>
                        <a:gd name="connsiteX10" fmla="*/ 79790 w 680933"/>
                        <a:gd name="connsiteY10" fmla="*/ 7393 h 706349"/>
                        <a:gd name="connsiteX0" fmla="*/ 79790 w 680378"/>
                        <a:gd name="connsiteY0" fmla="*/ 7393 h 706349"/>
                        <a:gd name="connsiteX1" fmla="*/ 2152 w 680378"/>
                        <a:gd name="connsiteY1" fmla="*/ 67778 h 706349"/>
                        <a:gd name="connsiteX2" fmla="*/ 158178 w 680378"/>
                        <a:gd name="connsiteY2" fmla="*/ 274531 h 706349"/>
                        <a:gd name="connsiteX3" fmla="*/ 475293 w 680378"/>
                        <a:gd name="connsiteY3" fmla="*/ 410490 h 706349"/>
                        <a:gd name="connsiteX4" fmla="*/ 576559 w 680378"/>
                        <a:gd name="connsiteY4" fmla="*/ 546263 h 706349"/>
                        <a:gd name="connsiteX5" fmla="*/ 644164 w 680378"/>
                        <a:gd name="connsiteY5" fmla="*/ 706133 h 706349"/>
                        <a:gd name="connsiteX6" fmla="*/ 675013 w 680378"/>
                        <a:gd name="connsiteY6" fmla="*/ 576737 h 706349"/>
                        <a:gd name="connsiteX7" fmla="*/ 649134 w 680378"/>
                        <a:gd name="connsiteY7" fmla="*/ 412835 h 706349"/>
                        <a:gd name="connsiteX8" fmla="*/ 438161 w 680378"/>
                        <a:gd name="connsiteY8" fmla="*/ 309318 h 706349"/>
                        <a:gd name="connsiteX9" fmla="*/ 252319 w 680378"/>
                        <a:gd name="connsiteY9" fmla="*/ 214427 h 706349"/>
                        <a:gd name="connsiteX10" fmla="*/ 79790 w 680378"/>
                        <a:gd name="connsiteY10" fmla="*/ 7393 h 706349"/>
                        <a:gd name="connsiteX0" fmla="*/ 79790 w 682355"/>
                        <a:gd name="connsiteY0" fmla="*/ 7393 h 706375"/>
                        <a:gd name="connsiteX1" fmla="*/ 2152 w 682355"/>
                        <a:gd name="connsiteY1" fmla="*/ 67778 h 706375"/>
                        <a:gd name="connsiteX2" fmla="*/ 158178 w 682355"/>
                        <a:gd name="connsiteY2" fmla="*/ 274531 h 706375"/>
                        <a:gd name="connsiteX3" fmla="*/ 475293 w 682355"/>
                        <a:gd name="connsiteY3" fmla="*/ 410490 h 706375"/>
                        <a:gd name="connsiteX4" fmla="*/ 576559 w 682355"/>
                        <a:gd name="connsiteY4" fmla="*/ 546263 h 706375"/>
                        <a:gd name="connsiteX5" fmla="*/ 644164 w 682355"/>
                        <a:gd name="connsiteY5" fmla="*/ 706133 h 706375"/>
                        <a:gd name="connsiteX6" fmla="*/ 675013 w 682355"/>
                        <a:gd name="connsiteY6" fmla="*/ 576737 h 706375"/>
                        <a:gd name="connsiteX7" fmla="*/ 649134 w 682355"/>
                        <a:gd name="connsiteY7" fmla="*/ 412835 h 706375"/>
                        <a:gd name="connsiteX8" fmla="*/ 438161 w 682355"/>
                        <a:gd name="connsiteY8" fmla="*/ 309318 h 706375"/>
                        <a:gd name="connsiteX9" fmla="*/ 252319 w 682355"/>
                        <a:gd name="connsiteY9" fmla="*/ 214427 h 706375"/>
                        <a:gd name="connsiteX10" fmla="*/ 79790 w 682355"/>
                        <a:gd name="connsiteY10" fmla="*/ 7393 h 706375"/>
                        <a:gd name="connsiteX0" fmla="*/ 79790 w 685379"/>
                        <a:gd name="connsiteY0" fmla="*/ 7393 h 706189"/>
                        <a:gd name="connsiteX1" fmla="*/ 2152 w 685379"/>
                        <a:gd name="connsiteY1" fmla="*/ 67778 h 706189"/>
                        <a:gd name="connsiteX2" fmla="*/ 158178 w 685379"/>
                        <a:gd name="connsiteY2" fmla="*/ 274531 h 706189"/>
                        <a:gd name="connsiteX3" fmla="*/ 475293 w 685379"/>
                        <a:gd name="connsiteY3" fmla="*/ 410490 h 706189"/>
                        <a:gd name="connsiteX4" fmla="*/ 576559 w 685379"/>
                        <a:gd name="connsiteY4" fmla="*/ 546263 h 706189"/>
                        <a:gd name="connsiteX5" fmla="*/ 644164 w 685379"/>
                        <a:gd name="connsiteY5" fmla="*/ 706133 h 706189"/>
                        <a:gd name="connsiteX6" fmla="*/ 684952 w 685379"/>
                        <a:gd name="connsiteY6" fmla="*/ 561828 h 706189"/>
                        <a:gd name="connsiteX7" fmla="*/ 649134 w 685379"/>
                        <a:gd name="connsiteY7" fmla="*/ 412835 h 706189"/>
                        <a:gd name="connsiteX8" fmla="*/ 438161 w 685379"/>
                        <a:gd name="connsiteY8" fmla="*/ 309318 h 706189"/>
                        <a:gd name="connsiteX9" fmla="*/ 252319 w 685379"/>
                        <a:gd name="connsiteY9" fmla="*/ 214427 h 706189"/>
                        <a:gd name="connsiteX10" fmla="*/ 79790 w 685379"/>
                        <a:gd name="connsiteY10" fmla="*/ 7393 h 706189"/>
                        <a:gd name="connsiteX0" fmla="*/ 79790 w 689120"/>
                        <a:gd name="connsiteY0" fmla="*/ 7393 h 706169"/>
                        <a:gd name="connsiteX1" fmla="*/ 2152 w 689120"/>
                        <a:gd name="connsiteY1" fmla="*/ 67778 h 706169"/>
                        <a:gd name="connsiteX2" fmla="*/ 158178 w 689120"/>
                        <a:gd name="connsiteY2" fmla="*/ 274531 h 706169"/>
                        <a:gd name="connsiteX3" fmla="*/ 475293 w 689120"/>
                        <a:gd name="connsiteY3" fmla="*/ 410490 h 706169"/>
                        <a:gd name="connsiteX4" fmla="*/ 576559 w 689120"/>
                        <a:gd name="connsiteY4" fmla="*/ 546263 h 706169"/>
                        <a:gd name="connsiteX5" fmla="*/ 644164 w 689120"/>
                        <a:gd name="connsiteY5" fmla="*/ 706133 h 706169"/>
                        <a:gd name="connsiteX6" fmla="*/ 684952 w 689120"/>
                        <a:gd name="connsiteY6" fmla="*/ 561828 h 706169"/>
                        <a:gd name="connsiteX7" fmla="*/ 649134 w 689120"/>
                        <a:gd name="connsiteY7" fmla="*/ 412835 h 706169"/>
                        <a:gd name="connsiteX8" fmla="*/ 438161 w 689120"/>
                        <a:gd name="connsiteY8" fmla="*/ 309318 h 706169"/>
                        <a:gd name="connsiteX9" fmla="*/ 252319 w 689120"/>
                        <a:gd name="connsiteY9" fmla="*/ 214427 h 706169"/>
                        <a:gd name="connsiteX10" fmla="*/ 79790 w 689120"/>
                        <a:gd name="connsiteY10" fmla="*/ 7393 h 706169"/>
                        <a:gd name="connsiteX0" fmla="*/ 79790 w 689120"/>
                        <a:gd name="connsiteY0" fmla="*/ 7393 h 706178"/>
                        <a:gd name="connsiteX1" fmla="*/ 2152 w 689120"/>
                        <a:gd name="connsiteY1" fmla="*/ 67778 h 706178"/>
                        <a:gd name="connsiteX2" fmla="*/ 158178 w 689120"/>
                        <a:gd name="connsiteY2" fmla="*/ 274531 h 706178"/>
                        <a:gd name="connsiteX3" fmla="*/ 576559 w 689120"/>
                        <a:gd name="connsiteY3" fmla="*/ 546263 h 706178"/>
                        <a:gd name="connsiteX4" fmla="*/ 644164 w 689120"/>
                        <a:gd name="connsiteY4" fmla="*/ 706133 h 706178"/>
                        <a:gd name="connsiteX5" fmla="*/ 684952 w 689120"/>
                        <a:gd name="connsiteY5" fmla="*/ 561828 h 706178"/>
                        <a:gd name="connsiteX6" fmla="*/ 649134 w 689120"/>
                        <a:gd name="connsiteY6" fmla="*/ 412835 h 706178"/>
                        <a:gd name="connsiteX7" fmla="*/ 438161 w 689120"/>
                        <a:gd name="connsiteY7" fmla="*/ 309318 h 706178"/>
                        <a:gd name="connsiteX8" fmla="*/ 252319 w 689120"/>
                        <a:gd name="connsiteY8" fmla="*/ 214427 h 706178"/>
                        <a:gd name="connsiteX9" fmla="*/ 79790 w 689120"/>
                        <a:gd name="connsiteY9" fmla="*/ 7393 h 706178"/>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85595"/>
                        <a:gd name="connsiteY0" fmla="*/ 7393 h 708272"/>
                        <a:gd name="connsiteX1" fmla="*/ 2152 w 685595"/>
                        <a:gd name="connsiteY1" fmla="*/ 67778 h 708272"/>
                        <a:gd name="connsiteX2" fmla="*/ 158178 w 685595"/>
                        <a:gd name="connsiteY2" fmla="*/ 274531 h 708272"/>
                        <a:gd name="connsiteX3" fmla="*/ 511954 w 685595"/>
                        <a:gd name="connsiteY3" fmla="*/ 451841 h 708272"/>
                        <a:gd name="connsiteX4" fmla="*/ 644164 w 685595"/>
                        <a:gd name="connsiteY4" fmla="*/ 706133 h 708272"/>
                        <a:gd name="connsiteX5" fmla="*/ 684952 w 685595"/>
                        <a:gd name="connsiteY5" fmla="*/ 561828 h 708272"/>
                        <a:gd name="connsiteX6" fmla="*/ 649134 w 685595"/>
                        <a:gd name="connsiteY6" fmla="*/ 412835 h 708272"/>
                        <a:gd name="connsiteX7" fmla="*/ 438161 w 685595"/>
                        <a:gd name="connsiteY7" fmla="*/ 309318 h 708272"/>
                        <a:gd name="connsiteX8" fmla="*/ 252319 w 685595"/>
                        <a:gd name="connsiteY8" fmla="*/ 214427 h 708272"/>
                        <a:gd name="connsiteX9" fmla="*/ 79790 w 685595"/>
                        <a:gd name="connsiteY9" fmla="*/ 7393 h 708272"/>
                        <a:gd name="connsiteX0" fmla="*/ 79790 w 690708"/>
                        <a:gd name="connsiteY0" fmla="*/ 7393 h 707360"/>
                        <a:gd name="connsiteX1" fmla="*/ 2152 w 690708"/>
                        <a:gd name="connsiteY1" fmla="*/ 67778 h 707360"/>
                        <a:gd name="connsiteX2" fmla="*/ 158178 w 690708"/>
                        <a:gd name="connsiteY2" fmla="*/ 274531 h 707360"/>
                        <a:gd name="connsiteX3" fmla="*/ 511954 w 690708"/>
                        <a:gd name="connsiteY3" fmla="*/ 451841 h 707360"/>
                        <a:gd name="connsiteX4" fmla="*/ 644164 w 690708"/>
                        <a:gd name="connsiteY4" fmla="*/ 706133 h 707360"/>
                        <a:gd name="connsiteX5" fmla="*/ 684952 w 690708"/>
                        <a:gd name="connsiteY5" fmla="*/ 561828 h 707360"/>
                        <a:gd name="connsiteX6" fmla="*/ 649134 w 690708"/>
                        <a:gd name="connsiteY6" fmla="*/ 412835 h 707360"/>
                        <a:gd name="connsiteX7" fmla="*/ 438161 w 690708"/>
                        <a:gd name="connsiteY7" fmla="*/ 309318 h 707360"/>
                        <a:gd name="connsiteX8" fmla="*/ 252319 w 690708"/>
                        <a:gd name="connsiteY8" fmla="*/ 214427 h 707360"/>
                        <a:gd name="connsiteX9" fmla="*/ 79790 w 690708"/>
                        <a:gd name="connsiteY9" fmla="*/ 7393 h 707360"/>
                        <a:gd name="connsiteX0" fmla="*/ 79790 w 668816"/>
                        <a:gd name="connsiteY0" fmla="*/ 7393 h 706296"/>
                        <a:gd name="connsiteX1" fmla="*/ 2152 w 668816"/>
                        <a:gd name="connsiteY1" fmla="*/ 67778 h 706296"/>
                        <a:gd name="connsiteX2" fmla="*/ 158178 w 668816"/>
                        <a:gd name="connsiteY2" fmla="*/ 274531 h 706296"/>
                        <a:gd name="connsiteX3" fmla="*/ 511954 w 668816"/>
                        <a:gd name="connsiteY3" fmla="*/ 451841 h 706296"/>
                        <a:gd name="connsiteX4" fmla="*/ 644164 w 668816"/>
                        <a:gd name="connsiteY4" fmla="*/ 706133 h 706296"/>
                        <a:gd name="connsiteX5" fmla="*/ 649134 w 668816"/>
                        <a:gd name="connsiteY5" fmla="*/ 412835 h 706296"/>
                        <a:gd name="connsiteX6" fmla="*/ 438161 w 668816"/>
                        <a:gd name="connsiteY6" fmla="*/ 309318 h 706296"/>
                        <a:gd name="connsiteX7" fmla="*/ 252319 w 668816"/>
                        <a:gd name="connsiteY7" fmla="*/ 214427 h 706296"/>
                        <a:gd name="connsiteX8" fmla="*/ 79790 w 668816"/>
                        <a:gd name="connsiteY8" fmla="*/ 7393 h 706296"/>
                        <a:gd name="connsiteX0" fmla="*/ 79790 w 689479"/>
                        <a:gd name="connsiteY0" fmla="*/ 7393 h 706621"/>
                        <a:gd name="connsiteX1" fmla="*/ 2152 w 689479"/>
                        <a:gd name="connsiteY1" fmla="*/ 67778 h 706621"/>
                        <a:gd name="connsiteX2" fmla="*/ 158178 w 689479"/>
                        <a:gd name="connsiteY2" fmla="*/ 274531 h 706621"/>
                        <a:gd name="connsiteX3" fmla="*/ 511954 w 689479"/>
                        <a:gd name="connsiteY3" fmla="*/ 451841 h 706621"/>
                        <a:gd name="connsiteX4" fmla="*/ 644164 w 689479"/>
                        <a:gd name="connsiteY4" fmla="*/ 706133 h 706621"/>
                        <a:gd name="connsiteX5" fmla="*/ 649134 w 689479"/>
                        <a:gd name="connsiteY5" fmla="*/ 412835 h 706621"/>
                        <a:gd name="connsiteX6" fmla="*/ 438161 w 689479"/>
                        <a:gd name="connsiteY6" fmla="*/ 309318 h 706621"/>
                        <a:gd name="connsiteX7" fmla="*/ 252319 w 689479"/>
                        <a:gd name="connsiteY7" fmla="*/ 214427 h 706621"/>
                        <a:gd name="connsiteX8" fmla="*/ 79790 w 689479"/>
                        <a:gd name="connsiteY8" fmla="*/ 7393 h 706621"/>
                        <a:gd name="connsiteX0" fmla="*/ 79790 w 696177"/>
                        <a:gd name="connsiteY0" fmla="*/ 7393 h 706621"/>
                        <a:gd name="connsiteX1" fmla="*/ 2152 w 696177"/>
                        <a:gd name="connsiteY1" fmla="*/ 67778 h 706621"/>
                        <a:gd name="connsiteX2" fmla="*/ 158178 w 696177"/>
                        <a:gd name="connsiteY2" fmla="*/ 274531 h 706621"/>
                        <a:gd name="connsiteX3" fmla="*/ 511954 w 696177"/>
                        <a:gd name="connsiteY3" fmla="*/ 451841 h 706621"/>
                        <a:gd name="connsiteX4" fmla="*/ 644164 w 696177"/>
                        <a:gd name="connsiteY4" fmla="*/ 706133 h 706621"/>
                        <a:gd name="connsiteX5" fmla="*/ 649134 w 696177"/>
                        <a:gd name="connsiteY5" fmla="*/ 412835 h 706621"/>
                        <a:gd name="connsiteX6" fmla="*/ 438161 w 696177"/>
                        <a:gd name="connsiteY6" fmla="*/ 309318 h 706621"/>
                        <a:gd name="connsiteX7" fmla="*/ 252319 w 696177"/>
                        <a:gd name="connsiteY7" fmla="*/ 214427 h 706621"/>
                        <a:gd name="connsiteX8" fmla="*/ 79790 w 696177"/>
                        <a:gd name="connsiteY8" fmla="*/ 7393 h 706621"/>
                        <a:gd name="connsiteX0" fmla="*/ 79790 w 688618"/>
                        <a:gd name="connsiteY0" fmla="*/ 7393 h 706188"/>
                        <a:gd name="connsiteX1" fmla="*/ 2152 w 688618"/>
                        <a:gd name="connsiteY1" fmla="*/ 67778 h 706188"/>
                        <a:gd name="connsiteX2" fmla="*/ 158178 w 688618"/>
                        <a:gd name="connsiteY2" fmla="*/ 274531 h 706188"/>
                        <a:gd name="connsiteX3" fmla="*/ 511954 w 688618"/>
                        <a:gd name="connsiteY3" fmla="*/ 451841 h 706188"/>
                        <a:gd name="connsiteX4" fmla="*/ 644164 w 688618"/>
                        <a:gd name="connsiteY4" fmla="*/ 706133 h 706188"/>
                        <a:gd name="connsiteX5" fmla="*/ 664043 w 688618"/>
                        <a:gd name="connsiteY5" fmla="*/ 472470 h 706188"/>
                        <a:gd name="connsiteX6" fmla="*/ 438161 w 688618"/>
                        <a:gd name="connsiteY6" fmla="*/ 309318 h 706188"/>
                        <a:gd name="connsiteX7" fmla="*/ 252319 w 688618"/>
                        <a:gd name="connsiteY7" fmla="*/ 214427 h 706188"/>
                        <a:gd name="connsiteX8" fmla="*/ 79790 w 688618"/>
                        <a:gd name="connsiteY8" fmla="*/ 7393 h 706188"/>
                        <a:gd name="connsiteX0" fmla="*/ 79790 w 679784"/>
                        <a:gd name="connsiteY0" fmla="*/ 7393 h 706199"/>
                        <a:gd name="connsiteX1" fmla="*/ 2152 w 679784"/>
                        <a:gd name="connsiteY1" fmla="*/ 67778 h 706199"/>
                        <a:gd name="connsiteX2" fmla="*/ 158178 w 679784"/>
                        <a:gd name="connsiteY2" fmla="*/ 274531 h 706199"/>
                        <a:gd name="connsiteX3" fmla="*/ 511954 w 679784"/>
                        <a:gd name="connsiteY3" fmla="*/ 451841 h 706199"/>
                        <a:gd name="connsiteX4" fmla="*/ 644164 w 679784"/>
                        <a:gd name="connsiteY4" fmla="*/ 706133 h 706199"/>
                        <a:gd name="connsiteX5" fmla="*/ 664043 w 679784"/>
                        <a:gd name="connsiteY5" fmla="*/ 472470 h 706199"/>
                        <a:gd name="connsiteX6" fmla="*/ 438161 w 679784"/>
                        <a:gd name="connsiteY6" fmla="*/ 309318 h 706199"/>
                        <a:gd name="connsiteX7" fmla="*/ 252319 w 679784"/>
                        <a:gd name="connsiteY7" fmla="*/ 214427 h 706199"/>
                        <a:gd name="connsiteX8" fmla="*/ 79790 w 679784"/>
                        <a:gd name="connsiteY8" fmla="*/ 7393 h 706199"/>
                        <a:gd name="connsiteX0" fmla="*/ 79790 w 689724"/>
                        <a:gd name="connsiteY0" fmla="*/ 7393 h 706199"/>
                        <a:gd name="connsiteX1" fmla="*/ 2152 w 689724"/>
                        <a:gd name="connsiteY1" fmla="*/ 67778 h 706199"/>
                        <a:gd name="connsiteX2" fmla="*/ 158178 w 689724"/>
                        <a:gd name="connsiteY2" fmla="*/ 274531 h 706199"/>
                        <a:gd name="connsiteX3" fmla="*/ 511954 w 689724"/>
                        <a:gd name="connsiteY3" fmla="*/ 451841 h 706199"/>
                        <a:gd name="connsiteX4" fmla="*/ 644164 w 689724"/>
                        <a:gd name="connsiteY4" fmla="*/ 706133 h 706199"/>
                        <a:gd name="connsiteX5" fmla="*/ 664043 w 689724"/>
                        <a:gd name="connsiteY5" fmla="*/ 472470 h 706199"/>
                        <a:gd name="connsiteX6" fmla="*/ 438161 w 689724"/>
                        <a:gd name="connsiteY6" fmla="*/ 309318 h 706199"/>
                        <a:gd name="connsiteX7" fmla="*/ 252319 w 689724"/>
                        <a:gd name="connsiteY7" fmla="*/ 214427 h 706199"/>
                        <a:gd name="connsiteX8" fmla="*/ 79790 w 689724"/>
                        <a:gd name="connsiteY8" fmla="*/ 7393 h 70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24" h="706199">
                          <a:moveTo>
                            <a:pt x="79790" y="7393"/>
                          </a:moveTo>
                          <a:cubicBezTo>
                            <a:pt x="38096" y="-17048"/>
                            <a:pt x="-10913" y="23255"/>
                            <a:pt x="2152" y="67778"/>
                          </a:cubicBezTo>
                          <a:cubicBezTo>
                            <a:pt x="15217" y="112301"/>
                            <a:pt x="73211" y="210521"/>
                            <a:pt x="158178" y="274531"/>
                          </a:cubicBezTo>
                          <a:cubicBezTo>
                            <a:pt x="243145" y="338542"/>
                            <a:pt x="430956" y="379907"/>
                            <a:pt x="511954" y="451841"/>
                          </a:cubicBezTo>
                          <a:cubicBezTo>
                            <a:pt x="607861" y="523775"/>
                            <a:pt x="584029" y="702695"/>
                            <a:pt x="644164" y="706133"/>
                          </a:cubicBezTo>
                          <a:cubicBezTo>
                            <a:pt x="704299" y="709571"/>
                            <a:pt x="698377" y="578361"/>
                            <a:pt x="664043" y="472470"/>
                          </a:cubicBezTo>
                          <a:cubicBezTo>
                            <a:pt x="629709" y="366579"/>
                            <a:pt x="504297" y="342386"/>
                            <a:pt x="438161" y="309318"/>
                          </a:cubicBezTo>
                          <a:cubicBezTo>
                            <a:pt x="372025" y="276250"/>
                            <a:pt x="312047" y="264748"/>
                            <a:pt x="252319" y="214427"/>
                          </a:cubicBezTo>
                          <a:cubicBezTo>
                            <a:pt x="192591" y="164106"/>
                            <a:pt x="121484" y="31834"/>
                            <a:pt x="79790" y="7393"/>
                          </a:cubicBezTo>
                          <a:close/>
                        </a:path>
                      </a:pathLst>
                    </a:custGeom>
                    <a:solidFill>
                      <a:srgbClr val="5C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5" name="Rounded Rectangle 151">
                      <a:extLst>
                        <a:ext uri="{FF2B5EF4-FFF2-40B4-BE49-F238E27FC236}">
                          <a16:creationId xmlns:a16="http://schemas.microsoft.com/office/drawing/2014/main" id="{1E9610D3-A37D-4877-935D-3B34229CC117}"/>
                        </a:ext>
                      </a:extLst>
                    </p:cNvPr>
                    <p:cNvSpPr/>
                    <p:nvPr/>
                  </p:nvSpPr>
                  <p:spPr>
                    <a:xfrm rot="18900000">
                      <a:off x="10977796" y="2903009"/>
                      <a:ext cx="68012" cy="6801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6" name="Freeform 152">
                      <a:extLst>
                        <a:ext uri="{FF2B5EF4-FFF2-40B4-BE49-F238E27FC236}">
                          <a16:creationId xmlns:a16="http://schemas.microsoft.com/office/drawing/2014/main" id="{0C0BA16E-9FCE-4A70-9370-12756A3F7357}"/>
                        </a:ext>
                      </a:extLst>
                    </p:cNvPr>
                    <p:cNvSpPr/>
                    <p:nvPr/>
                  </p:nvSpPr>
                  <p:spPr>
                    <a:xfrm>
                      <a:off x="10528104" y="2969220"/>
                      <a:ext cx="992210" cy="702447"/>
                    </a:xfrm>
                    <a:custGeom>
                      <a:avLst/>
                      <a:gdLst>
                        <a:gd name="connsiteX0" fmla="*/ 0 w 992210"/>
                        <a:gd name="connsiteY0" fmla="*/ 0 h 702447"/>
                        <a:gd name="connsiteX1" fmla="*/ 5509 w 992210"/>
                        <a:gd name="connsiteY1" fmla="*/ 35087 h 702447"/>
                        <a:gd name="connsiteX2" fmla="*/ 270682 w 992210"/>
                        <a:gd name="connsiteY2" fmla="*/ 429249 h 702447"/>
                        <a:gd name="connsiteX3" fmla="*/ 915459 w 992210"/>
                        <a:gd name="connsiteY3" fmla="*/ 570940 h 702447"/>
                        <a:gd name="connsiteX4" fmla="*/ 992210 w 992210"/>
                        <a:gd name="connsiteY4" fmla="*/ 528937 h 702447"/>
                        <a:gd name="connsiteX5" fmla="*/ 985437 w 992210"/>
                        <a:gd name="connsiteY5" fmla="*/ 545600 h 702447"/>
                        <a:gd name="connsiteX6" fmla="*/ 829209 w 992210"/>
                        <a:gd name="connsiteY6" fmla="*/ 686230 h 702447"/>
                        <a:gd name="connsiteX7" fmla="*/ 209708 w 992210"/>
                        <a:gd name="connsiteY7" fmla="*/ 499287 h 702447"/>
                        <a:gd name="connsiteX8" fmla="*/ 3099 w 992210"/>
                        <a:gd name="connsiteY8" fmla="*/ 73824 h 7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210" h="702447">
                          <a:moveTo>
                            <a:pt x="0" y="0"/>
                          </a:moveTo>
                          <a:lnTo>
                            <a:pt x="5509" y="35087"/>
                          </a:lnTo>
                          <a:cubicBezTo>
                            <a:pt x="41410" y="175690"/>
                            <a:pt x="132637" y="318187"/>
                            <a:pt x="270682" y="429249"/>
                          </a:cubicBezTo>
                          <a:cubicBezTo>
                            <a:pt x="477750" y="595843"/>
                            <a:pt x="731349" y="644396"/>
                            <a:pt x="915459" y="570940"/>
                          </a:cubicBezTo>
                          <a:lnTo>
                            <a:pt x="992210" y="528937"/>
                          </a:lnTo>
                          <a:lnTo>
                            <a:pt x="985437" y="545600"/>
                          </a:lnTo>
                          <a:cubicBezTo>
                            <a:pt x="952773" y="608913"/>
                            <a:pt x="902099" y="662129"/>
                            <a:pt x="829209" y="686230"/>
                          </a:cubicBezTo>
                          <a:cubicBezTo>
                            <a:pt x="634835" y="750501"/>
                            <a:pt x="326218" y="610419"/>
                            <a:pt x="209708" y="499287"/>
                          </a:cubicBezTo>
                          <a:cubicBezTo>
                            <a:pt x="93198" y="388155"/>
                            <a:pt x="27272" y="273807"/>
                            <a:pt x="3099" y="73824"/>
                          </a:cubicBezTo>
                          <a:close/>
                        </a:path>
                      </a:pathLst>
                    </a:custGeom>
                    <a:solidFill>
                      <a:srgbClr val="333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7" name="Freeform 153">
                      <a:extLst>
                        <a:ext uri="{FF2B5EF4-FFF2-40B4-BE49-F238E27FC236}">
                          <a16:creationId xmlns:a16="http://schemas.microsoft.com/office/drawing/2014/main" id="{0426B362-5598-480E-A195-3121D1F56ED3}"/>
                        </a:ext>
                      </a:extLst>
                    </p:cNvPr>
                    <p:cNvSpPr/>
                    <p:nvPr/>
                  </p:nvSpPr>
                  <p:spPr>
                    <a:xfrm>
                      <a:off x="10532069" y="2628182"/>
                      <a:ext cx="1034004" cy="1045403"/>
                    </a:xfrm>
                    <a:custGeom>
                      <a:avLst/>
                      <a:gdLst>
                        <a:gd name="connsiteX0" fmla="*/ 609781 w 1079489"/>
                        <a:gd name="connsiteY0" fmla="*/ 271216 h 1111564"/>
                        <a:gd name="connsiteX1" fmla="*/ 304981 w 1079489"/>
                        <a:gd name="connsiteY1" fmla="*/ 283 h 1111564"/>
                        <a:gd name="connsiteX2" fmla="*/ 181 w 1079489"/>
                        <a:gd name="connsiteY2" fmla="*/ 322016 h 1111564"/>
                        <a:gd name="connsiteX3" fmla="*/ 271114 w 1079489"/>
                        <a:gd name="connsiteY3" fmla="*/ 880816 h 1111564"/>
                        <a:gd name="connsiteX4" fmla="*/ 897647 w 1079489"/>
                        <a:gd name="connsiteY4" fmla="*/ 1100950 h 1111564"/>
                        <a:gd name="connsiteX5" fmla="*/ 1066981 w 1079489"/>
                        <a:gd name="connsiteY5" fmla="*/ 576016 h 1111564"/>
                        <a:gd name="connsiteX6" fmla="*/ 609781 w 1079489"/>
                        <a:gd name="connsiteY6" fmla="*/ 271216 h 1111564"/>
                        <a:gd name="connsiteX0" fmla="*/ 629178 w 1103975"/>
                        <a:gd name="connsiteY0" fmla="*/ 271216 h 1103874"/>
                        <a:gd name="connsiteX1" fmla="*/ 324378 w 1103975"/>
                        <a:gd name="connsiteY1" fmla="*/ 283 h 1103874"/>
                        <a:gd name="connsiteX2" fmla="*/ 19578 w 1103975"/>
                        <a:gd name="connsiteY2" fmla="*/ 322016 h 1103874"/>
                        <a:gd name="connsiteX3" fmla="*/ 917044 w 1103975"/>
                        <a:gd name="connsiteY3" fmla="*/ 1100950 h 1103874"/>
                        <a:gd name="connsiteX4" fmla="*/ 1086378 w 1103975"/>
                        <a:gd name="connsiteY4" fmla="*/ 576016 h 1103874"/>
                        <a:gd name="connsiteX5" fmla="*/ 629178 w 1103975"/>
                        <a:gd name="connsiteY5" fmla="*/ 271216 h 1103874"/>
                        <a:gd name="connsiteX0" fmla="*/ 596289 w 1071086"/>
                        <a:gd name="connsiteY0" fmla="*/ 277787 h 1110445"/>
                        <a:gd name="connsiteX1" fmla="*/ 291489 w 1071086"/>
                        <a:gd name="connsiteY1" fmla="*/ 6854 h 1110445"/>
                        <a:gd name="connsiteX2" fmla="*/ 21195 w 1071086"/>
                        <a:gd name="connsiteY2" fmla="*/ 570126 h 1110445"/>
                        <a:gd name="connsiteX3" fmla="*/ 884155 w 1071086"/>
                        <a:gd name="connsiteY3" fmla="*/ 1107521 h 1110445"/>
                        <a:gd name="connsiteX4" fmla="*/ 1053489 w 1071086"/>
                        <a:gd name="connsiteY4" fmla="*/ 582587 h 1110445"/>
                        <a:gd name="connsiteX5" fmla="*/ 596289 w 1071086"/>
                        <a:gd name="connsiteY5" fmla="*/ 277787 h 1110445"/>
                        <a:gd name="connsiteX0" fmla="*/ 585926 w 1060723"/>
                        <a:gd name="connsiteY0" fmla="*/ 277787 h 1110445"/>
                        <a:gd name="connsiteX1" fmla="*/ 281126 w 1060723"/>
                        <a:gd name="connsiteY1" fmla="*/ 6854 h 1110445"/>
                        <a:gd name="connsiteX2" fmla="*/ 10832 w 1060723"/>
                        <a:gd name="connsiteY2" fmla="*/ 570126 h 1110445"/>
                        <a:gd name="connsiteX3" fmla="*/ 873792 w 1060723"/>
                        <a:gd name="connsiteY3" fmla="*/ 1107521 h 1110445"/>
                        <a:gd name="connsiteX4" fmla="*/ 1043126 w 1060723"/>
                        <a:gd name="connsiteY4" fmla="*/ 582587 h 1110445"/>
                        <a:gd name="connsiteX5" fmla="*/ 585926 w 1060723"/>
                        <a:gd name="connsiteY5" fmla="*/ 277787 h 1110445"/>
                        <a:gd name="connsiteX0" fmla="*/ 585926 w 1060723"/>
                        <a:gd name="connsiteY0" fmla="*/ 275265 h 1107923"/>
                        <a:gd name="connsiteX1" fmla="*/ 281126 w 1060723"/>
                        <a:gd name="connsiteY1" fmla="*/ 4332 h 1107923"/>
                        <a:gd name="connsiteX2" fmla="*/ 10832 w 1060723"/>
                        <a:gd name="connsiteY2" fmla="*/ 498593 h 1107923"/>
                        <a:gd name="connsiteX3" fmla="*/ 873792 w 1060723"/>
                        <a:gd name="connsiteY3" fmla="*/ 1104999 h 1107923"/>
                        <a:gd name="connsiteX4" fmla="*/ 1043126 w 1060723"/>
                        <a:gd name="connsiteY4" fmla="*/ 580065 h 1107923"/>
                        <a:gd name="connsiteX5" fmla="*/ 585926 w 1060723"/>
                        <a:gd name="connsiteY5" fmla="*/ 275265 h 1107923"/>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46785"/>
                        <a:gd name="connsiteY0" fmla="*/ 275265 h 1090765"/>
                        <a:gd name="connsiteX1" fmla="*/ 283129 w 1046785"/>
                        <a:gd name="connsiteY1" fmla="*/ 4332 h 1090765"/>
                        <a:gd name="connsiteX2" fmla="*/ 12835 w 1046785"/>
                        <a:gd name="connsiteY2" fmla="*/ 498593 h 1090765"/>
                        <a:gd name="connsiteX3" fmla="*/ 711893 w 1046785"/>
                        <a:gd name="connsiteY3" fmla="*/ 1087746 h 1090765"/>
                        <a:gd name="connsiteX4" fmla="*/ 1045129 w 1046785"/>
                        <a:gd name="connsiteY4" fmla="*/ 580065 h 1090765"/>
                        <a:gd name="connsiteX5" fmla="*/ 587929 w 1046785"/>
                        <a:gd name="connsiteY5" fmla="*/ 275265 h 1090765"/>
                        <a:gd name="connsiteX0" fmla="*/ 587929 w 1054778"/>
                        <a:gd name="connsiteY0" fmla="*/ 275265 h 1087746"/>
                        <a:gd name="connsiteX1" fmla="*/ 283129 w 1054778"/>
                        <a:gd name="connsiteY1" fmla="*/ 4332 h 1087746"/>
                        <a:gd name="connsiteX2" fmla="*/ 12835 w 1054778"/>
                        <a:gd name="connsiteY2" fmla="*/ 498593 h 1087746"/>
                        <a:gd name="connsiteX3" fmla="*/ 711893 w 1054778"/>
                        <a:gd name="connsiteY3" fmla="*/ 1087746 h 1087746"/>
                        <a:gd name="connsiteX4" fmla="*/ 1045129 w 1054778"/>
                        <a:gd name="connsiteY4" fmla="*/ 580065 h 1087746"/>
                        <a:gd name="connsiteX5" fmla="*/ 587929 w 1054778"/>
                        <a:gd name="connsiteY5" fmla="*/ 275265 h 1087746"/>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54778"/>
                        <a:gd name="connsiteY0" fmla="*/ 275265 h 1087902"/>
                        <a:gd name="connsiteX1" fmla="*/ 283129 w 1054778"/>
                        <a:gd name="connsiteY1" fmla="*/ 4332 h 1087902"/>
                        <a:gd name="connsiteX2" fmla="*/ 12835 w 1054778"/>
                        <a:gd name="connsiteY2" fmla="*/ 498593 h 1087902"/>
                        <a:gd name="connsiteX3" fmla="*/ 711893 w 1054778"/>
                        <a:gd name="connsiteY3" fmla="*/ 1087746 h 1087902"/>
                        <a:gd name="connsiteX4" fmla="*/ 1045129 w 1054778"/>
                        <a:gd name="connsiteY4" fmla="*/ 580065 h 1087902"/>
                        <a:gd name="connsiteX5" fmla="*/ 587929 w 1054778"/>
                        <a:gd name="connsiteY5" fmla="*/ 275265 h 1087902"/>
                        <a:gd name="connsiteX0" fmla="*/ 587929 w 1046739"/>
                        <a:gd name="connsiteY0" fmla="*/ 272967 h 1086709"/>
                        <a:gd name="connsiteX1" fmla="*/ 283129 w 1046739"/>
                        <a:gd name="connsiteY1" fmla="*/ 2034 h 1086709"/>
                        <a:gd name="connsiteX2" fmla="*/ 12835 w 1046739"/>
                        <a:gd name="connsiteY2" fmla="*/ 418658 h 1086709"/>
                        <a:gd name="connsiteX3" fmla="*/ 711893 w 1046739"/>
                        <a:gd name="connsiteY3" fmla="*/ 1085448 h 1086709"/>
                        <a:gd name="connsiteX4" fmla="*/ 1045129 w 1046739"/>
                        <a:gd name="connsiteY4" fmla="*/ 577767 h 1086709"/>
                        <a:gd name="connsiteX5" fmla="*/ 587929 w 1046739"/>
                        <a:gd name="connsiteY5" fmla="*/ 272967 h 1086709"/>
                        <a:gd name="connsiteX0" fmla="*/ 579382 w 1038192"/>
                        <a:gd name="connsiteY0" fmla="*/ 272967 h 1086709"/>
                        <a:gd name="connsiteX1" fmla="*/ 274582 w 1038192"/>
                        <a:gd name="connsiteY1" fmla="*/ 2034 h 1086709"/>
                        <a:gd name="connsiteX2" fmla="*/ 4288 w 1038192"/>
                        <a:gd name="connsiteY2" fmla="*/ 418658 h 1086709"/>
                        <a:gd name="connsiteX3" fmla="*/ 703346 w 1038192"/>
                        <a:gd name="connsiteY3" fmla="*/ 1085448 h 1086709"/>
                        <a:gd name="connsiteX4" fmla="*/ 1036582 w 1038192"/>
                        <a:gd name="connsiteY4" fmla="*/ 577767 h 1086709"/>
                        <a:gd name="connsiteX5" fmla="*/ 579382 w 1038192"/>
                        <a:gd name="connsiteY5" fmla="*/ 272967 h 1086709"/>
                        <a:gd name="connsiteX0" fmla="*/ 577721 w 1036338"/>
                        <a:gd name="connsiteY0" fmla="*/ 272967 h 1088360"/>
                        <a:gd name="connsiteX1" fmla="*/ 272921 w 1036338"/>
                        <a:gd name="connsiteY1" fmla="*/ 2034 h 1088360"/>
                        <a:gd name="connsiteX2" fmla="*/ 2627 w 1036338"/>
                        <a:gd name="connsiteY2" fmla="*/ 418658 h 1088360"/>
                        <a:gd name="connsiteX3" fmla="*/ 170042 w 1036338"/>
                        <a:gd name="connsiteY3" fmla="*/ 768827 h 1088360"/>
                        <a:gd name="connsiteX4" fmla="*/ 701685 w 1036338"/>
                        <a:gd name="connsiteY4" fmla="*/ 1085448 h 1088360"/>
                        <a:gd name="connsiteX5" fmla="*/ 1034921 w 1036338"/>
                        <a:gd name="connsiteY5" fmla="*/ 577767 h 1088360"/>
                        <a:gd name="connsiteX6" fmla="*/ 577721 w 1036338"/>
                        <a:gd name="connsiteY6" fmla="*/ 272967 h 1088360"/>
                        <a:gd name="connsiteX0" fmla="*/ 584912 w 1043529"/>
                        <a:gd name="connsiteY0" fmla="*/ 272967 h 1088360"/>
                        <a:gd name="connsiteX1" fmla="*/ 280112 w 1043529"/>
                        <a:gd name="connsiteY1" fmla="*/ 2034 h 1088360"/>
                        <a:gd name="connsiteX2" fmla="*/ 9818 w 1043529"/>
                        <a:gd name="connsiteY2" fmla="*/ 418658 h 1088360"/>
                        <a:gd name="connsiteX3" fmla="*/ 177233 w 1043529"/>
                        <a:gd name="connsiteY3" fmla="*/ 768827 h 1088360"/>
                        <a:gd name="connsiteX4" fmla="*/ 708876 w 1043529"/>
                        <a:gd name="connsiteY4" fmla="*/ 1085448 h 1088360"/>
                        <a:gd name="connsiteX5" fmla="*/ 1042112 w 1043529"/>
                        <a:gd name="connsiteY5" fmla="*/ 577767 h 1088360"/>
                        <a:gd name="connsiteX6" fmla="*/ 584912 w 1043529"/>
                        <a:gd name="connsiteY6" fmla="*/ 272967 h 1088360"/>
                        <a:gd name="connsiteX0" fmla="*/ 584912 w 1045699"/>
                        <a:gd name="connsiteY0" fmla="*/ 272967 h 1087090"/>
                        <a:gd name="connsiteX1" fmla="*/ 280112 w 1045699"/>
                        <a:gd name="connsiteY1" fmla="*/ 2034 h 1087090"/>
                        <a:gd name="connsiteX2" fmla="*/ 9818 w 1045699"/>
                        <a:gd name="connsiteY2" fmla="*/ 418658 h 1087090"/>
                        <a:gd name="connsiteX3" fmla="*/ 177233 w 1045699"/>
                        <a:gd name="connsiteY3" fmla="*/ 768827 h 1087090"/>
                        <a:gd name="connsiteX4" fmla="*/ 708876 w 1045699"/>
                        <a:gd name="connsiteY4" fmla="*/ 1085448 h 1087090"/>
                        <a:gd name="connsiteX5" fmla="*/ 1042112 w 1045699"/>
                        <a:gd name="connsiteY5" fmla="*/ 577767 h 1087090"/>
                        <a:gd name="connsiteX6" fmla="*/ 584912 w 1045699"/>
                        <a:gd name="connsiteY6" fmla="*/ 272967 h 1087090"/>
                        <a:gd name="connsiteX0" fmla="*/ 584912 w 1052005"/>
                        <a:gd name="connsiteY0" fmla="*/ 272967 h 1078522"/>
                        <a:gd name="connsiteX1" fmla="*/ 280112 w 1052005"/>
                        <a:gd name="connsiteY1" fmla="*/ 2034 h 1078522"/>
                        <a:gd name="connsiteX2" fmla="*/ 9818 w 1052005"/>
                        <a:gd name="connsiteY2" fmla="*/ 418658 h 1078522"/>
                        <a:gd name="connsiteX3" fmla="*/ 177233 w 1052005"/>
                        <a:gd name="connsiteY3" fmla="*/ 768827 h 1078522"/>
                        <a:gd name="connsiteX4" fmla="*/ 760635 w 1052005"/>
                        <a:gd name="connsiteY4" fmla="*/ 1076821 h 1078522"/>
                        <a:gd name="connsiteX5" fmla="*/ 1042112 w 1052005"/>
                        <a:gd name="connsiteY5" fmla="*/ 577767 h 1078522"/>
                        <a:gd name="connsiteX6" fmla="*/ 584912 w 1052005"/>
                        <a:gd name="connsiteY6" fmla="*/ 272967 h 1078522"/>
                        <a:gd name="connsiteX0" fmla="*/ 575278 w 1035674"/>
                        <a:gd name="connsiteY0" fmla="*/ 272967 h 1083074"/>
                        <a:gd name="connsiteX1" fmla="*/ 270478 w 1035674"/>
                        <a:gd name="connsiteY1" fmla="*/ 2034 h 1083074"/>
                        <a:gd name="connsiteX2" fmla="*/ 184 w 1035674"/>
                        <a:gd name="connsiteY2" fmla="*/ 418658 h 1083074"/>
                        <a:gd name="connsiteX3" fmla="*/ 236611 w 1035674"/>
                        <a:gd name="connsiteY3" fmla="*/ 829212 h 1083074"/>
                        <a:gd name="connsiteX4" fmla="*/ 751001 w 1035674"/>
                        <a:gd name="connsiteY4" fmla="*/ 1076821 h 1083074"/>
                        <a:gd name="connsiteX5" fmla="*/ 1032478 w 1035674"/>
                        <a:gd name="connsiteY5" fmla="*/ 577767 h 1083074"/>
                        <a:gd name="connsiteX6" fmla="*/ 575278 w 1035674"/>
                        <a:gd name="connsiteY6" fmla="*/ 272967 h 1083074"/>
                        <a:gd name="connsiteX0" fmla="*/ 577872 w 1038268"/>
                        <a:gd name="connsiteY0" fmla="*/ 272967 h 1083074"/>
                        <a:gd name="connsiteX1" fmla="*/ 273072 w 1038268"/>
                        <a:gd name="connsiteY1" fmla="*/ 2034 h 1083074"/>
                        <a:gd name="connsiteX2" fmla="*/ 2778 w 1038268"/>
                        <a:gd name="connsiteY2" fmla="*/ 418658 h 1083074"/>
                        <a:gd name="connsiteX3" fmla="*/ 239205 w 1038268"/>
                        <a:gd name="connsiteY3" fmla="*/ 829212 h 1083074"/>
                        <a:gd name="connsiteX4" fmla="*/ 753595 w 1038268"/>
                        <a:gd name="connsiteY4" fmla="*/ 1076821 h 1083074"/>
                        <a:gd name="connsiteX5" fmla="*/ 1035072 w 1038268"/>
                        <a:gd name="connsiteY5" fmla="*/ 577767 h 1083074"/>
                        <a:gd name="connsiteX6" fmla="*/ 577872 w 1038268"/>
                        <a:gd name="connsiteY6" fmla="*/ 272967 h 1083074"/>
                        <a:gd name="connsiteX0" fmla="*/ 577872 w 1042589"/>
                        <a:gd name="connsiteY0" fmla="*/ 272967 h 1083073"/>
                        <a:gd name="connsiteX1" fmla="*/ 273072 w 1042589"/>
                        <a:gd name="connsiteY1" fmla="*/ 2034 h 1083073"/>
                        <a:gd name="connsiteX2" fmla="*/ 2778 w 1042589"/>
                        <a:gd name="connsiteY2" fmla="*/ 418658 h 1083073"/>
                        <a:gd name="connsiteX3" fmla="*/ 239205 w 1042589"/>
                        <a:gd name="connsiteY3" fmla="*/ 829212 h 1083073"/>
                        <a:gd name="connsiteX4" fmla="*/ 753595 w 1042589"/>
                        <a:gd name="connsiteY4" fmla="*/ 1076821 h 1083073"/>
                        <a:gd name="connsiteX5" fmla="*/ 1035072 w 1042589"/>
                        <a:gd name="connsiteY5" fmla="*/ 577767 h 1083073"/>
                        <a:gd name="connsiteX6" fmla="*/ 577872 w 1042589"/>
                        <a:gd name="connsiteY6" fmla="*/ 272967 h 1083073"/>
                        <a:gd name="connsiteX0" fmla="*/ 577872 w 1042589"/>
                        <a:gd name="connsiteY0" fmla="*/ 272967 h 1077466"/>
                        <a:gd name="connsiteX1" fmla="*/ 273072 w 1042589"/>
                        <a:gd name="connsiteY1" fmla="*/ 2034 h 1077466"/>
                        <a:gd name="connsiteX2" fmla="*/ 2778 w 1042589"/>
                        <a:gd name="connsiteY2" fmla="*/ 418658 h 1077466"/>
                        <a:gd name="connsiteX3" fmla="*/ 239205 w 1042589"/>
                        <a:gd name="connsiteY3" fmla="*/ 829212 h 1077466"/>
                        <a:gd name="connsiteX4" fmla="*/ 753595 w 1042589"/>
                        <a:gd name="connsiteY4" fmla="*/ 1076821 h 1077466"/>
                        <a:gd name="connsiteX5" fmla="*/ 1035072 w 1042589"/>
                        <a:gd name="connsiteY5" fmla="*/ 577767 h 1077466"/>
                        <a:gd name="connsiteX6" fmla="*/ 577872 w 1042589"/>
                        <a:gd name="connsiteY6" fmla="*/ 272967 h 1077466"/>
                        <a:gd name="connsiteX0" fmla="*/ 578657 w 1043374"/>
                        <a:gd name="connsiteY0" fmla="*/ 273739 h 1078238"/>
                        <a:gd name="connsiteX1" fmla="*/ 273857 w 1043374"/>
                        <a:gd name="connsiteY1" fmla="*/ 2806 h 1078238"/>
                        <a:gd name="connsiteX2" fmla="*/ 3563 w 1043374"/>
                        <a:gd name="connsiteY2" fmla="*/ 419430 h 1078238"/>
                        <a:gd name="connsiteX3" fmla="*/ 239990 w 1043374"/>
                        <a:gd name="connsiteY3" fmla="*/ 829984 h 1078238"/>
                        <a:gd name="connsiteX4" fmla="*/ 754380 w 1043374"/>
                        <a:gd name="connsiteY4" fmla="*/ 1077593 h 1078238"/>
                        <a:gd name="connsiteX5" fmla="*/ 1035857 w 1043374"/>
                        <a:gd name="connsiteY5" fmla="*/ 578539 h 1078238"/>
                        <a:gd name="connsiteX6" fmla="*/ 578657 w 1043374"/>
                        <a:gd name="connsiteY6" fmla="*/ 273739 h 1078238"/>
                        <a:gd name="connsiteX0" fmla="*/ 578657 w 1073881"/>
                        <a:gd name="connsiteY0" fmla="*/ 273739 h 1078224"/>
                        <a:gd name="connsiteX1" fmla="*/ 273857 w 1073881"/>
                        <a:gd name="connsiteY1" fmla="*/ 2806 h 1078224"/>
                        <a:gd name="connsiteX2" fmla="*/ 3563 w 1073881"/>
                        <a:gd name="connsiteY2" fmla="*/ 419430 h 1078224"/>
                        <a:gd name="connsiteX3" fmla="*/ 239990 w 1073881"/>
                        <a:gd name="connsiteY3" fmla="*/ 829984 h 1078224"/>
                        <a:gd name="connsiteX4" fmla="*/ 754380 w 1073881"/>
                        <a:gd name="connsiteY4" fmla="*/ 1077593 h 1078224"/>
                        <a:gd name="connsiteX5" fmla="*/ 1035857 w 1073881"/>
                        <a:gd name="connsiteY5" fmla="*/ 578539 h 1078224"/>
                        <a:gd name="connsiteX6" fmla="*/ 578657 w 1073881"/>
                        <a:gd name="connsiteY6" fmla="*/ 273739 h 1078224"/>
                        <a:gd name="connsiteX0" fmla="*/ 578657 w 1045206"/>
                        <a:gd name="connsiteY0" fmla="*/ 273739 h 1083846"/>
                        <a:gd name="connsiteX1" fmla="*/ 273857 w 1045206"/>
                        <a:gd name="connsiteY1" fmla="*/ 2806 h 1083846"/>
                        <a:gd name="connsiteX2" fmla="*/ 3563 w 1045206"/>
                        <a:gd name="connsiteY2" fmla="*/ 419430 h 1083846"/>
                        <a:gd name="connsiteX3" fmla="*/ 239990 w 1045206"/>
                        <a:gd name="connsiteY3" fmla="*/ 829984 h 1083846"/>
                        <a:gd name="connsiteX4" fmla="*/ 754380 w 1045206"/>
                        <a:gd name="connsiteY4" fmla="*/ 1077593 h 1083846"/>
                        <a:gd name="connsiteX5" fmla="*/ 1018604 w 1045206"/>
                        <a:gd name="connsiteY5" fmla="*/ 578539 h 1083846"/>
                        <a:gd name="connsiteX6" fmla="*/ 578657 w 1045206"/>
                        <a:gd name="connsiteY6" fmla="*/ 273739 h 1083846"/>
                        <a:gd name="connsiteX0" fmla="*/ 578657 w 1057661"/>
                        <a:gd name="connsiteY0" fmla="*/ 273739 h 1078759"/>
                        <a:gd name="connsiteX1" fmla="*/ 273857 w 1057661"/>
                        <a:gd name="connsiteY1" fmla="*/ 2806 h 1078759"/>
                        <a:gd name="connsiteX2" fmla="*/ 3563 w 1057661"/>
                        <a:gd name="connsiteY2" fmla="*/ 419430 h 1078759"/>
                        <a:gd name="connsiteX3" fmla="*/ 239990 w 1057661"/>
                        <a:gd name="connsiteY3" fmla="*/ 829984 h 1078759"/>
                        <a:gd name="connsiteX4" fmla="*/ 754380 w 1057661"/>
                        <a:gd name="connsiteY4" fmla="*/ 1077593 h 1078759"/>
                        <a:gd name="connsiteX5" fmla="*/ 1018604 w 1057661"/>
                        <a:gd name="connsiteY5" fmla="*/ 578539 h 1078759"/>
                        <a:gd name="connsiteX6" fmla="*/ 578657 w 1057661"/>
                        <a:gd name="connsiteY6" fmla="*/ 273739 h 1078759"/>
                        <a:gd name="connsiteX0" fmla="*/ 578657 w 1039280"/>
                        <a:gd name="connsiteY0" fmla="*/ 273739 h 1053094"/>
                        <a:gd name="connsiteX1" fmla="*/ 273857 w 1039280"/>
                        <a:gd name="connsiteY1" fmla="*/ 2806 h 1053094"/>
                        <a:gd name="connsiteX2" fmla="*/ 3563 w 1039280"/>
                        <a:gd name="connsiteY2" fmla="*/ 419430 h 1053094"/>
                        <a:gd name="connsiteX3" fmla="*/ 239990 w 1039280"/>
                        <a:gd name="connsiteY3" fmla="*/ 829984 h 1053094"/>
                        <a:gd name="connsiteX4" fmla="*/ 814765 w 1039280"/>
                        <a:gd name="connsiteY4" fmla="*/ 1051714 h 1053094"/>
                        <a:gd name="connsiteX5" fmla="*/ 1018604 w 1039280"/>
                        <a:gd name="connsiteY5" fmla="*/ 578539 h 1053094"/>
                        <a:gd name="connsiteX6" fmla="*/ 578657 w 1039280"/>
                        <a:gd name="connsiteY6" fmla="*/ 273739 h 1053094"/>
                        <a:gd name="connsiteX0" fmla="*/ 578657 w 1077455"/>
                        <a:gd name="connsiteY0" fmla="*/ 273739 h 1053094"/>
                        <a:gd name="connsiteX1" fmla="*/ 273857 w 1077455"/>
                        <a:gd name="connsiteY1" fmla="*/ 2806 h 1053094"/>
                        <a:gd name="connsiteX2" fmla="*/ 3563 w 1077455"/>
                        <a:gd name="connsiteY2" fmla="*/ 419430 h 1053094"/>
                        <a:gd name="connsiteX3" fmla="*/ 239990 w 1077455"/>
                        <a:gd name="connsiteY3" fmla="*/ 829984 h 1053094"/>
                        <a:gd name="connsiteX4" fmla="*/ 814765 w 1077455"/>
                        <a:gd name="connsiteY4" fmla="*/ 1051714 h 1053094"/>
                        <a:gd name="connsiteX5" fmla="*/ 1018604 w 1077455"/>
                        <a:gd name="connsiteY5" fmla="*/ 578539 h 1053094"/>
                        <a:gd name="connsiteX6" fmla="*/ 578657 w 1077455"/>
                        <a:gd name="connsiteY6" fmla="*/ 273739 h 1053094"/>
                        <a:gd name="connsiteX0" fmla="*/ 577873 w 1038496"/>
                        <a:gd name="connsiteY0" fmla="*/ 323416 h 1051013"/>
                        <a:gd name="connsiteX1" fmla="*/ 273073 w 1038496"/>
                        <a:gd name="connsiteY1" fmla="*/ 725 h 1051013"/>
                        <a:gd name="connsiteX2" fmla="*/ 2779 w 1038496"/>
                        <a:gd name="connsiteY2" fmla="*/ 417349 h 1051013"/>
                        <a:gd name="connsiteX3" fmla="*/ 239206 w 1038496"/>
                        <a:gd name="connsiteY3" fmla="*/ 827903 h 1051013"/>
                        <a:gd name="connsiteX4" fmla="*/ 813981 w 1038496"/>
                        <a:gd name="connsiteY4" fmla="*/ 1049633 h 1051013"/>
                        <a:gd name="connsiteX5" fmla="*/ 1017820 w 1038496"/>
                        <a:gd name="connsiteY5" fmla="*/ 576458 h 1051013"/>
                        <a:gd name="connsiteX6" fmla="*/ 577873 w 1038496"/>
                        <a:gd name="connsiteY6" fmla="*/ 323416 h 1051013"/>
                        <a:gd name="connsiteX0" fmla="*/ 579710 w 1040333"/>
                        <a:gd name="connsiteY0" fmla="*/ 322847 h 1050444"/>
                        <a:gd name="connsiteX1" fmla="*/ 274910 w 1040333"/>
                        <a:gd name="connsiteY1" fmla="*/ 156 h 1050444"/>
                        <a:gd name="connsiteX2" fmla="*/ 4616 w 1040333"/>
                        <a:gd name="connsiteY2" fmla="*/ 416780 h 1050444"/>
                        <a:gd name="connsiteX3" fmla="*/ 241043 w 1040333"/>
                        <a:gd name="connsiteY3" fmla="*/ 827334 h 1050444"/>
                        <a:gd name="connsiteX4" fmla="*/ 815818 w 1040333"/>
                        <a:gd name="connsiteY4" fmla="*/ 1049064 h 1050444"/>
                        <a:gd name="connsiteX5" fmla="*/ 1019657 w 1040333"/>
                        <a:gd name="connsiteY5" fmla="*/ 575889 h 1050444"/>
                        <a:gd name="connsiteX6" fmla="*/ 579710 w 1040333"/>
                        <a:gd name="connsiteY6" fmla="*/ 322847 h 1050444"/>
                        <a:gd name="connsiteX0" fmla="*/ 579710 w 1051761"/>
                        <a:gd name="connsiteY0" fmla="*/ 322847 h 1050444"/>
                        <a:gd name="connsiteX1" fmla="*/ 274910 w 1051761"/>
                        <a:gd name="connsiteY1" fmla="*/ 156 h 1050444"/>
                        <a:gd name="connsiteX2" fmla="*/ 4616 w 1051761"/>
                        <a:gd name="connsiteY2" fmla="*/ 416780 h 1050444"/>
                        <a:gd name="connsiteX3" fmla="*/ 241043 w 1051761"/>
                        <a:gd name="connsiteY3" fmla="*/ 827334 h 1050444"/>
                        <a:gd name="connsiteX4" fmla="*/ 815818 w 1051761"/>
                        <a:gd name="connsiteY4" fmla="*/ 1049064 h 1050444"/>
                        <a:gd name="connsiteX5" fmla="*/ 1019657 w 1051761"/>
                        <a:gd name="connsiteY5" fmla="*/ 575889 h 1050444"/>
                        <a:gd name="connsiteX6" fmla="*/ 579710 w 1051761"/>
                        <a:gd name="connsiteY6" fmla="*/ 322847 h 1050444"/>
                        <a:gd name="connsiteX0" fmla="*/ 575864 w 1032799"/>
                        <a:gd name="connsiteY0" fmla="*/ 322847 h 1057492"/>
                        <a:gd name="connsiteX1" fmla="*/ 271064 w 1032799"/>
                        <a:gd name="connsiteY1" fmla="*/ 156 h 1057492"/>
                        <a:gd name="connsiteX2" fmla="*/ 770 w 1032799"/>
                        <a:gd name="connsiteY2" fmla="*/ 416780 h 1057492"/>
                        <a:gd name="connsiteX3" fmla="*/ 207379 w 1032799"/>
                        <a:gd name="connsiteY3" fmla="*/ 842243 h 1057492"/>
                        <a:gd name="connsiteX4" fmla="*/ 811972 w 1032799"/>
                        <a:gd name="connsiteY4" fmla="*/ 1049064 h 1057492"/>
                        <a:gd name="connsiteX5" fmla="*/ 1015811 w 1032799"/>
                        <a:gd name="connsiteY5" fmla="*/ 575889 h 1057492"/>
                        <a:gd name="connsiteX6" fmla="*/ 575864 w 1032799"/>
                        <a:gd name="connsiteY6" fmla="*/ 322847 h 1057492"/>
                        <a:gd name="connsiteX0" fmla="*/ 578555 w 1035490"/>
                        <a:gd name="connsiteY0" fmla="*/ 322847 h 1057492"/>
                        <a:gd name="connsiteX1" fmla="*/ 273755 w 1035490"/>
                        <a:gd name="connsiteY1" fmla="*/ 156 h 1057492"/>
                        <a:gd name="connsiteX2" fmla="*/ 3461 w 1035490"/>
                        <a:gd name="connsiteY2" fmla="*/ 416780 h 1057492"/>
                        <a:gd name="connsiteX3" fmla="*/ 210070 w 1035490"/>
                        <a:gd name="connsiteY3" fmla="*/ 842243 h 1057492"/>
                        <a:gd name="connsiteX4" fmla="*/ 814663 w 1035490"/>
                        <a:gd name="connsiteY4" fmla="*/ 1049064 h 1057492"/>
                        <a:gd name="connsiteX5" fmla="*/ 1018502 w 1035490"/>
                        <a:gd name="connsiteY5" fmla="*/ 575889 h 1057492"/>
                        <a:gd name="connsiteX6" fmla="*/ 578555 w 1035490"/>
                        <a:gd name="connsiteY6" fmla="*/ 322847 h 1057492"/>
                        <a:gd name="connsiteX0" fmla="*/ 578555 w 1041571"/>
                        <a:gd name="connsiteY0" fmla="*/ 322847 h 1063812"/>
                        <a:gd name="connsiteX1" fmla="*/ 273755 w 1041571"/>
                        <a:gd name="connsiteY1" fmla="*/ 156 h 1063812"/>
                        <a:gd name="connsiteX2" fmla="*/ 3461 w 1041571"/>
                        <a:gd name="connsiteY2" fmla="*/ 416780 h 1063812"/>
                        <a:gd name="connsiteX3" fmla="*/ 210070 w 1041571"/>
                        <a:gd name="connsiteY3" fmla="*/ 842243 h 1063812"/>
                        <a:gd name="connsiteX4" fmla="*/ 814663 w 1041571"/>
                        <a:gd name="connsiteY4" fmla="*/ 1049064 h 1063812"/>
                        <a:gd name="connsiteX5" fmla="*/ 1018502 w 1041571"/>
                        <a:gd name="connsiteY5" fmla="*/ 575889 h 1063812"/>
                        <a:gd name="connsiteX6" fmla="*/ 578555 w 1041571"/>
                        <a:gd name="connsiteY6" fmla="*/ 322847 h 1063812"/>
                        <a:gd name="connsiteX0" fmla="*/ 578555 w 1034004"/>
                        <a:gd name="connsiteY0" fmla="*/ 322847 h 1045403"/>
                        <a:gd name="connsiteX1" fmla="*/ 273755 w 1034004"/>
                        <a:gd name="connsiteY1" fmla="*/ 156 h 1045403"/>
                        <a:gd name="connsiteX2" fmla="*/ 3461 w 1034004"/>
                        <a:gd name="connsiteY2" fmla="*/ 416780 h 1045403"/>
                        <a:gd name="connsiteX3" fmla="*/ 210070 w 1034004"/>
                        <a:gd name="connsiteY3" fmla="*/ 842243 h 1045403"/>
                        <a:gd name="connsiteX4" fmla="*/ 829571 w 1034004"/>
                        <a:gd name="connsiteY4" fmla="*/ 1029186 h 1045403"/>
                        <a:gd name="connsiteX5" fmla="*/ 1018502 w 1034004"/>
                        <a:gd name="connsiteY5" fmla="*/ 575889 h 1045403"/>
                        <a:gd name="connsiteX6" fmla="*/ 578555 w 1034004"/>
                        <a:gd name="connsiteY6" fmla="*/ 322847 h 10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04" h="1045403">
                          <a:moveTo>
                            <a:pt x="578555" y="322847"/>
                          </a:moveTo>
                          <a:cubicBezTo>
                            <a:pt x="454431" y="226892"/>
                            <a:pt x="464494" y="-6872"/>
                            <a:pt x="273755" y="156"/>
                          </a:cubicBezTo>
                          <a:cubicBezTo>
                            <a:pt x="83016" y="7184"/>
                            <a:pt x="-20712" y="216797"/>
                            <a:pt x="3461" y="416780"/>
                          </a:cubicBezTo>
                          <a:cubicBezTo>
                            <a:pt x="27634" y="616763"/>
                            <a:pt x="93560" y="731111"/>
                            <a:pt x="210070" y="842243"/>
                          </a:cubicBezTo>
                          <a:cubicBezTo>
                            <a:pt x="326580" y="953375"/>
                            <a:pt x="635197" y="1093457"/>
                            <a:pt x="829571" y="1029186"/>
                          </a:cubicBezTo>
                          <a:cubicBezTo>
                            <a:pt x="1023945" y="964915"/>
                            <a:pt x="1060338" y="693612"/>
                            <a:pt x="1018502" y="575889"/>
                          </a:cubicBezTo>
                          <a:cubicBezTo>
                            <a:pt x="976666" y="458166"/>
                            <a:pt x="702680" y="418803"/>
                            <a:pt x="578555" y="32284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grpSp>
              <p:nvGrpSpPr>
                <p:cNvPr id="45" name="Group 44">
                  <a:extLst>
                    <a:ext uri="{FF2B5EF4-FFF2-40B4-BE49-F238E27FC236}">
                      <a16:creationId xmlns:a16="http://schemas.microsoft.com/office/drawing/2014/main" id="{2603A9A6-3AC2-46D6-A325-329E4D352D76}"/>
                    </a:ext>
                  </a:extLst>
                </p:cNvPr>
                <p:cNvGrpSpPr/>
                <p:nvPr/>
              </p:nvGrpSpPr>
              <p:grpSpPr>
                <a:xfrm>
                  <a:off x="8952545" y="4372401"/>
                  <a:ext cx="647333" cy="243393"/>
                  <a:chOff x="8952545" y="4372401"/>
                  <a:chExt cx="647333" cy="243393"/>
                </a:xfrm>
              </p:grpSpPr>
              <p:grpSp>
                <p:nvGrpSpPr>
                  <p:cNvPr id="46" name="Group 45">
                    <a:extLst>
                      <a:ext uri="{FF2B5EF4-FFF2-40B4-BE49-F238E27FC236}">
                        <a16:creationId xmlns:a16="http://schemas.microsoft.com/office/drawing/2014/main" id="{D433B7F1-685D-4589-B704-195E8A2563C7}"/>
                      </a:ext>
                    </a:extLst>
                  </p:cNvPr>
                  <p:cNvGrpSpPr/>
                  <p:nvPr/>
                </p:nvGrpSpPr>
                <p:grpSpPr>
                  <a:xfrm rot="3476818">
                    <a:off x="9496194" y="4512109"/>
                    <a:ext cx="95234" cy="112135"/>
                    <a:chOff x="11247081" y="4209408"/>
                    <a:chExt cx="335676" cy="395250"/>
                  </a:xfrm>
                </p:grpSpPr>
                <p:grpSp>
                  <p:nvGrpSpPr>
                    <p:cNvPr id="86" name="Group 85">
                      <a:extLst>
                        <a:ext uri="{FF2B5EF4-FFF2-40B4-BE49-F238E27FC236}">
                          <a16:creationId xmlns:a16="http://schemas.microsoft.com/office/drawing/2014/main" id="{228D2340-DAA4-4EAC-AD65-F8B786F140D0}"/>
                        </a:ext>
                      </a:extLst>
                    </p:cNvPr>
                    <p:cNvGrpSpPr/>
                    <p:nvPr/>
                  </p:nvGrpSpPr>
                  <p:grpSpPr>
                    <a:xfrm>
                      <a:off x="11247081" y="4211898"/>
                      <a:ext cx="335676" cy="392760"/>
                      <a:chOff x="10852725" y="3716468"/>
                      <a:chExt cx="335676" cy="392760"/>
                    </a:xfrm>
                  </p:grpSpPr>
                  <p:sp>
                    <p:nvSpPr>
                      <p:cNvPr id="88" name="Freeform 230">
                        <a:extLst>
                          <a:ext uri="{FF2B5EF4-FFF2-40B4-BE49-F238E27FC236}">
                            <a16:creationId xmlns:a16="http://schemas.microsoft.com/office/drawing/2014/main" id="{56D986B8-B1A6-4202-AB5B-02479A7A13F1}"/>
                          </a:ext>
                        </a:extLst>
                      </p:cNvPr>
                      <p:cNvSpPr/>
                      <p:nvPr/>
                    </p:nvSpPr>
                    <p:spPr>
                      <a:xfrm>
                        <a:off x="10852725" y="3716468"/>
                        <a:ext cx="256556" cy="392760"/>
                      </a:xfrm>
                      <a:custGeom>
                        <a:avLst/>
                        <a:gdLst>
                          <a:gd name="connsiteX0" fmla="*/ 183596 w 256556"/>
                          <a:gd name="connsiteY0" fmla="*/ 0 h 392760"/>
                          <a:gd name="connsiteX1" fmla="*/ 217072 w 256556"/>
                          <a:gd name="connsiteY1" fmla="*/ 8143 h 392760"/>
                          <a:gd name="connsiteX2" fmla="*/ 227155 w 256556"/>
                          <a:gd name="connsiteY2" fmla="*/ 16539 h 392760"/>
                          <a:gd name="connsiteX3" fmla="*/ 241317 w 256556"/>
                          <a:gd name="connsiteY3" fmla="*/ 57084 h 392760"/>
                          <a:gd name="connsiteX4" fmla="*/ 256556 w 256556"/>
                          <a:gd name="connsiteY4" fmla="*/ 174384 h 392760"/>
                          <a:gd name="connsiteX5" fmla="*/ 223438 w 256556"/>
                          <a:gd name="connsiteY5" fmla="*/ 342872 h 392760"/>
                          <a:gd name="connsiteX6" fmla="*/ 202039 w 256556"/>
                          <a:gd name="connsiteY6" fmla="*/ 383178 h 392760"/>
                          <a:gd name="connsiteX7" fmla="*/ 189308 w 256556"/>
                          <a:gd name="connsiteY7" fmla="*/ 388663 h 392760"/>
                          <a:gd name="connsiteX8" fmla="*/ 146684 w 256556"/>
                          <a:gd name="connsiteY8" fmla="*/ 392570 h 392760"/>
                          <a:gd name="connsiteX9" fmla="*/ 19 w 256556"/>
                          <a:gd name="connsiteY9" fmla="*/ 201137 h 392760"/>
                          <a:gd name="connsiteX10" fmla="*/ 142143 w 256556"/>
                          <a:gd name="connsiteY10" fmla="*/ 9704 h 392760"/>
                          <a:gd name="connsiteX11" fmla="*/ 183596 w 256556"/>
                          <a:gd name="connsiteY11" fmla="*/ 0 h 3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556" h="392760">
                            <a:moveTo>
                              <a:pt x="183596" y="0"/>
                            </a:moveTo>
                            <a:cubicBezTo>
                              <a:pt x="196042" y="-31"/>
                              <a:pt x="207158" y="2912"/>
                              <a:pt x="217072" y="8143"/>
                            </a:cubicBezTo>
                            <a:lnTo>
                              <a:pt x="227155" y="16539"/>
                            </a:lnTo>
                            <a:lnTo>
                              <a:pt x="241317" y="57084"/>
                            </a:lnTo>
                            <a:cubicBezTo>
                              <a:pt x="251130" y="93138"/>
                              <a:pt x="256556" y="132776"/>
                              <a:pt x="256556" y="174384"/>
                            </a:cubicBezTo>
                            <a:cubicBezTo>
                              <a:pt x="256556" y="236796"/>
                              <a:pt x="244347" y="294777"/>
                              <a:pt x="223438" y="342872"/>
                            </a:cubicBezTo>
                            <a:lnTo>
                              <a:pt x="202039" y="383178"/>
                            </a:lnTo>
                            <a:lnTo>
                              <a:pt x="189308" y="388663"/>
                            </a:lnTo>
                            <a:cubicBezTo>
                              <a:pt x="176638" y="391872"/>
                              <a:pt x="162484" y="393311"/>
                              <a:pt x="146684" y="392570"/>
                            </a:cubicBezTo>
                            <a:cubicBezTo>
                              <a:pt x="20283" y="386643"/>
                              <a:pt x="776" y="264948"/>
                              <a:pt x="19" y="201137"/>
                            </a:cubicBezTo>
                            <a:cubicBezTo>
                              <a:pt x="-738" y="137326"/>
                              <a:pt x="20283" y="63037"/>
                              <a:pt x="142143" y="9704"/>
                            </a:cubicBezTo>
                            <a:cubicBezTo>
                              <a:pt x="157376" y="3038"/>
                              <a:pt x="171151" y="32"/>
                              <a:pt x="183596" y="0"/>
                            </a:cubicBezTo>
                            <a:close/>
                          </a:path>
                        </a:pathLst>
                      </a:custGeom>
                      <a:solidFill>
                        <a:srgbClr val="BAB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9" name="Freeform 231">
                        <a:extLst>
                          <a:ext uri="{FF2B5EF4-FFF2-40B4-BE49-F238E27FC236}">
                            <a16:creationId xmlns:a16="http://schemas.microsoft.com/office/drawing/2014/main" id="{B3EE7326-39AA-4F65-B1B4-63097B401C53}"/>
                          </a:ext>
                        </a:extLst>
                      </p:cNvPr>
                      <p:cNvSpPr/>
                      <p:nvPr/>
                    </p:nvSpPr>
                    <p:spPr>
                      <a:xfrm>
                        <a:off x="11054764" y="3733008"/>
                        <a:ext cx="91328" cy="366639"/>
                      </a:xfrm>
                      <a:custGeom>
                        <a:avLst/>
                        <a:gdLst>
                          <a:gd name="connsiteX0" fmla="*/ 25116 w 91328"/>
                          <a:gd name="connsiteY0" fmla="*/ 0 h 366639"/>
                          <a:gd name="connsiteX1" fmla="*/ 41299 w 91328"/>
                          <a:gd name="connsiteY1" fmla="*/ 13474 h 366639"/>
                          <a:gd name="connsiteX2" fmla="*/ 91309 w 91328"/>
                          <a:gd name="connsiteY2" fmla="*/ 184598 h 366639"/>
                          <a:gd name="connsiteX3" fmla="*/ 20993 w 91328"/>
                          <a:gd name="connsiteY3" fmla="*/ 357593 h 366639"/>
                          <a:gd name="connsiteX4" fmla="*/ 0 w 91328"/>
                          <a:gd name="connsiteY4" fmla="*/ 366639 h 366639"/>
                          <a:gd name="connsiteX5" fmla="*/ 21399 w 91328"/>
                          <a:gd name="connsiteY5" fmla="*/ 326333 h 366639"/>
                          <a:gd name="connsiteX6" fmla="*/ 54517 w 91328"/>
                          <a:gd name="connsiteY6" fmla="*/ 157845 h 366639"/>
                          <a:gd name="connsiteX7" fmla="*/ 39278 w 91328"/>
                          <a:gd name="connsiteY7" fmla="*/ 40545 h 366639"/>
                          <a:gd name="connsiteX8" fmla="*/ 25116 w 91328"/>
                          <a:gd name="connsiteY8" fmla="*/ 0 h 36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28" h="366639">
                            <a:moveTo>
                              <a:pt x="25116" y="0"/>
                            </a:moveTo>
                            <a:lnTo>
                              <a:pt x="41299" y="13474"/>
                            </a:lnTo>
                            <a:cubicBezTo>
                              <a:pt x="79492" y="59075"/>
                              <a:pt x="90836" y="144716"/>
                              <a:pt x="91309" y="184598"/>
                            </a:cubicBezTo>
                            <a:cubicBezTo>
                              <a:pt x="91877" y="232456"/>
                              <a:pt x="80195" y="319542"/>
                              <a:pt x="20993" y="357593"/>
                            </a:cubicBezTo>
                            <a:lnTo>
                              <a:pt x="0" y="366639"/>
                            </a:lnTo>
                            <a:lnTo>
                              <a:pt x="21399" y="326333"/>
                            </a:lnTo>
                            <a:cubicBezTo>
                              <a:pt x="42308" y="278238"/>
                              <a:pt x="54517" y="220257"/>
                              <a:pt x="54517" y="157845"/>
                            </a:cubicBezTo>
                            <a:cubicBezTo>
                              <a:pt x="54517" y="116237"/>
                              <a:pt x="49091" y="76599"/>
                              <a:pt x="39278" y="40545"/>
                            </a:cubicBezTo>
                            <a:lnTo>
                              <a:pt x="25116" y="0"/>
                            </a:lnTo>
                            <a:close/>
                          </a:path>
                        </a:pathLst>
                      </a:custGeom>
                      <a:solidFill>
                        <a:srgbClr val="A29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0" name="Freeform 232">
                        <a:extLst>
                          <a:ext uri="{FF2B5EF4-FFF2-40B4-BE49-F238E27FC236}">
                            <a16:creationId xmlns:a16="http://schemas.microsoft.com/office/drawing/2014/main" id="{A2AAF88D-6A58-491B-A246-087036828FD3}"/>
                          </a:ext>
                        </a:extLst>
                      </p:cNvPr>
                      <p:cNvSpPr/>
                      <p:nvPr/>
                    </p:nvSpPr>
                    <p:spPr>
                      <a:xfrm rot="19547154">
                        <a:off x="10953618" y="3770979"/>
                        <a:ext cx="234783" cy="289295"/>
                      </a:xfrm>
                      <a:custGeom>
                        <a:avLst/>
                        <a:gdLst>
                          <a:gd name="connsiteX0" fmla="*/ 343993 w 446340"/>
                          <a:gd name="connsiteY0" fmla="*/ 210669 h 549971"/>
                          <a:gd name="connsiteX1" fmla="*/ 434370 w 446340"/>
                          <a:gd name="connsiteY1" fmla="*/ 8651 h 549971"/>
                          <a:gd name="connsiteX2" fmla="*/ 434370 w 446340"/>
                          <a:gd name="connsiteY2" fmla="*/ 61814 h 549971"/>
                          <a:gd name="connsiteX3" fmla="*/ 333360 w 446340"/>
                          <a:gd name="connsiteY3" fmla="*/ 285097 h 549971"/>
                          <a:gd name="connsiteX4" fmla="*/ 168556 w 446340"/>
                          <a:gd name="connsiteY4" fmla="*/ 460534 h 549971"/>
                          <a:gd name="connsiteX5" fmla="*/ 30332 w 446340"/>
                          <a:gd name="connsiteY5" fmla="*/ 545595 h 549971"/>
                          <a:gd name="connsiteX6" fmla="*/ 9067 w 446340"/>
                          <a:gd name="connsiteY6" fmla="*/ 529646 h 549971"/>
                          <a:gd name="connsiteX7" fmla="*/ 147290 w 446340"/>
                          <a:gd name="connsiteY7" fmla="*/ 460534 h 549971"/>
                          <a:gd name="connsiteX8" fmla="*/ 237667 w 446340"/>
                          <a:gd name="connsiteY8" fmla="*/ 322311 h 549971"/>
                          <a:gd name="connsiteX9" fmla="*/ 343993 w 446340"/>
                          <a:gd name="connsiteY9" fmla="*/ 210669 h 54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40" h="549971">
                            <a:moveTo>
                              <a:pt x="343993" y="210669"/>
                            </a:moveTo>
                            <a:cubicBezTo>
                              <a:pt x="376777" y="158392"/>
                              <a:pt x="419307" y="33460"/>
                              <a:pt x="434370" y="8651"/>
                            </a:cubicBezTo>
                            <a:cubicBezTo>
                              <a:pt x="449433" y="-16158"/>
                              <a:pt x="451205" y="15740"/>
                              <a:pt x="434370" y="61814"/>
                            </a:cubicBezTo>
                            <a:cubicBezTo>
                              <a:pt x="417535" y="107888"/>
                              <a:pt x="377662" y="218644"/>
                              <a:pt x="333360" y="285097"/>
                            </a:cubicBezTo>
                            <a:cubicBezTo>
                              <a:pt x="289058" y="351550"/>
                              <a:pt x="219061" y="417118"/>
                              <a:pt x="168556" y="460534"/>
                            </a:cubicBezTo>
                            <a:cubicBezTo>
                              <a:pt x="118051" y="503950"/>
                              <a:pt x="30332" y="545595"/>
                              <a:pt x="30332" y="545595"/>
                            </a:cubicBezTo>
                            <a:cubicBezTo>
                              <a:pt x="3751" y="557114"/>
                              <a:pt x="-10426" y="543823"/>
                              <a:pt x="9067" y="529646"/>
                            </a:cubicBezTo>
                            <a:cubicBezTo>
                              <a:pt x="28560" y="515469"/>
                              <a:pt x="109190" y="495090"/>
                              <a:pt x="147290" y="460534"/>
                            </a:cubicBezTo>
                            <a:cubicBezTo>
                              <a:pt x="185390" y="425978"/>
                              <a:pt x="203997" y="363955"/>
                              <a:pt x="237667" y="322311"/>
                            </a:cubicBezTo>
                            <a:cubicBezTo>
                              <a:pt x="271337" y="280667"/>
                              <a:pt x="311209" y="262946"/>
                              <a:pt x="343993" y="210669"/>
                            </a:cubicBezTo>
                            <a:close/>
                          </a:path>
                        </a:pathLst>
                      </a:custGeom>
                      <a:solidFill>
                        <a:srgbClr val="7F6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7" name="Freeform 229">
                      <a:extLst>
                        <a:ext uri="{FF2B5EF4-FFF2-40B4-BE49-F238E27FC236}">
                          <a16:creationId xmlns:a16="http://schemas.microsoft.com/office/drawing/2014/main" id="{FA83031E-8167-4EF9-836D-7DC54D234EA8}"/>
                        </a:ext>
                      </a:extLst>
                    </p:cNvPr>
                    <p:cNvSpPr/>
                    <p:nvPr/>
                  </p:nvSpPr>
                  <p:spPr>
                    <a:xfrm>
                      <a:off x="11254812" y="4209408"/>
                      <a:ext cx="289066" cy="392760"/>
                    </a:xfrm>
                    <a:custGeom>
                      <a:avLst/>
                      <a:gdLst>
                        <a:gd name="connsiteX0" fmla="*/ 183596 w 293367"/>
                        <a:gd name="connsiteY0" fmla="*/ 0 h 392760"/>
                        <a:gd name="connsiteX1" fmla="*/ 217072 w 293367"/>
                        <a:gd name="connsiteY1" fmla="*/ 8143 h 392760"/>
                        <a:gd name="connsiteX2" fmla="*/ 227155 w 293367"/>
                        <a:gd name="connsiteY2" fmla="*/ 16539 h 392760"/>
                        <a:gd name="connsiteX3" fmla="*/ 236633 w 293367"/>
                        <a:gd name="connsiteY3" fmla="*/ 43674 h 392760"/>
                        <a:gd name="connsiteX4" fmla="*/ 257980 w 293367"/>
                        <a:gd name="connsiteY4" fmla="*/ 70382 h 392760"/>
                        <a:gd name="connsiteX5" fmla="*/ 293341 w 293367"/>
                        <a:gd name="connsiteY5" fmla="*/ 201138 h 392760"/>
                        <a:gd name="connsiteX6" fmla="*/ 246995 w 293367"/>
                        <a:gd name="connsiteY6" fmla="*/ 337780 h 392760"/>
                        <a:gd name="connsiteX7" fmla="*/ 212470 w 293367"/>
                        <a:gd name="connsiteY7" fmla="*/ 363532 h 392760"/>
                        <a:gd name="connsiteX8" fmla="*/ 202039 w 293367"/>
                        <a:gd name="connsiteY8" fmla="*/ 383178 h 392760"/>
                        <a:gd name="connsiteX9" fmla="*/ 189308 w 293367"/>
                        <a:gd name="connsiteY9" fmla="*/ 388663 h 392760"/>
                        <a:gd name="connsiteX10" fmla="*/ 146684 w 293367"/>
                        <a:gd name="connsiteY10" fmla="*/ 392570 h 392760"/>
                        <a:gd name="connsiteX11" fmla="*/ 19 w 293367"/>
                        <a:gd name="connsiteY11" fmla="*/ 201137 h 392760"/>
                        <a:gd name="connsiteX12" fmla="*/ 142143 w 293367"/>
                        <a:gd name="connsiteY12" fmla="*/ 9704 h 392760"/>
                        <a:gd name="connsiteX13" fmla="*/ 183596 w 293367"/>
                        <a:gd name="connsiteY13" fmla="*/ 0 h 392760"/>
                        <a:gd name="connsiteX0" fmla="*/ 183596 w 293367"/>
                        <a:gd name="connsiteY0" fmla="*/ 0 h 392760"/>
                        <a:gd name="connsiteX1" fmla="*/ 217072 w 293367"/>
                        <a:gd name="connsiteY1" fmla="*/ 8143 h 392760"/>
                        <a:gd name="connsiteX2" fmla="*/ 227155 w 293367"/>
                        <a:gd name="connsiteY2" fmla="*/ 16539 h 392760"/>
                        <a:gd name="connsiteX3" fmla="*/ 236633 w 293367"/>
                        <a:gd name="connsiteY3" fmla="*/ 43674 h 392760"/>
                        <a:gd name="connsiteX4" fmla="*/ 257980 w 293367"/>
                        <a:gd name="connsiteY4" fmla="*/ 70382 h 392760"/>
                        <a:gd name="connsiteX5" fmla="*/ 293341 w 293367"/>
                        <a:gd name="connsiteY5" fmla="*/ 201138 h 392760"/>
                        <a:gd name="connsiteX6" fmla="*/ 246995 w 293367"/>
                        <a:gd name="connsiteY6" fmla="*/ 337780 h 392760"/>
                        <a:gd name="connsiteX7" fmla="*/ 202039 w 293367"/>
                        <a:gd name="connsiteY7" fmla="*/ 383178 h 392760"/>
                        <a:gd name="connsiteX8" fmla="*/ 189308 w 293367"/>
                        <a:gd name="connsiteY8" fmla="*/ 388663 h 392760"/>
                        <a:gd name="connsiteX9" fmla="*/ 146684 w 293367"/>
                        <a:gd name="connsiteY9" fmla="*/ 392570 h 392760"/>
                        <a:gd name="connsiteX10" fmla="*/ 19 w 293367"/>
                        <a:gd name="connsiteY10" fmla="*/ 201137 h 392760"/>
                        <a:gd name="connsiteX11" fmla="*/ 142143 w 293367"/>
                        <a:gd name="connsiteY11" fmla="*/ 9704 h 392760"/>
                        <a:gd name="connsiteX12" fmla="*/ 183596 w 293367"/>
                        <a:gd name="connsiteY12" fmla="*/ 0 h 392760"/>
                        <a:gd name="connsiteX0" fmla="*/ 183596 w 293367"/>
                        <a:gd name="connsiteY0" fmla="*/ 0 h 392760"/>
                        <a:gd name="connsiteX1" fmla="*/ 217072 w 293367"/>
                        <a:gd name="connsiteY1" fmla="*/ 8143 h 392760"/>
                        <a:gd name="connsiteX2" fmla="*/ 227155 w 293367"/>
                        <a:gd name="connsiteY2" fmla="*/ 16539 h 392760"/>
                        <a:gd name="connsiteX3" fmla="*/ 257980 w 293367"/>
                        <a:gd name="connsiteY3" fmla="*/ 70382 h 392760"/>
                        <a:gd name="connsiteX4" fmla="*/ 293341 w 293367"/>
                        <a:gd name="connsiteY4" fmla="*/ 201138 h 392760"/>
                        <a:gd name="connsiteX5" fmla="*/ 246995 w 293367"/>
                        <a:gd name="connsiteY5" fmla="*/ 337780 h 392760"/>
                        <a:gd name="connsiteX6" fmla="*/ 202039 w 293367"/>
                        <a:gd name="connsiteY6" fmla="*/ 383178 h 392760"/>
                        <a:gd name="connsiteX7" fmla="*/ 189308 w 293367"/>
                        <a:gd name="connsiteY7" fmla="*/ 388663 h 392760"/>
                        <a:gd name="connsiteX8" fmla="*/ 146684 w 293367"/>
                        <a:gd name="connsiteY8" fmla="*/ 392570 h 392760"/>
                        <a:gd name="connsiteX9" fmla="*/ 19 w 293367"/>
                        <a:gd name="connsiteY9" fmla="*/ 201137 h 392760"/>
                        <a:gd name="connsiteX10" fmla="*/ 142143 w 293367"/>
                        <a:gd name="connsiteY10" fmla="*/ 9704 h 392760"/>
                        <a:gd name="connsiteX11" fmla="*/ 183596 w 293367"/>
                        <a:gd name="connsiteY11" fmla="*/ 0 h 3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67" h="392760">
                          <a:moveTo>
                            <a:pt x="183596" y="0"/>
                          </a:moveTo>
                          <a:cubicBezTo>
                            <a:pt x="196042" y="-31"/>
                            <a:pt x="207158" y="2912"/>
                            <a:pt x="217072" y="8143"/>
                          </a:cubicBezTo>
                          <a:lnTo>
                            <a:pt x="227155" y="16539"/>
                          </a:lnTo>
                          <a:lnTo>
                            <a:pt x="257980" y="70382"/>
                          </a:lnTo>
                          <a:cubicBezTo>
                            <a:pt x="284113" y="115576"/>
                            <a:pt x="292862" y="171227"/>
                            <a:pt x="293341" y="201138"/>
                          </a:cubicBezTo>
                          <a:cubicBezTo>
                            <a:pt x="293917" y="237032"/>
                            <a:pt x="285175" y="294991"/>
                            <a:pt x="246995" y="337780"/>
                          </a:cubicBezTo>
                          <a:lnTo>
                            <a:pt x="202039" y="383178"/>
                          </a:lnTo>
                          <a:lnTo>
                            <a:pt x="189308" y="388663"/>
                          </a:lnTo>
                          <a:cubicBezTo>
                            <a:pt x="176638" y="391872"/>
                            <a:pt x="162484" y="393311"/>
                            <a:pt x="146684" y="392570"/>
                          </a:cubicBezTo>
                          <a:cubicBezTo>
                            <a:pt x="20283" y="386643"/>
                            <a:pt x="776" y="264948"/>
                            <a:pt x="19" y="201137"/>
                          </a:cubicBezTo>
                          <a:cubicBezTo>
                            <a:pt x="-738" y="137326"/>
                            <a:pt x="20283" y="63037"/>
                            <a:pt x="142143" y="9704"/>
                          </a:cubicBezTo>
                          <a:cubicBezTo>
                            <a:pt x="157376" y="3038"/>
                            <a:pt x="171151" y="32"/>
                            <a:pt x="183596" y="0"/>
                          </a:cubicBezTo>
                          <a:close/>
                        </a:path>
                      </a:pathLst>
                    </a:custGeom>
                    <a:no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47" name="Group 46">
                    <a:extLst>
                      <a:ext uri="{FF2B5EF4-FFF2-40B4-BE49-F238E27FC236}">
                        <a16:creationId xmlns:a16="http://schemas.microsoft.com/office/drawing/2014/main" id="{DB581A6F-F75D-4010-8B77-EF2E66837FDC}"/>
                      </a:ext>
                    </a:extLst>
                  </p:cNvPr>
                  <p:cNvGrpSpPr/>
                  <p:nvPr/>
                </p:nvGrpSpPr>
                <p:grpSpPr>
                  <a:xfrm>
                    <a:off x="8952545" y="4372401"/>
                    <a:ext cx="268608" cy="226435"/>
                    <a:chOff x="10996139" y="3990838"/>
                    <a:chExt cx="946780" cy="798129"/>
                  </a:xfrm>
                </p:grpSpPr>
                <p:grpSp>
                  <p:nvGrpSpPr>
                    <p:cNvPr id="64" name="Group 63">
                      <a:extLst>
                        <a:ext uri="{FF2B5EF4-FFF2-40B4-BE49-F238E27FC236}">
                          <a16:creationId xmlns:a16="http://schemas.microsoft.com/office/drawing/2014/main" id="{1FB8201B-F43E-44A8-A9FF-F0523CBB3033}"/>
                        </a:ext>
                      </a:extLst>
                    </p:cNvPr>
                    <p:cNvGrpSpPr/>
                    <p:nvPr/>
                  </p:nvGrpSpPr>
                  <p:grpSpPr>
                    <a:xfrm>
                      <a:off x="11240561" y="3990838"/>
                      <a:ext cx="422049" cy="432900"/>
                      <a:chOff x="11240561" y="3990838"/>
                      <a:chExt cx="422049" cy="432900"/>
                    </a:xfrm>
                  </p:grpSpPr>
                  <p:sp>
                    <p:nvSpPr>
                      <p:cNvPr id="84" name="Oval 145">
                        <a:extLst>
                          <a:ext uri="{FF2B5EF4-FFF2-40B4-BE49-F238E27FC236}">
                            <a16:creationId xmlns:a16="http://schemas.microsoft.com/office/drawing/2014/main" id="{F46E1222-7BC9-47F9-A770-BB1D0DC02C0C}"/>
                          </a:ext>
                        </a:extLst>
                      </p:cNvPr>
                      <p:cNvSpPr/>
                      <p:nvPr/>
                    </p:nvSpPr>
                    <p:spPr>
                      <a:xfrm>
                        <a:off x="11240561" y="3990838"/>
                        <a:ext cx="422049" cy="432900"/>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A29F47"/>
                      </a:solid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5" name="Oval 145">
                        <a:extLst>
                          <a:ext uri="{FF2B5EF4-FFF2-40B4-BE49-F238E27FC236}">
                            <a16:creationId xmlns:a16="http://schemas.microsoft.com/office/drawing/2014/main" id="{5317E3AE-6086-448E-82B5-97095EB3479D}"/>
                          </a:ext>
                        </a:extLst>
                      </p:cNvPr>
                      <p:cNvSpPr/>
                      <p:nvPr/>
                    </p:nvSpPr>
                    <p:spPr>
                      <a:xfrm rot="1181433">
                        <a:off x="11327377" y="4066843"/>
                        <a:ext cx="266208" cy="273052"/>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BAB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65" name="Group 64">
                      <a:extLst>
                        <a:ext uri="{FF2B5EF4-FFF2-40B4-BE49-F238E27FC236}">
                          <a16:creationId xmlns:a16="http://schemas.microsoft.com/office/drawing/2014/main" id="{61A66C71-93E0-495A-90F6-A8E0AF20992F}"/>
                        </a:ext>
                      </a:extLst>
                    </p:cNvPr>
                    <p:cNvGrpSpPr/>
                    <p:nvPr/>
                  </p:nvGrpSpPr>
                  <p:grpSpPr>
                    <a:xfrm>
                      <a:off x="11513674" y="4199795"/>
                      <a:ext cx="429245" cy="392760"/>
                      <a:chOff x="11193179" y="3975895"/>
                      <a:chExt cx="473114" cy="432900"/>
                    </a:xfrm>
                  </p:grpSpPr>
                  <p:sp>
                    <p:nvSpPr>
                      <p:cNvPr id="82" name="Oval 145">
                        <a:extLst>
                          <a:ext uri="{FF2B5EF4-FFF2-40B4-BE49-F238E27FC236}">
                            <a16:creationId xmlns:a16="http://schemas.microsoft.com/office/drawing/2014/main" id="{AA94B60D-4022-4208-9563-76F7CAB5A6B3}"/>
                          </a:ext>
                        </a:extLst>
                      </p:cNvPr>
                      <p:cNvSpPr/>
                      <p:nvPr/>
                    </p:nvSpPr>
                    <p:spPr>
                      <a:xfrm rot="1398226">
                        <a:off x="11193179" y="3975895"/>
                        <a:ext cx="473114" cy="432900"/>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A29F47"/>
                      </a:solid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3" name="Oval 145">
                        <a:extLst>
                          <a:ext uri="{FF2B5EF4-FFF2-40B4-BE49-F238E27FC236}">
                            <a16:creationId xmlns:a16="http://schemas.microsoft.com/office/drawing/2014/main" id="{12F3E9E7-856B-452B-B7F0-ECB09E27BD62}"/>
                          </a:ext>
                        </a:extLst>
                      </p:cNvPr>
                      <p:cNvSpPr/>
                      <p:nvPr/>
                    </p:nvSpPr>
                    <p:spPr>
                      <a:xfrm rot="1181433">
                        <a:off x="11313247" y="4032307"/>
                        <a:ext cx="348537" cy="273052"/>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BAB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66" name="Group 65">
                      <a:extLst>
                        <a:ext uri="{FF2B5EF4-FFF2-40B4-BE49-F238E27FC236}">
                          <a16:creationId xmlns:a16="http://schemas.microsoft.com/office/drawing/2014/main" id="{C05FD97F-F3EE-45D0-8F41-FBCBFB11BAC7}"/>
                        </a:ext>
                      </a:extLst>
                    </p:cNvPr>
                    <p:cNvGrpSpPr/>
                    <p:nvPr/>
                  </p:nvGrpSpPr>
                  <p:grpSpPr>
                    <a:xfrm>
                      <a:off x="10996139" y="4174155"/>
                      <a:ext cx="422596" cy="468245"/>
                      <a:chOff x="10666660" y="3842557"/>
                      <a:chExt cx="422596" cy="468245"/>
                    </a:xfrm>
                  </p:grpSpPr>
                  <p:sp>
                    <p:nvSpPr>
                      <p:cNvPr id="79" name="Oval 145">
                        <a:extLst>
                          <a:ext uri="{FF2B5EF4-FFF2-40B4-BE49-F238E27FC236}">
                            <a16:creationId xmlns:a16="http://schemas.microsoft.com/office/drawing/2014/main" id="{1A004136-4FCF-429E-B587-B55F6584F132}"/>
                          </a:ext>
                        </a:extLst>
                      </p:cNvPr>
                      <p:cNvSpPr/>
                      <p:nvPr/>
                    </p:nvSpPr>
                    <p:spPr>
                      <a:xfrm>
                        <a:off x="10667207" y="3842557"/>
                        <a:ext cx="422049" cy="432900"/>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BABB41"/>
                      </a:solid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0" name="Freeform 217">
                        <a:extLst>
                          <a:ext uri="{FF2B5EF4-FFF2-40B4-BE49-F238E27FC236}">
                            <a16:creationId xmlns:a16="http://schemas.microsoft.com/office/drawing/2014/main" id="{0FDE4598-7810-4803-937B-B1C54CCDA92C}"/>
                          </a:ext>
                        </a:extLst>
                      </p:cNvPr>
                      <p:cNvSpPr/>
                      <p:nvPr/>
                    </p:nvSpPr>
                    <p:spPr>
                      <a:xfrm rot="9379224">
                        <a:off x="10677980" y="3930433"/>
                        <a:ext cx="164312" cy="380369"/>
                      </a:xfrm>
                      <a:custGeom>
                        <a:avLst/>
                        <a:gdLst>
                          <a:gd name="connsiteX0" fmla="*/ 25116 w 91328"/>
                          <a:gd name="connsiteY0" fmla="*/ 0 h 366639"/>
                          <a:gd name="connsiteX1" fmla="*/ 41299 w 91328"/>
                          <a:gd name="connsiteY1" fmla="*/ 13474 h 366639"/>
                          <a:gd name="connsiteX2" fmla="*/ 91309 w 91328"/>
                          <a:gd name="connsiteY2" fmla="*/ 184598 h 366639"/>
                          <a:gd name="connsiteX3" fmla="*/ 20993 w 91328"/>
                          <a:gd name="connsiteY3" fmla="*/ 357593 h 366639"/>
                          <a:gd name="connsiteX4" fmla="*/ 0 w 91328"/>
                          <a:gd name="connsiteY4" fmla="*/ 366639 h 366639"/>
                          <a:gd name="connsiteX5" fmla="*/ 21399 w 91328"/>
                          <a:gd name="connsiteY5" fmla="*/ 326333 h 366639"/>
                          <a:gd name="connsiteX6" fmla="*/ 54517 w 91328"/>
                          <a:gd name="connsiteY6" fmla="*/ 157845 h 366639"/>
                          <a:gd name="connsiteX7" fmla="*/ 39278 w 91328"/>
                          <a:gd name="connsiteY7" fmla="*/ 40545 h 366639"/>
                          <a:gd name="connsiteX8" fmla="*/ 25116 w 91328"/>
                          <a:gd name="connsiteY8" fmla="*/ 0 h 36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28" h="366639">
                            <a:moveTo>
                              <a:pt x="25116" y="0"/>
                            </a:moveTo>
                            <a:lnTo>
                              <a:pt x="41299" y="13474"/>
                            </a:lnTo>
                            <a:cubicBezTo>
                              <a:pt x="79492" y="59075"/>
                              <a:pt x="90836" y="144716"/>
                              <a:pt x="91309" y="184598"/>
                            </a:cubicBezTo>
                            <a:cubicBezTo>
                              <a:pt x="91877" y="232456"/>
                              <a:pt x="80195" y="319542"/>
                              <a:pt x="20993" y="357593"/>
                            </a:cubicBezTo>
                            <a:lnTo>
                              <a:pt x="0" y="366639"/>
                            </a:lnTo>
                            <a:lnTo>
                              <a:pt x="21399" y="326333"/>
                            </a:lnTo>
                            <a:cubicBezTo>
                              <a:pt x="42308" y="278238"/>
                              <a:pt x="54517" y="220257"/>
                              <a:pt x="54517" y="157845"/>
                            </a:cubicBezTo>
                            <a:cubicBezTo>
                              <a:pt x="54517" y="116237"/>
                              <a:pt x="49091" y="76599"/>
                              <a:pt x="39278" y="40545"/>
                            </a:cubicBezTo>
                            <a:lnTo>
                              <a:pt x="25116" y="0"/>
                            </a:lnTo>
                            <a:close/>
                          </a:path>
                        </a:pathLst>
                      </a:custGeom>
                      <a:solidFill>
                        <a:srgbClr val="A29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1" name="Oval 145">
                        <a:extLst>
                          <a:ext uri="{FF2B5EF4-FFF2-40B4-BE49-F238E27FC236}">
                            <a16:creationId xmlns:a16="http://schemas.microsoft.com/office/drawing/2014/main" id="{5991D3EB-DC2B-4D3D-803F-82DBF49EEA25}"/>
                          </a:ext>
                        </a:extLst>
                      </p:cNvPr>
                      <p:cNvSpPr/>
                      <p:nvPr/>
                    </p:nvSpPr>
                    <p:spPr>
                      <a:xfrm>
                        <a:off x="10666660" y="3842557"/>
                        <a:ext cx="422049" cy="432900"/>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no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67" name="Group 66">
                      <a:extLst>
                        <a:ext uri="{FF2B5EF4-FFF2-40B4-BE49-F238E27FC236}">
                          <a16:creationId xmlns:a16="http://schemas.microsoft.com/office/drawing/2014/main" id="{E8A38130-1160-4A4C-A9D3-00E089AC8F62}"/>
                        </a:ext>
                      </a:extLst>
                    </p:cNvPr>
                    <p:cNvGrpSpPr/>
                    <p:nvPr/>
                  </p:nvGrpSpPr>
                  <p:grpSpPr>
                    <a:xfrm>
                      <a:off x="11247081" y="4209408"/>
                      <a:ext cx="323786" cy="395250"/>
                      <a:chOff x="11247081" y="4209408"/>
                      <a:chExt cx="323786" cy="395250"/>
                    </a:xfrm>
                  </p:grpSpPr>
                  <p:grpSp>
                    <p:nvGrpSpPr>
                      <p:cNvPr id="74" name="Group 73">
                        <a:extLst>
                          <a:ext uri="{FF2B5EF4-FFF2-40B4-BE49-F238E27FC236}">
                            <a16:creationId xmlns:a16="http://schemas.microsoft.com/office/drawing/2014/main" id="{7CE6B929-C233-446E-833D-B59C29816461}"/>
                          </a:ext>
                        </a:extLst>
                      </p:cNvPr>
                      <p:cNvGrpSpPr/>
                      <p:nvPr/>
                    </p:nvGrpSpPr>
                    <p:grpSpPr>
                      <a:xfrm>
                        <a:off x="11247081" y="4211898"/>
                        <a:ext cx="323786" cy="392760"/>
                        <a:chOff x="10852725" y="3716468"/>
                        <a:chExt cx="323786" cy="392760"/>
                      </a:xfrm>
                    </p:grpSpPr>
                    <p:sp>
                      <p:nvSpPr>
                        <p:cNvPr id="76" name="Freeform 196">
                          <a:extLst>
                            <a:ext uri="{FF2B5EF4-FFF2-40B4-BE49-F238E27FC236}">
                              <a16:creationId xmlns:a16="http://schemas.microsoft.com/office/drawing/2014/main" id="{C7FCA2B5-BAC4-461E-AA8F-21FBEDBB71C5}"/>
                            </a:ext>
                          </a:extLst>
                        </p:cNvPr>
                        <p:cNvSpPr/>
                        <p:nvPr/>
                      </p:nvSpPr>
                      <p:spPr>
                        <a:xfrm>
                          <a:off x="10852725" y="3716468"/>
                          <a:ext cx="256556" cy="392760"/>
                        </a:xfrm>
                        <a:custGeom>
                          <a:avLst/>
                          <a:gdLst>
                            <a:gd name="connsiteX0" fmla="*/ 183596 w 256556"/>
                            <a:gd name="connsiteY0" fmla="*/ 0 h 392760"/>
                            <a:gd name="connsiteX1" fmla="*/ 217072 w 256556"/>
                            <a:gd name="connsiteY1" fmla="*/ 8143 h 392760"/>
                            <a:gd name="connsiteX2" fmla="*/ 227155 w 256556"/>
                            <a:gd name="connsiteY2" fmla="*/ 16539 h 392760"/>
                            <a:gd name="connsiteX3" fmla="*/ 241317 w 256556"/>
                            <a:gd name="connsiteY3" fmla="*/ 57084 h 392760"/>
                            <a:gd name="connsiteX4" fmla="*/ 256556 w 256556"/>
                            <a:gd name="connsiteY4" fmla="*/ 174384 h 392760"/>
                            <a:gd name="connsiteX5" fmla="*/ 223438 w 256556"/>
                            <a:gd name="connsiteY5" fmla="*/ 342872 h 392760"/>
                            <a:gd name="connsiteX6" fmla="*/ 202039 w 256556"/>
                            <a:gd name="connsiteY6" fmla="*/ 383178 h 392760"/>
                            <a:gd name="connsiteX7" fmla="*/ 189308 w 256556"/>
                            <a:gd name="connsiteY7" fmla="*/ 388663 h 392760"/>
                            <a:gd name="connsiteX8" fmla="*/ 146684 w 256556"/>
                            <a:gd name="connsiteY8" fmla="*/ 392570 h 392760"/>
                            <a:gd name="connsiteX9" fmla="*/ 19 w 256556"/>
                            <a:gd name="connsiteY9" fmla="*/ 201137 h 392760"/>
                            <a:gd name="connsiteX10" fmla="*/ 142143 w 256556"/>
                            <a:gd name="connsiteY10" fmla="*/ 9704 h 392760"/>
                            <a:gd name="connsiteX11" fmla="*/ 183596 w 256556"/>
                            <a:gd name="connsiteY11" fmla="*/ 0 h 3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556" h="392760">
                              <a:moveTo>
                                <a:pt x="183596" y="0"/>
                              </a:moveTo>
                              <a:cubicBezTo>
                                <a:pt x="196042" y="-31"/>
                                <a:pt x="207158" y="2912"/>
                                <a:pt x="217072" y="8143"/>
                              </a:cubicBezTo>
                              <a:lnTo>
                                <a:pt x="227155" y="16539"/>
                              </a:lnTo>
                              <a:lnTo>
                                <a:pt x="241317" y="57084"/>
                              </a:lnTo>
                              <a:cubicBezTo>
                                <a:pt x="251130" y="93138"/>
                                <a:pt x="256556" y="132776"/>
                                <a:pt x="256556" y="174384"/>
                              </a:cubicBezTo>
                              <a:cubicBezTo>
                                <a:pt x="256556" y="236796"/>
                                <a:pt x="244347" y="294777"/>
                                <a:pt x="223438" y="342872"/>
                              </a:cubicBezTo>
                              <a:lnTo>
                                <a:pt x="202039" y="383178"/>
                              </a:lnTo>
                              <a:lnTo>
                                <a:pt x="189308" y="388663"/>
                              </a:lnTo>
                              <a:cubicBezTo>
                                <a:pt x="176638" y="391872"/>
                                <a:pt x="162484" y="393311"/>
                                <a:pt x="146684" y="392570"/>
                              </a:cubicBezTo>
                              <a:cubicBezTo>
                                <a:pt x="20283" y="386643"/>
                                <a:pt x="776" y="264948"/>
                                <a:pt x="19" y="201137"/>
                              </a:cubicBezTo>
                              <a:cubicBezTo>
                                <a:pt x="-738" y="137326"/>
                                <a:pt x="20283" y="63037"/>
                                <a:pt x="142143" y="9704"/>
                              </a:cubicBezTo>
                              <a:cubicBezTo>
                                <a:pt x="157376" y="3038"/>
                                <a:pt x="171151" y="32"/>
                                <a:pt x="183596" y="0"/>
                              </a:cubicBezTo>
                              <a:close/>
                            </a:path>
                          </a:pathLst>
                        </a:custGeom>
                        <a:solidFill>
                          <a:srgbClr val="A29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7" name="Freeform 194">
                          <a:extLst>
                            <a:ext uri="{FF2B5EF4-FFF2-40B4-BE49-F238E27FC236}">
                              <a16:creationId xmlns:a16="http://schemas.microsoft.com/office/drawing/2014/main" id="{115F61C6-DFBC-4CCD-9E00-B4A931A80324}"/>
                            </a:ext>
                          </a:extLst>
                        </p:cNvPr>
                        <p:cNvSpPr/>
                        <p:nvPr/>
                      </p:nvSpPr>
                      <p:spPr>
                        <a:xfrm>
                          <a:off x="11054764" y="3733008"/>
                          <a:ext cx="91328" cy="366639"/>
                        </a:xfrm>
                        <a:custGeom>
                          <a:avLst/>
                          <a:gdLst>
                            <a:gd name="connsiteX0" fmla="*/ 25116 w 91328"/>
                            <a:gd name="connsiteY0" fmla="*/ 0 h 366639"/>
                            <a:gd name="connsiteX1" fmla="*/ 41299 w 91328"/>
                            <a:gd name="connsiteY1" fmla="*/ 13474 h 366639"/>
                            <a:gd name="connsiteX2" fmla="*/ 91309 w 91328"/>
                            <a:gd name="connsiteY2" fmla="*/ 184598 h 366639"/>
                            <a:gd name="connsiteX3" fmla="*/ 20993 w 91328"/>
                            <a:gd name="connsiteY3" fmla="*/ 357593 h 366639"/>
                            <a:gd name="connsiteX4" fmla="*/ 0 w 91328"/>
                            <a:gd name="connsiteY4" fmla="*/ 366639 h 366639"/>
                            <a:gd name="connsiteX5" fmla="*/ 21399 w 91328"/>
                            <a:gd name="connsiteY5" fmla="*/ 326333 h 366639"/>
                            <a:gd name="connsiteX6" fmla="*/ 54517 w 91328"/>
                            <a:gd name="connsiteY6" fmla="*/ 157845 h 366639"/>
                            <a:gd name="connsiteX7" fmla="*/ 39278 w 91328"/>
                            <a:gd name="connsiteY7" fmla="*/ 40545 h 366639"/>
                            <a:gd name="connsiteX8" fmla="*/ 25116 w 91328"/>
                            <a:gd name="connsiteY8" fmla="*/ 0 h 36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28" h="366639">
                              <a:moveTo>
                                <a:pt x="25116" y="0"/>
                              </a:moveTo>
                              <a:lnTo>
                                <a:pt x="41299" y="13474"/>
                              </a:lnTo>
                              <a:cubicBezTo>
                                <a:pt x="79492" y="59075"/>
                                <a:pt x="90836" y="144716"/>
                                <a:pt x="91309" y="184598"/>
                              </a:cubicBezTo>
                              <a:cubicBezTo>
                                <a:pt x="91877" y="232456"/>
                                <a:pt x="80195" y="319542"/>
                                <a:pt x="20993" y="357593"/>
                              </a:cubicBezTo>
                              <a:lnTo>
                                <a:pt x="0" y="366639"/>
                              </a:lnTo>
                              <a:lnTo>
                                <a:pt x="21399" y="326333"/>
                              </a:lnTo>
                              <a:cubicBezTo>
                                <a:pt x="42308" y="278238"/>
                                <a:pt x="54517" y="220257"/>
                                <a:pt x="54517" y="157845"/>
                              </a:cubicBezTo>
                              <a:cubicBezTo>
                                <a:pt x="54517" y="116237"/>
                                <a:pt x="49091" y="76599"/>
                                <a:pt x="39278" y="40545"/>
                              </a:cubicBezTo>
                              <a:lnTo>
                                <a:pt x="25116" y="0"/>
                              </a:lnTo>
                              <a:close/>
                            </a:path>
                          </a:pathLst>
                        </a:custGeom>
                        <a:solidFill>
                          <a:srgbClr val="BAB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8" name="Freeform 193">
                          <a:extLst>
                            <a:ext uri="{FF2B5EF4-FFF2-40B4-BE49-F238E27FC236}">
                              <a16:creationId xmlns:a16="http://schemas.microsoft.com/office/drawing/2014/main" id="{DAA08D5F-7CD3-43D5-8FD0-03D698898630}"/>
                            </a:ext>
                          </a:extLst>
                        </p:cNvPr>
                        <p:cNvSpPr/>
                        <p:nvPr/>
                      </p:nvSpPr>
                      <p:spPr>
                        <a:xfrm rot="19745670">
                          <a:off x="10941728" y="3776334"/>
                          <a:ext cx="234783" cy="289295"/>
                        </a:xfrm>
                        <a:custGeom>
                          <a:avLst/>
                          <a:gdLst>
                            <a:gd name="connsiteX0" fmla="*/ 343993 w 446340"/>
                            <a:gd name="connsiteY0" fmla="*/ 210669 h 549971"/>
                            <a:gd name="connsiteX1" fmla="*/ 434370 w 446340"/>
                            <a:gd name="connsiteY1" fmla="*/ 8651 h 549971"/>
                            <a:gd name="connsiteX2" fmla="*/ 434370 w 446340"/>
                            <a:gd name="connsiteY2" fmla="*/ 61814 h 549971"/>
                            <a:gd name="connsiteX3" fmla="*/ 333360 w 446340"/>
                            <a:gd name="connsiteY3" fmla="*/ 285097 h 549971"/>
                            <a:gd name="connsiteX4" fmla="*/ 168556 w 446340"/>
                            <a:gd name="connsiteY4" fmla="*/ 460534 h 549971"/>
                            <a:gd name="connsiteX5" fmla="*/ 30332 w 446340"/>
                            <a:gd name="connsiteY5" fmla="*/ 545595 h 549971"/>
                            <a:gd name="connsiteX6" fmla="*/ 9067 w 446340"/>
                            <a:gd name="connsiteY6" fmla="*/ 529646 h 549971"/>
                            <a:gd name="connsiteX7" fmla="*/ 147290 w 446340"/>
                            <a:gd name="connsiteY7" fmla="*/ 460534 h 549971"/>
                            <a:gd name="connsiteX8" fmla="*/ 237667 w 446340"/>
                            <a:gd name="connsiteY8" fmla="*/ 322311 h 549971"/>
                            <a:gd name="connsiteX9" fmla="*/ 343993 w 446340"/>
                            <a:gd name="connsiteY9" fmla="*/ 210669 h 54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40" h="549971">
                              <a:moveTo>
                                <a:pt x="343993" y="210669"/>
                              </a:moveTo>
                              <a:cubicBezTo>
                                <a:pt x="376777" y="158392"/>
                                <a:pt x="419307" y="33460"/>
                                <a:pt x="434370" y="8651"/>
                              </a:cubicBezTo>
                              <a:cubicBezTo>
                                <a:pt x="449433" y="-16158"/>
                                <a:pt x="451205" y="15740"/>
                                <a:pt x="434370" y="61814"/>
                              </a:cubicBezTo>
                              <a:cubicBezTo>
                                <a:pt x="417535" y="107888"/>
                                <a:pt x="377662" y="218644"/>
                                <a:pt x="333360" y="285097"/>
                              </a:cubicBezTo>
                              <a:cubicBezTo>
                                <a:pt x="289058" y="351550"/>
                                <a:pt x="219061" y="417118"/>
                                <a:pt x="168556" y="460534"/>
                              </a:cubicBezTo>
                              <a:cubicBezTo>
                                <a:pt x="118051" y="503950"/>
                                <a:pt x="30332" y="545595"/>
                                <a:pt x="30332" y="545595"/>
                              </a:cubicBezTo>
                              <a:cubicBezTo>
                                <a:pt x="3751" y="557114"/>
                                <a:pt x="-10426" y="543823"/>
                                <a:pt x="9067" y="529646"/>
                              </a:cubicBezTo>
                              <a:cubicBezTo>
                                <a:pt x="28560" y="515469"/>
                                <a:pt x="109190" y="495090"/>
                                <a:pt x="147290" y="460534"/>
                              </a:cubicBezTo>
                              <a:cubicBezTo>
                                <a:pt x="185390" y="425978"/>
                                <a:pt x="203997" y="363955"/>
                                <a:pt x="237667" y="322311"/>
                              </a:cubicBezTo>
                              <a:cubicBezTo>
                                <a:pt x="271337" y="280667"/>
                                <a:pt x="311209" y="262946"/>
                                <a:pt x="343993" y="210669"/>
                              </a:cubicBezTo>
                              <a:close/>
                            </a:path>
                          </a:pathLst>
                        </a:custGeom>
                        <a:solidFill>
                          <a:srgbClr val="7F6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75" name="Freeform 202">
                        <a:extLst>
                          <a:ext uri="{FF2B5EF4-FFF2-40B4-BE49-F238E27FC236}">
                            <a16:creationId xmlns:a16="http://schemas.microsoft.com/office/drawing/2014/main" id="{37D7E132-415A-43DF-BD9E-500ED8638EB4}"/>
                          </a:ext>
                        </a:extLst>
                      </p:cNvPr>
                      <p:cNvSpPr/>
                      <p:nvPr/>
                    </p:nvSpPr>
                    <p:spPr>
                      <a:xfrm>
                        <a:off x="11254812" y="4209408"/>
                        <a:ext cx="293367" cy="392760"/>
                      </a:xfrm>
                      <a:custGeom>
                        <a:avLst/>
                        <a:gdLst>
                          <a:gd name="connsiteX0" fmla="*/ 183596 w 293367"/>
                          <a:gd name="connsiteY0" fmla="*/ 0 h 392760"/>
                          <a:gd name="connsiteX1" fmla="*/ 217072 w 293367"/>
                          <a:gd name="connsiteY1" fmla="*/ 8143 h 392760"/>
                          <a:gd name="connsiteX2" fmla="*/ 227155 w 293367"/>
                          <a:gd name="connsiteY2" fmla="*/ 16539 h 392760"/>
                          <a:gd name="connsiteX3" fmla="*/ 236633 w 293367"/>
                          <a:gd name="connsiteY3" fmla="*/ 43674 h 392760"/>
                          <a:gd name="connsiteX4" fmla="*/ 257980 w 293367"/>
                          <a:gd name="connsiteY4" fmla="*/ 70382 h 392760"/>
                          <a:gd name="connsiteX5" fmla="*/ 293341 w 293367"/>
                          <a:gd name="connsiteY5" fmla="*/ 201138 h 392760"/>
                          <a:gd name="connsiteX6" fmla="*/ 246995 w 293367"/>
                          <a:gd name="connsiteY6" fmla="*/ 337780 h 392760"/>
                          <a:gd name="connsiteX7" fmla="*/ 212470 w 293367"/>
                          <a:gd name="connsiteY7" fmla="*/ 363532 h 392760"/>
                          <a:gd name="connsiteX8" fmla="*/ 202039 w 293367"/>
                          <a:gd name="connsiteY8" fmla="*/ 383178 h 392760"/>
                          <a:gd name="connsiteX9" fmla="*/ 189308 w 293367"/>
                          <a:gd name="connsiteY9" fmla="*/ 388663 h 392760"/>
                          <a:gd name="connsiteX10" fmla="*/ 146684 w 293367"/>
                          <a:gd name="connsiteY10" fmla="*/ 392570 h 392760"/>
                          <a:gd name="connsiteX11" fmla="*/ 19 w 293367"/>
                          <a:gd name="connsiteY11" fmla="*/ 201137 h 392760"/>
                          <a:gd name="connsiteX12" fmla="*/ 142143 w 293367"/>
                          <a:gd name="connsiteY12" fmla="*/ 9704 h 392760"/>
                          <a:gd name="connsiteX13" fmla="*/ 183596 w 293367"/>
                          <a:gd name="connsiteY13" fmla="*/ 0 h 3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367" h="392760">
                            <a:moveTo>
                              <a:pt x="183596" y="0"/>
                            </a:moveTo>
                            <a:cubicBezTo>
                              <a:pt x="196042" y="-31"/>
                              <a:pt x="207158" y="2912"/>
                              <a:pt x="217072" y="8143"/>
                            </a:cubicBezTo>
                            <a:lnTo>
                              <a:pt x="227155" y="16539"/>
                            </a:lnTo>
                            <a:lnTo>
                              <a:pt x="236633" y="43674"/>
                            </a:lnTo>
                            <a:lnTo>
                              <a:pt x="257980" y="70382"/>
                            </a:lnTo>
                            <a:cubicBezTo>
                              <a:pt x="284113" y="115576"/>
                              <a:pt x="292862" y="171227"/>
                              <a:pt x="293341" y="201138"/>
                            </a:cubicBezTo>
                            <a:cubicBezTo>
                              <a:pt x="293917" y="237032"/>
                              <a:pt x="285175" y="294991"/>
                              <a:pt x="246995" y="337780"/>
                            </a:cubicBezTo>
                            <a:lnTo>
                              <a:pt x="212470" y="363532"/>
                            </a:lnTo>
                            <a:lnTo>
                              <a:pt x="202039" y="383178"/>
                            </a:lnTo>
                            <a:lnTo>
                              <a:pt x="189308" y="388663"/>
                            </a:lnTo>
                            <a:cubicBezTo>
                              <a:pt x="176638" y="391872"/>
                              <a:pt x="162484" y="393311"/>
                              <a:pt x="146684" y="392570"/>
                            </a:cubicBezTo>
                            <a:cubicBezTo>
                              <a:pt x="20283" y="386643"/>
                              <a:pt x="776" y="264948"/>
                              <a:pt x="19" y="201137"/>
                            </a:cubicBezTo>
                            <a:cubicBezTo>
                              <a:pt x="-738" y="137326"/>
                              <a:pt x="20283" y="63037"/>
                              <a:pt x="142143" y="9704"/>
                            </a:cubicBezTo>
                            <a:cubicBezTo>
                              <a:pt x="157376" y="3038"/>
                              <a:pt x="171151" y="32"/>
                              <a:pt x="183596" y="0"/>
                            </a:cubicBezTo>
                            <a:close/>
                          </a:path>
                        </a:pathLst>
                      </a:custGeom>
                      <a:no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68" name="Group 67">
                      <a:extLst>
                        <a:ext uri="{FF2B5EF4-FFF2-40B4-BE49-F238E27FC236}">
                          <a16:creationId xmlns:a16="http://schemas.microsoft.com/office/drawing/2014/main" id="{955E1854-76C9-4571-96CE-126552B745EE}"/>
                        </a:ext>
                      </a:extLst>
                    </p:cNvPr>
                    <p:cNvGrpSpPr/>
                    <p:nvPr/>
                  </p:nvGrpSpPr>
                  <p:grpSpPr>
                    <a:xfrm rot="3685882">
                      <a:off x="11384489" y="4423504"/>
                      <a:ext cx="335676" cy="395250"/>
                      <a:chOff x="11247081" y="4209408"/>
                      <a:chExt cx="335676" cy="395250"/>
                    </a:xfrm>
                  </p:grpSpPr>
                  <p:grpSp>
                    <p:nvGrpSpPr>
                      <p:cNvPr id="69" name="Group 68">
                        <a:extLst>
                          <a:ext uri="{FF2B5EF4-FFF2-40B4-BE49-F238E27FC236}">
                            <a16:creationId xmlns:a16="http://schemas.microsoft.com/office/drawing/2014/main" id="{3196D6C8-52B6-4C92-A48F-81B23CF04E47}"/>
                          </a:ext>
                        </a:extLst>
                      </p:cNvPr>
                      <p:cNvGrpSpPr/>
                      <p:nvPr/>
                    </p:nvGrpSpPr>
                    <p:grpSpPr>
                      <a:xfrm>
                        <a:off x="11247081" y="4211898"/>
                        <a:ext cx="335676" cy="392760"/>
                        <a:chOff x="10852725" y="3716468"/>
                        <a:chExt cx="335676" cy="392760"/>
                      </a:xfrm>
                    </p:grpSpPr>
                    <p:sp>
                      <p:nvSpPr>
                        <p:cNvPr id="71" name="Freeform 211">
                          <a:extLst>
                            <a:ext uri="{FF2B5EF4-FFF2-40B4-BE49-F238E27FC236}">
                              <a16:creationId xmlns:a16="http://schemas.microsoft.com/office/drawing/2014/main" id="{BBEEBF62-4649-4455-A52B-324B5790F1CD}"/>
                            </a:ext>
                          </a:extLst>
                        </p:cNvPr>
                        <p:cNvSpPr/>
                        <p:nvPr/>
                      </p:nvSpPr>
                      <p:spPr>
                        <a:xfrm>
                          <a:off x="10852725" y="3716468"/>
                          <a:ext cx="256556" cy="392760"/>
                        </a:xfrm>
                        <a:custGeom>
                          <a:avLst/>
                          <a:gdLst>
                            <a:gd name="connsiteX0" fmla="*/ 183596 w 256556"/>
                            <a:gd name="connsiteY0" fmla="*/ 0 h 392760"/>
                            <a:gd name="connsiteX1" fmla="*/ 217072 w 256556"/>
                            <a:gd name="connsiteY1" fmla="*/ 8143 h 392760"/>
                            <a:gd name="connsiteX2" fmla="*/ 227155 w 256556"/>
                            <a:gd name="connsiteY2" fmla="*/ 16539 h 392760"/>
                            <a:gd name="connsiteX3" fmla="*/ 241317 w 256556"/>
                            <a:gd name="connsiteY3" fmla="*/ 57084 h 392760"/>
                            <a:gd name="connsiteX4" fmla="*/ 256556 w 256556"/>
                            <a:gd name="connsiteY4" fmla="*/ 174384 h 392760"/>
                            <a:gd name="connsiteX5" fmla="*/ 223438 w 256556"/>
                            <a:gd name="connsiteY5" fmla="*/ 342872 h 392760"/>
                            <a:gd name="connsiteX6" fmla="*/ 202039 w 256556"/>
                            <a:gd name="connsiteY6" fmla="*/ 383178 h 392760"/>
                            <a:gd name="connsiteX7" fmla="*/ 189308 w 256556"/>
                            <a:gd name="connsiteY7" fmla="*/ 388663 h 392760"/>
                            <a:gd name="connsiteX8" fmla="*/ 146684 w 256556"/>
                            <a:gd name="connsiteY8" fmla="*/ 392570 h 392760"/>
                            <a:gd name="connsiteX9" fmla="*/ 19 w 256556"/>
                            <a:gd name="connsiteY9" fmla="*/ 201137 h 392760"/>
                            <a:gd name="connsiteX10" fmla="*/ 142143 w 256556"/>
                            <a:gd name="connsiteY10" fmla="*/ 9704 h 392760"/>
                            <a:gd name="connsiteX11" fmla="*/ 183596 w 256556"/>
                            <a:gd name="connsiteY11" fmla="*/ 0 h 3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556" h="392760">
                              <a:moveTo>
                                <a:pt x="183596" y="0"/>
                              </a:moveTo>
                              <a:cubicBezTo>
                                <a:pt x="196042" y="-31"/>
                                <a:pt x="207158" y="2912"/>
                                <a:pt x="217072" y="8143"/>
                              </a:cubicBezTo>
                              <a:lnTo>
                                <a:pt x="227155" y="16539"/>
                              </a:lnTo>
                              <a:lnTo>
                                <a:pt x="241317" y="57084"/>
                              </a:lnTo>
                              <a:cubicBezTo>
                                <a:pt x="251130" y="93138"/>
                                <a:pt x="256556" y="132776"/>
                                <a:pt x="256556" y="174384"/>
                              </a:cubicBezTo>
                              <a:cubicBezTo>
                                <a:pt x="256556" y="236796"/>
                                <a:pt x="244347" y="294777"/>
                                <a:pt x="223438" y="342872"/>
                              </a:cubicBezTo>
                              <a:lnTo>
                                <a:pt x="202039" y="383178"/>
                              </a:lnTo>
                              <a:lnTo>
                                <a:pt x="189308" y="388663"/>
                              </a:lnTo>
                              <a:cubicBezTo>
                                <a:pt x="176638" y="391872"/>
                                <a:pt x="162484" y="393311"/>
                                <a:pt x="146684" y="392570"/>
                              </a:cubicBezTo>
                              <a:cubicBezTo>
                                <a:pt x="20283" y="386643"/>
                                <a:pt x="776" y="264948"/>
                                <a:pt x="19" y="201137"/>
                              </a:cubicBezTo>
                              <a:cubicBezTo>
                                <a:pt x="-738" y="137326"/>
                                <a:pt x="20283" y="63037"/>
                                <a:pt x="142143" y="9704"/>
                              </a:cubicBezTo>
                              <a:cubicBezTo>
                                <a:pt x="157376" y="3038"/>
                                <a:pt x="171151" y="32"/>
                                <a:pt x="183596" y="0"/>
                              </a:cubicBezTo>
                              <a:close/>
                            </a:path>
                          </a:pathLst>
                        </a:custGeom>
                        <a:solidFill>
                          <a:srgbClr val="BAB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2" name="Freeform 212">
                          <a:extLst>
                            <a:ext uri="{FF2B5EF4-FFF2-40B4-BE49-F238E27FC236}">
                              <a16:creationId xmlns:a16="http://schemas.microsoft.com/office/drawing/2014/main" id="{97C06656-E681-4057-AB72-BD83556A6D7C}"/>
                            </a:ext>
                          </a:extLst>
                        </p:cNvPr>
                        <p:cNvSpPr/>
                        <p:nvPr/>
                      </p:nvSpPr>
                      <p:spPr>
                        <a:xfrm>
                          <a:off x="11054764" y="3733008"/>
                          <a:ext cx="91328" cy="366639"/>
                        </a:xfrm>
                        <a:custGeom>
                          <a:avLst/>
                          <a:gdLst>
                            <a:gd name="connsiteX0" fmla="*/ 25116 w 91328"/>
                            <a:gd name="connsiteY0" fmla="*/ 0 h 366639"/>
                            <a:gd name="connsiteX1" fmla="*/ 41299 w 91328"/>
                            <a:gd name="connsiteY1" fmla="*/ 13474 h 366639"/>
                            <a:gd name="connsiteX2" fmla="*/ 91309 w 91328"/>
                            <a:gd name="connsiteY2" fmla="*/ 184598 h 366639"/>
                            <a:gd name="connsiteX3" fmla="*/ 20993 w 91328"/>
                            <a:gd name="connsiteY3" fmla="*/ 357593 h 366639"/>
                            <a:gd name="connsiteX4" fmla="*/ 0 w 91328"/>
                            <a:gd name="connsiteY4" fmla="*/ 366639 h 366639"/>
                            <a:gd name="connsiteX5" fmla="*/ 21399 w 91328"/>
                            <a:gd name="connsiteY5" fmla="*/ 326333 h 366639"/>
                            <a:gd name="connsiteX6" fmla="*/ 54517 w 91328"/>
                            <a:gd name="connsiteY6" fmla="*/ 157845 h 366639"/>
                            <a:gd name="connsiteX7" fmla="*/ 39278 w 91328"/>
                            <a:gd name="connsiteY7" fmla="*/ 40545 h 366639"/>
                            <a:gd name="connsiteX8" fmla="*/ 25116 w 91328"/>
                            <a:gd name="connsiteY8" fmla="*/ 0 h 36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28" h="366639">
                              <a:moveTo>
                                <a:pt x="25116" y="0"/>
                              </a:moveTo>
                              <a:lnTo>
                                <a:pt x="41299" y="13474"/>
                              </a:lnTo>
                              <a:cubicBezTo>
                                <a:pt x="79492" y="59075"/>
                                <a:pt x="90836" y="144716"/>
                                <a:pt x="91309" y="184598"/>
                              </a:cubicBezTo>
                              <a:cubicBezTo>
                                <a:pt x="91877" y="232456"/>
                                <a:pt x="80195" y="319542"/>
                                <a:pt x="20993" y="357593"/>
                              </a:cubicBezTo>
                              <a:lnTo>
                                <a:pt x="0" y="366639"/>
                              </a:lnTo>
                              <a:lnTo>
                                <a:pt x="21399" y="326333"/>
                              </a:lnTo>
                              <a:cubicBezTo>
                                <a:pt x="42308" y="278238"/>
                                <a:pt x="54517" y="220257"/>
                                <a:pt x="54517" y="157845"/>
                              </a:cubicBezTo>
                              <a:cubicBezTo>
                                <a:pt x="54517" y="116237"/>
                                <a:pt x="49091" y="76599"/>
                                <a:pt x="39278" y="40545"/>
                              </a:cubicBezTo>
                              <a:lnTo>
                                <a:pt x="25116" y="0"/>
                              </a:lnTo>
                              <a:close/>
                            </a:path>
                          </a:pathLst>
                        </a:custGeom>
                        <a:solidFill>
                          <a:srgbClr val="A29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3" name="Freeform 213">
                          <a:extLst>
                            <a:ext uri="{FF2B5EF4-FFF2-40B4-BE49-F238E27FC236}">
                              <a16:creationId xmlns:a16="http://schemas.microsoft.com/office/drawing/2014/main" id="{920B90E3-4849-4E94-A28F-97D67E5B3760}"/>
                            </a:ext>
                          </a:extLst>
                        </p:cNvPr>
                        <p:cNvSpPr/>
                        <p:nvPr/>
                      </p:nvSpPr>
                      <p:spPr>
                        <a:xfrm rot="19547154">
                          <a:off x="10953618" y="3770979"/>
                          <a:ext cx="234783" cy="289295"/>
                        </a:xfrm>
                        <a:custGeom>
                          <a:avLst/>
                          <a:gdLst>
                            <a:gd name="connsiteX0" fmla="*/ 343993 w 446340"/>
                            <a:gd name="connsiteY0" fmla="*/ 210669 h 549971"/>
                            <a:gd name="connsiteX1" fmla="*/ 434370 w 446340"/>
                            <a:gd name="connsiteY1" fmla="*/ 8651 h 549971"/>
                            <a:gd name="connsiteX2" fmla="*/ 434370 w 446340"/>
                            <a:gd name="connsiteY2" fmla="*/ 61814 h 549971"/>
                            <a:gd name="connsiteX3" fmla="*/ 333360 w 446340"/>
                            <a:gd name="connsiteY3" fmla="*/ 285097 h 549971"/>
                            <a:gd name="connsiteX4" fmla="*/ 168556 w 446340"/>
                            <a:gd name="connsiteY4" fmla="*/ 460534 h 549971"/>
                            <a:gd name="connsiteX5" fmla="*/ 30332 w 446340"/>
                            <a:gd name="connsiteY5" fmla="*/ 545595 h 549971"/>
                            <a:gd name="connsiteX6" fmla="*/ 9067 w 446340"/>
                            <a:gd name="connsiteY6" fmla="*/ 529646 h 549971"/>
                            <a:gd name="connsiteX7" fmla="*/ 147290 w 446340"/>
                            <a:gd name="connsiteY7" fmla="*/ 460534 h 549971"/>
                            <a:gd name="connsiteX8" fmla="*/ 237667 w 446340"/>
                            <a:gd name="connsiteY8" fmla="*/ 322311 h 549971"/>
                            <a:gd name="connsiteX9" fmla="*/ 343993 w 446340"/>
                            <a:gd name="connsiteY9" fmla="*/ 210669 h 54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40" h="549971">
                              <a:moveTo>
                                <a:pt x="343993" y="210669"/>
                              </a:moveTo>
                              <a:cubicBezTo>
                                <a:pt x="376777" y="158392"/>
                                <a:pt x="419307" y="33460"/>
                                <a:pt x="434370" y="8651"/>
                              </a:cubicBezTo>
                              <a:cubicBezTo>
                                <a:pt x="449433" y="-16158"/>
                                <a:pt x="451205" y="15740"/>
                                <a:pt x="434370" y="61814"/>
                              </a:cubicBezTo>
                              <a:cubicBezTo>
                                <a:pt x="417535" y="107888"/>
                                <a:pt x="377662" y="218644"/>
                                <a:pt x="333360" y="285097"/>
                              </a:cubicBezTo>
                              <a:cubicBezTo>
                                <a:pt x="289058" y="351550"/>
                                <a:pt x="219061" y="417118"/>
                                <a:pt x="168556" y="460534"/>
                              </a:cubicBezTo>
                              <a:cubicBezTo>
                                <a:pt x="118051" y="503950"/>
                                <a:pt x="30332" y="545595"/>
                                <a:pt x="30332" y="545595"/>
                              </a:cubicBezTo>
                              <a:cubicBezTo>
                                <a:pt x="3751" y="557114"/>
                                <a:pt x="-10426" y="543823"/>
                                <a:pt x="9067" y="529646"/>
                              </a:cubicBezTo>
                              <a:cubicBezTo>
                                <a:pt x="28560" y="515469"/>
                                <a:pt x="109190" y="495090"/>
                                <a:pt x="147290" y="460534"/>
                              </a:cubicBezTo>
                              <a:cubicBezTo>
                                <a:pt x="185390" y="425978"/>
                                <a:pt x="203997" y="363955"/>
                                <a:pt x="237667" y="322311"/>
                              </a:cubicBezTo>
                              <a:cubicBezTo>
                                <a:pt x="271337" y="280667"/>
                                <a:pt x="311209" y="262946"/>
                                <a:pt x="343993" y="210669"/>
                              </a:cubicBezTo>
                              <a:close/>
                            </a:path>
                          </a:pathLst>
                        </a:custGeom>
                        <a:solidFill>
                          <a:srgbClr val="7F6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70" name="Freeform 210">
                        <a:extLst>
                          <a:ext uri="{FF2B5EF4-FFF2-40B4-BE49-F238E27FC236}">
                            <a16:creationId xmlns:a16="http://schemas.microsoft.com/office/drawing/2014/main" id="{D919A589-9E27-4F17-8D0E-39F50F602F85}"/>
                          </a:ext>
                        </a:extLst>
                      </p:cNvPr>
                      <p:cNvSpPr/>
                      <p:nvPr/>
                    </p:nvSpPr>
                    <p:spPr>
                      <a:xfrm>
                        <a:off x="11254812" y="4209408"/>
                        <a:ext cx="289066" cy="392760"/>
                      </a:xfrm>
                      <a:custGeom>
                        <a:avLst/>
                        <a:gdLst>
                          <a:gd name="connsiteX0" fmla="*/ 183596 w 293367"/>
                          <a:gd name="connsiteY0" fmla="*/ 0 h 392760"/>
                          <a:gd name="connsiteX1" fmla="*/ 217072 w 293367"/>
                          <a:gd name="connsiteY1" fmla="*/ 8143 h 392760"/>
                          <a:gd name="connsiteX2" fmla="*/ 227155 w 293367"/>
                          <a:gd name="connsiteY2" fmla="*/ 16539 h 392760"/>
                          <a:gd name="connsiteX3" fmla="*/ 236633 w 293367"/>
                          <a:gd name="connsiteY3" fmla="*/ 43674 h 392760"/>
                          <a:gd name="connsiteX4" fmla="*/ 257980 w 293367"/>
                          <a:gd name="connsiteY4" fmla="*/ 70382 h 392760"/>
                          <a:gd name="connsiteX5" fmla="*/ 293341 w 293367"/>
                          <a:gd name="connsiteY5" fmla="*/ 201138 h 392760"/>
                          <a:gd name="connsiteX6" fmla="*/ 246995 w 293367"/>
                          <a:gd name="connsiteY6" fmla="*/ 337780 h 392760"/>
                          <a:gd name="connsiteX7" fmla="*/ 212470 w 293367"/>
                          <a:gd name="connsiteY7" fmla="*/ 363532 h 392760"/>
                          <a:gd name="connsiteX8" fmla="*/ 202039 w 293367"/>
                          <a:gd name="connsiteY8" fmla="*/ 383178 h 392760"/>
                          <a:gd name="connsiteX9" fmla="*/ 189308 w 293367"/>
                          <a:gd name="connsiteY9" fmla="*/ 388663 h 392760"/>
                          <a:gd name="connsiteX10" fmla="*/ 146684 w 293367"/>
                          <a:gd name="connsiteY10" fmla="*/ 392570 h 392760"/>
                          <a:gd name="connsiteX11" fmla="*/ 19 w 293367"/>
                          <a:gd name="connsiteY11" fmla="*/ 201137 h 392760"/>
                          <a:gd name="connsiteX12" fmla="*/ 142143 w 293367"/>
                          <a:gd name="connsiteY12" fmla="*/ 9704 h 392760"/>
                          <a:gd name="connsiteX13" fmla="*/ 183596 w 293367"/>
                          <a:gd name="connsiteY13" fmla="*/ 0 h 392760"/>
                          <a:gd name="connsiteX0" fmla="*/ 183596 w 293367"/>
                          <a:gd name="connsiteY0" fmla="*/ 0 h 392760"/>
                          <a:gd name="connsiteX1" fmla="*/ 217072 w 293367"/>
                          <a:gd name="connsiteY1" fmla="*/ 8143 h 392760"/>
                          <a:gd name="connsiteX2" fmla="*/ 227155 w 293367"/>
                          <a:gd name="connsiteY2" fmla="*/ 16539 h 392760"/>
                          <a:gd name="connsiteX3" fmla="*/ 236633 w 293367"/>
                          <a:gd name="connsiteY3" fmla="*/ 43674 h 392760"/>
                          <a:gd name="connsiteX4" fmla="*/ 257980 w 293367"/>
                          <a:gd name="connsiteY4" fmla="*/ 70382 h 392760"/>
                          <a:gd name="connsiteX5" fmla="*/ 293341 w 293367"/>
                          <a:gd name="connsiteY5" fmla="*/ 201138 h 392760"/>
                          <a:gd name="connsiteX6" fmla="*/ 246995 w 293367"/>
                          <a:gd name="connsiteY6" fmla="*/ 337780 h 392760"/>
                          <a:gd name="connsiteX7" fmla="*/ 202039 w 293367"/>
                          <a:gd name="connsiteY7" fmla="*/ 383178 h 392760"/>
                          <a:gd name="connsiteX8" fmla="*/ 189308 w 293367"/>
                          <a:gd name="connsiteY8" fmla="*/ 388663 h 392760"/>
                          <a:gd name="connsiteX9" fmla="*/ 146684 w 293367"/>
                          <a:gd name="connsiteY9" fmla="*/ 392570 h 392760"/>
                          <a:gd name="connsiteX10" fmla="*/ 19 w 293367"/>
                          <a:gd name="connsiteY10" fmla="*/ 201137 h 392760"/>
                          <a:gd name="connsiteX11" fmla="*/ 142143 w 293367"/>
                          <a:gd name="connsiteY11" fmla="*/ 9704 h 392760"/>
                          <a:gd name="connsiteX12" fmla="*/ 183596 w 293367"/>
                          <a:gd name="connsiteY12" fmla="*/ 0 h 392760"/>
                          <a:gd name="connsiteX0" fmla="*/ 183596 w 293367"/>
                          <a:gd name="connsiteY0" fmla="*/ 0 h 392760"/>
                          <a:gd name="connsiteX1" fmla="*/ 217072 w 293367"/>
                          <a:gd name="connsiteY1" fmla="*/ 8143 h 392760"/>
                          <a:gd name="connsiteX2" fmla="*/ 227155 w 293367"/>
                          <a:gd name="connsiteY2" fmla="*/ 16539 h 392760"/>
                          <a:gd name="connsiteX3" fmla="*/ 257980 w 293367"/>
                          <a:gd name="connsiteY3" fmla="*/ 70382 h 392760"/>
                          <a:gd name="connsiteX4" fmla="*/ 293341 w 293367"/>
                          <a:gd name="connsiteY4" fmla="*/ 201138 h 392760"/>
                          <a:gd name="connsiteX5" fmla="*/ 246995 w 293367"/>
                          <a:gd name="connsiteY5" fmla="*/ 337780 h 392760"/>
                          <a:gd name="connsiteX6" fmla="*/ 202039 w 293367"/>
                          <a:gd name="connsiteY6" fmla="*/ 383178 h 392760"/>
                          <a:gd name="connsiteX7" fmla="*/ 189308 w 293367"/>
                          <a:gd name="connsiteY7" fmla="*/ 388663 h 392760"/>
                          <a:gd name="connsiteX8" fmla="*/ 146684 w 293367"/>
                          <a:gd name="connsiteY8" fmla="*/ 392570 h 392760"/>
                          <a:gd name="connsiteX9" fmla="*/ 19 w 293367"/>
                          <a:gd name="connsiteY9" fmla="*/ 201137 h 392760"/>
                          <a:gd name="connsiteX10" fmla="*/ 142143 w 293367"/>
                          <a:gd name="connsiteY10" fmla="*/ 9704 h 392760"/>
                          <a:gd name="connsiteX11" fmla="*/ 183596 w 293367"/>
                          <a:gd name="connsiteY11" fmla="*/ 0 h 3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67" h="392760">
                            <a:moveTo>
                              <a:pt x="183596" y="0"/>
                            </a:moveTo>
                            <a:cubicBezTo>
                              <a:pt x="196042" y="-31"/>
                              <a:pt x="207158" y="2912"/>
                              <a:pt x="217072" y="8143"/>
                            </a:cubicBezTo>
                            <a:lnTo>
                              <a:pt x="227155" y="16539"/>
                            </a:lnTo>
                            <a:lnTo>
                              <a:pt x="257980" y="70382"/>
                            </a:lnTo>
                            <a:cubicBezTo>
                              <a:pt x="284113" y="115576"/>
                              <a:pt x="292862" y="171227"/>
                              <a:pt x="293341" y="201138"/>
                            </a:cubicBezTo>
                            <a:cubicBezTo>
                              <a:pt x="293917" y="237032"/>
                              <a:pt x="285175" y="294991"/>
                              <a:pt x="246995" y="337780"/>
                            </a:cubicBezTo>
                            <a:lnTo>
                              <a:pt x="202039" y="383178"/>
                            </a:lnTo>
                            <a:lnTo>
                              <a:pt x="189308" y="388663"/>
                            </a:lnTo>
                            <a:cubicBezTo>
                              <a:pt x="176638" y="391872"/>
                              <a:pt x="162484" y="393311"/>
                              <a:pt x="146684" y="392570"/>
                            </a:cubicBezTo>
                            <a:cubicBezTo>
                              <a:pt x="20283" y="386643"/>
                              <a:pt x="776" y="264948"/>
                              <a:pt x="19" y="201137"/>
                            </a:cubicBezTo>
                            <a:cubicBezTo>
                              <a:pt x="-738" y="137326"/>
                              <a:pt x="20283" y="63037"/>
                              <a:pt x="142143" y="9704"/>
                            </a:cubicBezTo>
                            <a:cubicBezTo>
                              <a:pt x="157376" y="3038"/>
                              <a:pt x="171151" y="32"/>
                              <a:pt x="183596" y="0"/>
                            </a:cubicBezTo>
                            <a:close/>
                          </a:path>
                        </a:pathLst>
                      </a:custGeom>
                      <a:no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grpSp>
                <p:nvGrpSpPr>
                  <p:cNvPr id="48" name="Group 47">
                    <a:extLst>
                      <a:ext uri="{FF2B5EF4-FFF2-40B4-BE49-F238E27FC236}">
                        <a16:creationId xmlns:a16="http://schemas.microsoft.com/office/drawing/2014/main" id="{F0E1E453-90B1-4CC2-8613-B68C4C6BE081}"/>
                      </a:ext>
                    </a:extLst>
                  </p:cNvPr>
                  <p:cNvGrpSpPr/>
                  <p:nvPr/>
                </p:nvGrpSpPr>
                <p:grpSpPr>
                  <a:xfrm rot="21390936">
                    <a:off x="9168515" y="4379293"/>
                    <a:ext cx="119738" cy="122817"/>
                    <a:chOff x="11240561" y="3990838"/>
                    <a:chExt cx="422049" cy="432900"/>
                  </a:xfrm>
                </p:grpSpPr>
                <p:sp>
                  <p:nvSpPr>
                    <p:cNvPr id="62" name="Oval 145">
                      <a:extLst>
                        <a:ext uri="{FF2B5EF4-FFF2-40B4-BE49-F238E27FC236}">
                          <a16:creationId xmlns:a16="http://schemas.microsoft.com/office/drawing/2014/main" id="{56B60ACF-9377-412F-BFA5-02E6881C710A}"/>
                        </a:ext>
                      </a:extLst>
                    </p:cNvPr>
                    <p:cNvSpPr/>
                    <p:nvPr/>
                  </p:nvSpPr>
                  <p:spPr>
                    <a:xfrm>
                      <a:off x="11240561" y="3990838"/>
                      <a:ext cx="422049" cy="432900"/>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A29F47"/>
                    </a:solid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3" name="Oval 145">
                      <a:extLst>
                        <a:ext uri="{FF2B5EF4-FFF2-40B4-BE49-F238E27FC236}">
                          <a16:creationId xmlns:a16="http://schemas.microsoft.com/office/drawing/2014/main" id="{A3A42A81-532A-455F-87D4-57530499F2E7}"/>
                        </a:ext>
                      </a:extLst>
                    </p:cNvPr>
                    <p:cNvSpPr/>
                    <p:nvPr/>
                  </p:nvSpPr>
                  <p:spPr>
                    <a:xfrm rot="1181433">
                      <a:off x="11327377" y="4066843"/>
                      <a:ext cx="266208" cy="273052"/>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BAB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49" name="Group 48">
                    <a:extLst>
                      <a:ext uri="{FF2B5EF4-FFF2-40B4-BE49-F238E27FC236}">
                        <a16:creationId xmlns:a16="http://schemas.microsoft.com/office/drawing/2014/main" id="{27B02AB5-9786-4081-9858-C711DCE64581}"/>
                      </a:ext>
                    </a:extLst>
                  </p:cNvPr>
                  <p:cNvGrpSpPr/>
                  <p:nvPr/>
                </p:nvGrpSpPr>
                <p:grpSpPr>
                  <a:xfrm rot="21390936">
                    <a:off x="9325592" y="4444956"/>
                    <a:ext cx="121780" cy="111429"/>
                    <a:chOff x="11193179" y="3975895"/>
                    <a:chExt cx="473114" cy="432900"/>
                  </a:xfrm>
                </p:grpSpPr>
                <p:sp>
                  <p:nvSpPr>
                    <p:cNvPr id="60" name="Oval 145">
                      <a:extLst>
                        <a:ext uri="{FF2B5EF4-FFF2-40B4-BE49-F238E27FC236}">
                          <a16:creationId xmlns:a16="http://schemas.microsoft.com/office/drawing/2014/main" id="{BEB7AC52-FD64-4AF3-B453-0249A85CF08B}"/>
                        </a:ext>
                      </a:extLst>
                    </p:cNvPr>
                    <p:cNvSpPr/>
                    <p:nvPr/>
                  </p:nvSpPr>
                  <p:spPr>
                    <a:xfrm rot="1398226">
                      <a:off x="11193179" y="3975895"/>
                      <a:ext cx="473114" cy="432900"/>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A29F47"/>
                    </a:solid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1" name="Oval 145">
                      <a:extLst>
                        <a:ext uri="{FF2B5EF4-FFF2-40B4-BE49-F238E27FC236}">
                          <a16:creationId xmlns:a16="http://schemas.microsoft.com/office/drawing/2014/main" id="{182D918A-E7EB-40D6-94A0-63862277D84F}"/>
                        </a:ext>
                      </a:extLst>
                    </p:cNvPr>
                    <p:cNvSpPr/>
                    <p:nvPr/>
                  </p:nvSpPr>
                  <p:spPr>
                    <a:xfrm rot="1181433">
                      <a:off x="11313247" y="4032307"/>
                      <a:ext cx="348537" cy="273052"/>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BAB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50" name="Group 49">
                    <a:extLst>
                      <a:ext uri="{FF2B5EF4-FFF2-40B4-BE49-F238E27FC236}">
                        <a16:creationId xmlns:a16="http://schemas.microsoft.com/office/drawing/2014/main" id="{97F6369B-465B-4C70-BBA0-A3A7D60DBC9A}"/>
                      </a:ext>
                    </a:extLst>
                  </p:cNvPr>
                  <p:cNvGrpSpPr/>
                  <p:nvPr/>
                </p:nvGrpSpPr>
                <p:grpSpPr>
                  <a:xfrm rot="21390936">
                    <a:off x="9134555" y="4479085"/>
                    <a:ext cx="119893" cy="132845"/>
                    <a:chOff x="10666660" y="3842557"/>
                    <a:chExt cx="422596" cy="468245"/>
                  </a:xfrm>
                </p:grpSpPr>
                <p:sp>
                  <p:nvSpPr>
                    <p:cNvPr id="57" name="Oval 145">
                      <a:extLst>
                        <a:ext uri="{FF2B5EF4-FFF2-40B4-BE49-F238E27FC236}">
                          <a16:creationId xmlns:a16="http://schemas.microsoft.com/office/drawing/2014/main" id="{486DC671-2CFA-4419-A02E-F3E2C449601B}"/>
                        </a:ext>
                      </a:extLst>
                    </p:cNvPr>
                    <p:cNvSpPr/>
                    <p:nvPr/>
                  </p:nvSpPr>
                  <p:spPr>
                    <a:xfrm>
                      <a:off x="10667207" y="3842557"/>
                      <a:ext cx="422049" cy="432900"/>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solidFill>
                      <a:srgbClr val="BABB41"/>
                    </a:solid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8" name="Freeform 239">
                      <a:extLst>
                        <a:ext uri="{FF2B5EF4-FFF2-40B4-BE49-F238E27FC236}">
                          <a16:creationId xmlns:a16="http://schemas.microsoft.com/office/drawing/2014/main" id="{8EB4071C-22FB-46BC-BB11-1610302A098E}"/>
                        </a:ext>
                      </a:extLst>
                    </p:cNvPr>
                    <p:cNvSpPr/>
                    <p:nvPr/>
                  </p:nvSpPr>
                  <p:spPr>
                    <a:xfrm rot="9379224">
                      <a:off x="10677980" y="3930433"/>
                      <a:ext cx="164312" cy="380369"/>
                    </a:xfrm>
                    <a:custGeom>
                      <a:avLst/>
                      <a:gdLst>
                        <a:gd name="connsiteX0" fmla="*/ 25116 w 91328"/>
                        <a:gd name="connsiteY0" fmla="*/ 0 h 366639"/>
                        <a:gd name="connsiteX1" fmla="*/ 41299 w 91328"/>
                        <a:gd name="connsiteY1" fmla="*/ 13474 h 366639"/>
                        <a:gd name="connsiteX2" fmla="*/ 91309 w 91328"/>
                        <a:gd name="connsiteY2" fmla="*/ 184598 h 366639"/>
                        <a:gd name="connsiteX3" fmla="*/ 20993 w 91328"/>
                        <a:gd name="connsiteY3" fmla="*/ 357593 h 366639"/>
                        <a:gd name="connsiteX4" fmla="*/ 0 w 91328"/>
                        <a:gd name="connsiteY4" fmla="*/ 366639 h 366639"/>
                        <a:gd name="connsiteX5" fmla="*/ 21399 w 91328"/>
                        <a:gd name="connsiteY5" fmla="*/ 326333 h 366639"/>
                        <a:gd name="connsiteX6" fmla="*/ 54517 w 91328"/>
                        <a:gd name="connsiteY6" fmla="*/ 157845 h 366639"/>
                        <a:gd name="connsiteX7" fmla="*/ 39278 w 91328"/>
                        <a:gd name="connsiteY7" fmla="*/ 40545 h 366639"/>
                        <a:gd name="connsiteX8" fmla="*/ 25116 w 91328"/>
                        <a:gd name="connsiteY8" fmla="*/ 0 h 36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28" h="366639">
                          <a:moveTo>
                            <a:pt x="25116" y="0"/>
                          </a:moveTo>
                          <a:lnTo>
                            <a:pt x="41299" y="13474"/>
                          </a:lnTo>
                          <a:cubicBezTo>
                            <a:pt x="79492" y="59075"/>
                            <a:pt x="90836" y="144716"/>
                            <a:pt x="91309" y="184598"/>
                          </a:cubicBezTo>
                          <a:cubicBezTo>
                            <a:pt x="91877" y="232456"/>
                            <a:pt x="80195" y="319542"/>
                            <a:pt x="20993" y="357593"/>
                          </a:cubicBezTo>
                          <a:lnTo>
                            <a:pt x="0" y="366639"/>
                          </a:lnTo>
                          <a:lnTo>
                            <a:pt x="21399" y="326333"/>
                          </a:lnTo>
                          <a:cubicBezTo>
                            <a:pt x="42308" y="278238"/>
                            <a:pt x="54517" y="220257"/>
                            <a:pt x="54517" y="157845"/>
                          </a:cubicBezTo>
                          <a:cubicBezTo>
                            <a:pt x="54517" y="116237"/>
                            <a:pt x="49091" y="76599"/>
                            <a:pt x="39278" y="40545"/>
                          </a:cubicBezTo>
                          <a:lnTo>
                            <a:pt x="25116" y="0"/>
                          </a:lnTo>
                          <a:close/>
                        </a:path>
                      </a:pathLst>
                    </a:custGeom>
                    <a:solidFill>
                      <a:srgbClr val="A29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9" name="Oval 145">
                      <a:extLst>
                        <a:ext uri="{FF2B5EF4-FFF2-40B4-BE49-F238E27FC236}">
                          <a16:creationId xmlns:a16="http://schemas.microsoft.com/office/drawing/2014/main" id="{A7AFCA67-2A2D-4854-BDEA-CE3956EAA7A0}"/>
                        </a:ext>
                      </a:extLst>
                    </p:cNvPr>
                    <p:cNvSpPr/>
                    <p:nvPr/>
                  </p:nvSpPr>
                  <p:spPr>
                    <a:xfrm>
                      <a:off x="10666660" y="3842557"/>
                      <a:ext cx="422049" cy="432900"/>
                    </a:xfrm>
                    <a:custGeom>
                      <a:avLst/>
                      <a:gdLst>
                        <a:gd name="connsiteX0" fmla="*/ 0 w 421994"/>
                        <a:gd name="connsiteY0" fmla="*/ 210997 h 421994"/>
                        <a:gd name="connsiteX1" fmla="*/ 210997 w 421994"/>
                        <a:gd name="connsiteY1" fmla="*/ 0 h 421994"/>
                        <a:gd name="connsiteX2" fmla="*/ 421994 w 421994"/>
                        <a:gd name="connsiteY2" fmla="*/ 210997 h 421994"/>
                        <a:gd name="connsiteX3" fmla="*/ 210997 w 421994"/>
                        <a:gd name="connsiteY3" fmla="*/ 421994 h 421994"/>
                        <a:gd name="connsiteX4" fmla="*/ 0 w 421994"/>
                        <a:gd name="connsiteY4" fmla="*/ 210997 h 421994"/>
                        <a:gd name="connsiteX0" fmla="*/ 0 w 421994"/>
                        <a:gd name="connsiteY0" fmla="*/ 213206 h 424203"/>
                        <a:gd name="connsiteX1" fmla="*/ 210997 w 421994"/>
                        <a:gd name="connsiteY1" fmla="*/ 2209 h 424203"/>
                        <a:gd name="connsiteX2" fmla="*/ 421994 w 421994"/>
                        <a:gd name="connsiteY2" fmla="*/ 213206 h 424203"/>
                        <a:gd name="connsiteX3" fmla="*/ 210997 w 421994"/>
                        <a:gd name="connsiteY3" fmla="*/ 424203 h 424203"/>
                        <a:gd name="connsiteX4" fmla="*/ 0 w 421994"/>
                        <a:gd name="connsiteY4" fmla="*/ 213206 h 4242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0 w 421994"/>
                        <a:gd name="connsiteY0" fmla="*/ 213206 h 424503"/>
                        <a:gd name="connsiteX1" fmla="*/ 210997 w 421994"/>
                        <a:gd name="connsiteY1" fmla="*/ 2209 h 424503"/>
                        <a:gd name="connsiteX2" fmla="*/ 421994 w 421994"/>
                        <a:gd name="connsiteY2" fmla="*/ 213206 h 424503"/>
                        <a:gd name="connsiteX3" fmla="*/ 210997 w 421994"/>
                        <a:gd name="connsiteY3" fmla="*/ 424203 h 424503"/>
                        <a:gd name="connsiteX4" fmla="*/ 0 w 421994"/>
                        <a:gd name="connsiteY4" fmla="*/ 213206 h 4245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30333"/>
                        <a:gd name="connsiteY0" fmla="*/ 213106 h 424403"/>
                        <a:gd name="connsiteX1" fmla="*/ 219336 w 430333"/>
                        <a:gd name="connsiteY1" fmla="*/ 2109 h 424403"/>
                        <a:gd name="connsiteX2" fmla="*/ 430333 w 430333"/>
                        <a:gd name="connsiteY2" fmla="*/ 213106 h 424403"/>
                        <a:gd name="connsiteX3" fmla="*/ 219336 w 430333"/>
                        <a:gd name="connsiteY3" fmla="*/ 424103 h 424403"/>
                        <a:gd name="connsiteX4" fmla="*/ 8339 w 430333"/>
                        <a:gd name="connsiteY4" fmla="*/ 213106 h 424403"/>
                        <a:gd name="connsiteX0" fmla="*/ 8339 w 441330"/>
                        <a:gd name="connsiteY0" fmla="*/ 213106 h 424384"/>
                        <a:gd name="connsiteX1" fmla="*/ 219336 w 441330"/>
                        <a:gd name="connsiteY1" fmla="*/ 2109 h 424384"/>
                        <a:gd name="connsiteX2" fmla="*/ 430333 w 441330"/>
                        <a:gd name="connsiteY2" fmla="*/ 213106 h 424384"/>
                        <a:gd name="connsiteX3" fmla="*/ 219336 w 441330"/>
                        <a:gd name="connsiteY3" fmla="*/ 424103 h 424384"/>
                        <a:gd name="connsiteX4" fmla="*/ 8339 w 441330"/>
                        <a:gd name="connsiteY4" fmla="*/ 213106 h 424384"/>
                        <a:gd name="connsiteX0" fmla="*/ 1915 w 430044"/>
                        <a:gd name="connsiteY0" fmla="*/ 225611 h 436821"/>
                        <a:gd name="connsiteX1" fmla="*/ 284757 w 430044"/>
                        <a:gd name="connsiteY1" fmla="*/ 1551 h 436821"/>
                        <a:gd name="connsiteX2" fmla="*/ 423909 w 430044"/>
                        <a:gd name="connsiteY2" fmla="*/ 225611 h 436821"/>
                        <a:gd name="connsiteX3" fmla="*/ 212912 w 430044"/>
                        <a:gd name="connsiteY3" fmla="*/ 436608 h 436821"/>
                        <a:gd name="connsiteX4" fmla="*/ 1915 w 430044"/>
                        <a:gd name="connsiteY4" fmla="*/ 225611 h 436821"/>
                        <a:gd name="connsiteX0" fmla="*/ 215 w 422424"/>
                        <a:gd name="connsiteY0" fmla="*/ 225611 h 436821"/>
                        <a:gd name="connsiteX1" fmla="*/ 230806 w 422424"/>
                        <a:gd name="connsiteY1" fmla="*/ 1551 h 436821"/>
                        <a:gd name="connsiteX2" fmla="*/ 422209 w 422424"/>
                        <a:gd name="connsiteY2" fmla="*/ 225611 h 436821"/>
                        <a:gd name="connsiteX3" fmla="*/ 211212 w 422424"/>
                        <a:gd name="connsiteY3" fmla="*/ 436608 h 436821"/>
                        <a:gd name="connsiteX4" fmla="*/ 215 w 422424"/>
                        <a:gd name="connsiteY4" fmla="*/ 225611 h 436821"/>
                        <a:gd name="connsiteX0" fmla="*/ 215 w 422523"/>
                        <a:gd name="connsiteY0" fmla="*/ 234299 h 445509"/>
                        <a:gd name="connsiteX1" fmla="*/ 230806 w 422523"/>
                        <a:gd name="connsiteY1" fmla="*/ 10239 h 445509"/>
                        <a:gd name="connsiteX2" fmla="*/ 422209 w 422523"/>
                        <a:gd name="connsiteY2" fmla="*/ 234299 h 445509"/>
                        <a:gd name="connsiteX3" fmla="*/ 211212 w 422523"/>
                        <a:gd name="connsiteY3" fmla="*/ 445296 h 445509"/>
                        <a:gd name="connsiteX4" fmla="*/ 215 w 422523"/>
                        <a:gd name="connsiteY4" fmla="*/ 234299 h 445509"/>
                        <a:gd name="connsiteX0" fmla="*/ 28 w 422049"/>
                        <a:gd name="connsiteY0" fmla="*/ 221693 h 432900"/>
                        <a:gd name="connsiteX1" fmla="*/ 204493 w 422049"/>
                        <a:gd name="connsiteY1" fmla="*/ 10696 h 432900"/>
                        <a:gd name="connsiteX2" fmla="*/ 422022 w 422049"/>
                        <a:gd name="connsiteY2" fmla="*/ 221693 h 432900"/>
                        <a:gd name="connsiteX3" fmla="*/ 211025 w 422049"/>
                        <a:gd name="connsiteY3" fmla="*/ 432690 h 432900"/>
                        <a:gd name="connsiteX4" fmla="*/ 28 w 422049"/>
                        <a:gd name="connsiteY4" fmla="*/ 221693 h 43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49" h="432900">
                          <a:moveTo>
                            <a:pt x="28" y="221693"/>
                          </a:moveTo>
                          <a:cubicBezTo>
                            <a:pt x="-1061" y="151361"/>
                            <a:pt x="29180" y="69479"/>
                            <a:pt x="204493" y="10696"/>
                          </a:cubicBezTo>
                          <a:cubicBezTo>
                            <a:pt x="379806" y="-48087"/>
                            <a:pt x="420933" y="151361"/>
                            <a:pt x="422022" y="221693"/>
                          </a:cubicBezTo>
                          <a:cubicBezTo>
                            <a:pt x="423111" y="292025"/>
                            <a:pt x="392870" y="439222"/>
                            <a:pt x="211025" y="432690"/>
                          </a:cubicBezTo>
                          <a:cubicBezTo>
                            <a:pt x="29180" y="426158"/>
                            <a:pt x="1117" y="292025"/>
                            <a:pt x="28" y="221693"/>
                          </a:cubicBezTo>
                          <a:close/>
                        </a:path>
                      </a:pathLst>
                    </a:custGeom>
                    <a:no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51" name="Group 50">
                    <a:extLst>
                      <a:ext uri="{FF2B5EF4-FFF2-40B4-BE49-F238E27FC236}">
                        <a16:creationId xmlns:a16="http://schemas.microsoft.com/office/drawing/2014/main" id="{5EBF0A79-A1BE-49A4-94AC-FF05C4A69223}"/>
                      </a:ext>
                    </a:extLst>
                  </p:cNvPr>
                  <p:cNvGrpSpPr/>
                  <p:nvPr/>
                </p:nvGrpSpPr>
                <p:grpSpPr>
                  <a:xfrm rot="4502616">
                    <a:off x="9260763" y="4475285"/>
                    <a:ext cx="91860" cy="112135"/>
                    <a:chOff x="11247081" y="4209408"/>
                    <a:chExt cx="323786" cy="395250"/>
                  </a:xfrm>
                </p:grpSpPr>
                <p:grpSp>
                  <p:nvGrpSpPr>
                    <p:cNvPr id="52" name="Group 51">
                      <a:extLst>
                        <a:ext uri="{FF2B5EF4-FFF2-40B4-BE49-F238E27FC236}">
                          <a16:creationId xmlns:a16="http://schemas.microsoft.com/office/drawing/2014/main" id="{59547DE5-A4C7-489A-855D-7F6DB411D8A1}"/>
                        </a:ext>
                      </a:extLst>
                    </p:cNvPr>
                    <p:cNvGrpSpPr/>
                    <p:nvPr/>
                  </p:nvGrpSpPr>
                  <p:grpSpPr>
                    <a:xfrm>
                      <a:off x="11247081" y="4211898"/>
                      <a:ext cx="323786" cy="392760"/>
                      <a:chOff x="10852725" y="3716468"/>
                      <a:chExt cx="323786" cy="392760"/>
                    </a:xfrm>
                  </p:grpSpPr>
                  <p:sp>
                    <p:nvSpPr>
                      <p:cNvPr id="54" name="Freeform 235">
                        <a:extLst>
                          <a:ext uri="{FF2B5EF4-FFF2-40B4-BE49-F238E27FC236}">
                            <a16:creationId xmlns:a16="http://schemas.microsoft.com/office/drawing/2014/main" id="{8B129228-69C9-4C88-AF51-4403BC076B92}"/>
                          </a:ext>
                        </a:extLst>
                      </p:cNvPr>
                      <p:cNvSpPr/>
                      <p:nvPr/>
                    </p:nvSpPr>
                    <p:spPr>
                      <a:xfrm>
                        <a:off x="10852725" y="3716468"/>
                        <a:ext cx="256556" cy="392760"/>
                      </a:xfrm>
                      <a:custGeom>
                        <a:avLst/>
                        <a:gdLst>
                          <a:gd name="connsiteX0" fmla="*/ 183596 w 256556"/>
                          <a:gd name="connsiteY0" fmla="*/ 0 h 392760"/>
                          <a:gd name="connsiteX1" fmla="*/ 217072 w 256556"/>
                          <a:gd name="connsiteY1" fmla="*/ 8143 h 392760"/>
                          <a:gd name="connsiteX2" fmla="*/ 227155 w 256556"/>
                          <a:gd name="connsiteY2" fmla="*/ 16539 h 392760"/>
                          <a:gd name="connsiteX3" fmla="*/ 241317 w 256556"/>
                          <a:gd name="connsiteY3" fmla="*/ 57084 h 392760"/>
                          <a:gd name="connsiteX4" fmla="*/ 256556 w 256556"/>
                          <a:gd name="connsiteY4" fmla="*/ 174384 h 392760"/>
                          <a:gd name="connsiteX5" fmla="*/ 223438 w 256556"/>
                          <a:gd name="connsiteY5" fmla="*/ 342872 h 392760"/>
                          <a:gd name="connsiteX6" fmla="*/ 202039 w 256556"/>
                          <a:gd name="connsiteY6" fmla="*/ 383178 h 392760"/>
                          <a:gd name="connsiteX7" fmla="*/ 189308 w 256556"/>
                          <a:gd name="connsiteY7" fmla="*/ 388663 h 392760"/>
                          <a:gd name="connsiteX8" fmla="*/ 146684 w 256556"/>
                          <a:gd name="connsiteY8" fmla="*/ 392570 h 392760"/>
                          <a:gd name="connsiteX9" fmla="*/ 19 w 256556"/>
                          <a:gd name="connsiteY9" fmla="*/ 201137 h 392760"/>
                          <a:gd name="connsiteX10" fmla="*/ 142143 w 256556"/>
                          <a:gd name="connsiteY10" fmla="*/ 9704 h 392760"/>
                          <a:gd name="connsiteX11" fmla="*/ 183596 w 256556"/>
                          <a:gd name="connsiteY11" fmla="*/ 0 h 3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556" h="392760">
                            <a:moveTo>
                              <a:pt x="183596" y="0"/>
                            </a:moveTo>
                            <a:cubicBezTo>
                              <a:pt x="196042" y="-31"/>
                              <a:pt x="207158" y="2912"/>
                              <a:pt x="217072" y="8143"/>
                            </a:cubicBezTo>
                            <a:lnTo>
                              <a:pt x="227155" y="16539"/>
                            </a:lnTo>
                            <a:lnTo>
                              <a:pt x="241317" y="57084"/>
                            </a:lnTo>
                            <a:cubicBezTo>
                              <a:pt x="251130" y="93138"/>
                              <a:pt x="256556" y="132776"/>
                              <a:pt x="256556" y="174384"/>
                            </a:cubicBezTo>
                            <a:cubicBezTo>
                              <a:pt x="256556" y="236796"/>
                              <a:pt x="244347" y="294777"/>
                              <a:pt x="223438" y="342872"/>
                            </a:cubicBezTo>
                            <a:lnTo>
                              <a:pt x="202039" y="383178"/>
                            </a:lnTo>
                            <a:lnTo>
                              <a:pt x="189308" y="388663"/>
                            </a:lnTo>
                            <a:cubicBezTo>
                              <a:pt x="176638" y="391872"/>
                              <a:pt x="162484" y="393311"/>
                              <a:pt x="146684" y="392570"/>
                            </a:cubicBezTo>
                            <a:cubicBezTo>
                              <a:pt x="20283" y="386643"/>
                              <a:pt x="776" y="264948"/>
                              <a:pt x="19" y="201137"/>
                            </a:cubicBezTo>
                            <a:cubicBezTo>
                              <a:pt x="-738" y="137326"/>
                              <a:pt x="20283" y="63037"/>
                              <a:pt x="142143" y="9704"/>
                            </a:cubicBezTo>
                            <a:cubicBezTo>
                              <a:pt x="157376" y="3038"/>
                              <a:pt x="171151" y="32"/>
                              <a:pt x="183596" y="0"/>
                            </a:cubicBezTo>
                            <a:close/>
                          </a:path>
                        </a:pathLst>
                      </a:custGeom>
                      <a:solidFill>
                        <a:srgbClr val="A29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5" name="Freeform 236">
                        <a:extLst>
                          <a:ext uri="{FF2B5EF4-FFF2-40B4-BE49-F238E27FC236}">
                            <a16:creationId xmlns:a16="http://schemas.microsoft.com/office/drawing/2014/main" id="{A4DD8016-0037-4886-A99E-CAC32CB68340}"/>
                          </a:ext>
                        </a:extLst>
                      </p:cNvPr>
                      <p:cNvSpPr/>
                      <p:nvPr/>
                    </p:nvSpPr>
                    <p:spPr>
                      <a:xfrm>
                        <a:off x="11054764" y="3733008"/>
                        <a:ext cx="91328" cy="366639"/>
                      </a:xfrm>
                      <a:custGeom>
                        <a:avLst/>
                        <a:gdLst>
                          <a:gd name="connsiteX0" fmla="*/ 25116 w 91328"/>
                          <a:gd name="connsiteY0" fmla="*/ 0 h 366639"/>
                          <a:gd name="connsiteX1" fmla="*/ 41299 w 91328"/>
                          <a:gd name="connsiteY1" fmla="*/ 13474 h 366639"/>
                          <a:gd name="connsiteX2" fmla="*/ 91309 w 91328"/>
                          <a:gd name="connsiteY2" fmla="*/ 184598 h 366639"/>
                          <a:gd name="connsiteX3" fmla="*/ 20993 w 91328"/>
                          <a:gd name="connsiteY3" fmla="*/ 357593 h 366639"/>
                          <a:gd name="connsiteX4" fmla="*/ 0 w 91328"/>
                          <a:gd name="connsiteY4" fmla="*/ 366639 h 366639"/>
                          <a:gd name="connsiteX5" fmla="*/ 21399 w 91328"/>
                          <a:gd name="connsiteY5" fmla="*/ 326333 h 366639"/>
                          <a:gd name="connsiteX6" fmla="*/ 54517 w 91328"/>
                          <a:gd name="connsiteY6" fmla="*/ 157845 h 366639"/>
                          <a:gd name="connsiteX7" fmla="*/ 39278 w 91328"/>
                          <a:gd name="connsiteY7" fmla="*/ 40545 h 366639"/>
                          <a:gd name="connsiteX8" fmla="*/ 25116 w 91328"/>
                          <a:gd name="connsiteY8" fmla="*/ 0 h 36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28" h="366639">
                            <a:moveTo>
                              <a:pt x="25116" y="0"/>
                            </a:moveTo>
                            <a:lnTo>
                              <a:pt x="41299" y="13474"/>
                            </a:lnTo>
                            <a:cubicBezTo>
                              <a:pt x="79492" y="59075"/>
                              <a:pt x="90836" y="144716"/>
                              <a:pt x="91309" y="184598"/>
                            </a:cubicBezTo>
                            <a:cubicBezTo>
                              <a:pt x="91877" y="232456"/>
                              <a:pt x="80195" y="319542"/>
                              <a:pt x="20993" y="357593"/>
                            </a:cubicBezTo>
                            <a:lnTo>
                              <a:pt x="0" y="366639"/>
                            </a:lnTo>
                            <a:lnTo>
                              <a:pt x="21399" y="326333"/>
                            </a:lnTo>
                            <a:cubicBezTo>
                              <a:pt x="42308" y="278238"/>
                              <a:pt x="54517" y="220257"/>
                              <a:pt x="54517" y="157845"/>
                            </a:cubicBezTo>
                            <a:cubicBezTo>
                              <a:pt x="54517" y="116237"/>
                              <a:pt x="49091" y="76599"/>
                              <a:pt x="39278" y="40545"/>
                            </a:cubicBezTo>
                            <a:lnTo>
                              <a:pt x="25116" y="0"/>
                            </a:lnTo>
                            <a:close/>
                          </a:path>
                        </a:pathLst>
                      </a:custGeom>
                      <a:solidFill>
                        <a:srgbClr val="BAB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6" name="Freeform 237">
                        <a:extLst>
                          <a:ext uri="{FF2B5EF4-FFF2-40B4-BE49-F238E27FC236}">
                            <a16:creationId xmlns:a16="http://schemas.microsoft.com/office/drawing/2014/main" id="{D955E0DB-5D66-4EB5-90B9-AE163C1F12E9}"/>
                          </a:ext>
                        </a:extLst>
                      </p:cNvPr>
                      <p:cNvSpPr/>
                      <p:nvPr/>
                    </p:nvSpPr>
                    <p:spPr>
                      <a:xfrm rot="19745670">
                        <a:off x="10941728" y="3776334"/>
                        <a:ext cx="234783" cy="289295"/>
                      </a:xfrm>
                      <a:custGeom>
                        <a:avLst/>
                        <a:gdLst>
                          <a:gd name="connsiteX0" fmla="*/ 343993 w 446340"/>
                          <a:gd name="connsiteY0" fmla="*/ 210669 h 549971"/>
                          <a:gd name="connsiteX1" fmla="*/ 434370 w 446340"/>
                          <a:gd name="connsiteY1" fmla="*/ 8651 h 549971"/>
                          <a:gd name="connsiteX2" fmla="*/ 434370 w 446340"/>
                          <a:gd name="connsiteY2" fmla="*/ 61814 h 549971"/>
                          <a:gd name="connsiteX3" fmla="*/ 333360 w 446340"/>
                          <a:gd name="connsiteY3" fmla="*/ 285097 h 549971"/>
                          <a:gd name="connsiteX4" fmla="*/ 168556 w 446340"/>
                          <a:gd name="connsiteY4" fmla="*/ 460534 h 549971"/>
                          <a:gd name="connsiteX5" fmla="*/ 30332 w 446340"/>
                          <a:gd name="connsiteY5" fmla="*/ 545595 h 549971"/>
                          <a:gd name="connsiteX6" fmla="*/ 9067 w 446340"/>
                          <a:gd name="connsiteY6" fmla="*/ 529646 h 549971"/>
                          <a:gd name="connsiteX7" fmla="*/ 147290 w 446340"/>
                          <a:gd name="connsiteY7" fmla="*/ 460534 h 549971"/>
                          <a:gd name="connsiteX8" fmla="*/ 237667 w 446340"/>
                          <a:gd name="connsiteY8" fmla="*/ 322311 h 549971"/>
                          <a:gd name="connsiteX9" fmla="*/ 343993 w 446340"/>
                          <a:gd name="connsiteY9" fmla="*/ 210669 h 54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40" h="549971">
                            <a:moveTo>
                              <a:pt x="343993" y="210669"/>
                            </a:moveTo>
                            <a:cubicBezTo>
                              <a:pt x="376777" y="158392"/>
                              <a:pt x="419307" y="33460"/>
                              <a:pt x="434370" y="8651"/>
                            </a:cubicBezTo>
                            <a:cubicBezTo>
                              <a:pt x="449433" y="-16158"/>
                              <a:pt x="451205" y="15740"/>
                              <a:pt x="434370" y="61814"/>
                            </a:cubicBezTo>
                            <a:cubicBezTo>
                              <a:pt x="417535" y="107888"/>
                              <a:pt x="377662" y="218644"/>
                              <a:pt x="333360" y="285097"/>
                            </a:cubicBezTo>
                            <a:cubicBezTo>
                              <a:pt x="289058" y="351550"/>
                              <a:pt x="219061" y="417118"/>
                              <a:pt x="168556" y="460534"/>
                            </a:cubicBezTo>
                            <a:cubicBezTo>
                              <a:pt x="118051" y="503950"/>
                              <a:pt x="30332" y="545595"/>
                              <a:pt x="30332" y="545595"/>
                            </a:cubicBezTo>
                            <a:cubicBezTo>
                              <a:pt x="3751" y="557114"/>
                              <a:pt x="-10426" y="543823"/>
                              <a:pt x="9067" y="529646"/>
                            </a:cubicBezTo>
                            <a:cubicBezTo>
                              <a:pt x="28560" y="515469"/>
                              <a:pt x="109190" y="495090"/>
                              <a:pt x="147290" y="460534"/>
                            </a:cubicBezTo>
                            <a:cubicBezTo>
                              <a:pt x="185390" y="425978"/>
                              <a:pt x="203997" y="363955"/>
                              <a:pt x="237667" y="322311"/>
                            </a:cubicBezTo>
                            <a:cubicBezTo>
                              <a:pt x="271337" y="280667"/>
                              <a:pt x="311209" y="262946"/>
                              <a:pt x="343993" y="210669"/>
                            </a:cubicBezTo>
                            <a:close/>
                          </a:path>
                        </a:pathLst>
                      </a:custGeom>
                      <a:solidFill>
                        <a:srgbClr val="7F6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53" name="Freeform 234">
                      <a:extLst>
                        <a:ext uri="{FF2B5EF4-FFF2-40B4-BE49-F238E27FC236}">
                          <a16:creationId xmlns:a16="http://schemas.microsoft.com/office/drawing/2014/main" id="{FE5EFDF3-6026-4E58-8CD3-263B3B29CF5F}"/>
                        </a:ext>
                      </a:extLst>
                    </p:cNvPr>
                    <p:cNvSpPr/>
                    <p:nvPr/>
                  </p:nvSpPr>
                  <p:spPr>
                    <a:xfrm>
                      <a:off x="11254812" y="4209408"/>
                      <a:ext cx="293367" cy="392760"/>
                    </a:xfrm>
                    <a:custGeom>
                      <a:avLst/>
                      <a:gdLst>
                        <a:gd name="connsiteX0" fmla="*/ 183596 w 293367"/>
                        <a:gd name="connsiteY0" fmla="*/ 0 h 392760"/>
                        <a:gd name="connsiteX1" fmla="*/ 217072 w 293367"/>
                        <a:gd name="connsiteY1" fmla="*/ 8143 h 392760"/>
                        <a:gd name="connsiteX2" fmla="*/ 227155 w 293367"/>
                        <a:gd name="connsiteY2" fmla="*/ 16539 h 392760"/>
                        <a:gd name="connsiteX3" fmla="*/ 236633 w 293367"/>
                        <a:gd name="connsiteY3" fmla="*/ 43674 h 392760"/>
                        <a:gd name="connsiteX4" fmla="*/ 257980 w 293367"/>
                        <a:gd name="connsiteY4" fmla="*/ 70382 h 392760"/>
                        <a:gd name="connsiteX5" fmla="*/ 293341 w 293367"/>
                        <a:gd name="connsiteY5" fmla="*/ 201138 h 392760"/>
                        <a:gd name="connsiteX6" fmla="*/ 246995 w 293367"/>
                        <a:gd name="connsiteY6" fmla="*/ 337780 h 392760"/>
                        <a:gd name="connsiteX7" fmla="*/ 212470 w 293367"/>
                        <a:gd name="connsiteY7" fmla="*/ 363532 h 392760"/>
                        <a:gd name="connsiteX8" fmla="*/ 202039 w 293367"/>
                        <a:gd name="connsiteY8" fmla="*/ 383178 h 392760"/>
                        <a:gd name="connsiteX9" fmla="*/ 189308 w 293367"/>
                        <a:gd name="connsiteY9" fmla="*/ 388663 h 392760"/>
                        <a:gd name="connsiteX10" fmla="*/ 146684 w 293367"/>
                        <a:gd name="connsiteY10" fmla="*/ 392570 h 392760"/>
                        <a:gd name="connsiteX11" fmla="*/ 19 w 293367"/>
                        <a:gd name="connsiteY11" fmla="*/ 201137 h 392760"/>
                        <a:gd name="connsiteX12" fmla="*/ 142143 w 293367"/>
                        <a:gd name="connsiteY12" fmla="*/ 9704 h 392760"/>
                        <a:gd name="connsiteX13" fmla="*/ 183596 w 293367"/>
                        <a:gd name="connsiteY13" fmla="*/ 0 h 3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367" h="392760">
                          <a:moveTo>
                            <a:pt x="183596" y="0"/>
                          </a:moveTo>
                          <a:cubicBezTo>
                            <a:pt x="196042" y="-31"/>
                            <a:pt x="207158" y="2912"/>
                            <a:pt x="217072" y="8143"/>
                          </a:cubicBezTo>
                          <a:lnTo>
                            <a:pt x="227155" y="16539"/>
                          </a:lnTo>
                          <a:lnTo>
                            <a:pt x="236633" y="43674"/>
                          </a:lnTo>
                          <a:lnTo>
                            <a:pt x="257980" y="70382"/>
                          </a:lnTo>
                          <a:cubicBezTo>
                            <a:pt x="284113" y="115576"/>
                            <a:pt x="292862" y="171227"/>
                            <a:pt x="293341" y="201138"/>
                          </a:cubicBezTo>
                          <a:cubicBezTo>
                            <a:pt x="293917" y="237032"/>
                            <a:pt x="285175" y="294991"/>
                            <a:pt x="246995" y="337780"/>
                          </a:cubicBezTo>
                          <a:lnTo>
                            <a:pt x="212470" y="363532"/>
                          </a:lnTo>
                          <a:lnTo>
                            <a:pt x="202039" y="383178"/>
                          </a:lnTo>
                          <a:lnTo>
                            <a:pt x="189308" y="388663"/>
                          </a:lnTo>
                          <a:cubicBezTo>
                            <a:pt x="176638" y="391872"/>
                            <a:pt x="162484" y="393311"/>
                            <a:pt x="146684" y="392570"/>
                          </a:cubicBezTo>
                          <a:cubicBezTo>
                            <a:pt x="20283" y="386643"/>
                            <a:pt x="776" y="264948"/>
                            <a:pt x="19" y="201137"/>
                          </a:cubicBezTo>
                          <a:cubicBezTo>
                            <a:pt x="-738" y="137326"/>
                            <a:pt x="20283" y="63037"/>
                            <a:pt x="142143" y="9704"/>
                          </a:cubicBezTo>
                          <a:cubicBezTo>
                            <a:pt x="157376" y="3038"/>
                            <a:pt x="171151" y="32"/>
                            <a:pt x="183596" y="0"/>
                          </a:cubicBezTo>
                          <a:close/>
                        </a:path>
                      </a:pathLst>
                    </a:custGeom>
                    <a:noFill/>
                    <a:ln>
                      <a:solidFill>
                        <a:srgbClr val="7F6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grpSp>
          <p:grpSp>
            <p:nvGrpSpPr>
              <p:cNvPr id="39" name="Group 38">
                <a:extLst>
                  <a:ext uri="{FF2B5EF4-FFF2-40B4-BE49-F238E27FC236}">
                    <a16:creationId xmlns:a16="http://schemas.microsoft.com/office/drawing/2014/main" id="{207983F9-73F0-4BD5-A6C8-8A627A108CB3}"/>
                  </a:ext>
                </a:extLst>
              </p:cNvPr>
              <p:cNvGrpSpPr/>
              <p:nvPr/>
            </p:nvGrpSpPr>
            <p:grpSpPr>
              <a:xfrm>
                <a:off x="7711536" y="3403889"/>
                <a:ext cx="1991311" cy="1991311"/>
                <a:chOff x="5297194" y="3025900"/>
                <a:chExt cx="2478471" cy="2478471"/>
              </a:xfrm>
            </p:grpSpPr>
            <p:cxnSp>
              <p:nvCxnSpPr>
                <p:cNvPr id="40" name="Straight Connector 39">
                  <a:extLst>
                    <a:ext uri="{FF2B5EF4-FFF2-40B4-BE49-F238E27FC236}">
                      <a16:creationId xmlns:a16="http://schemas.microsoft.com/office/drawing/2014/main" id="{7DF7FDA8-D855-431A-BD8C-4730673D0C3E}"/>
                    </a:ext>
                  </a:extLst>
                </p:cNvPr>
                <p:cNvCxnSpPr>
                  <a:cxnSpLocks/>
                </p:cNvCxnSpPr>
                <p:nvPr/>
              </p:nvCxnSpPr>
              <p:spPr>
                <a:xfrm flipV="1">
                  <a:off x="5851527" y="3351458"/>
                  <a:ext cx="1485084" cy="1872719"/>
                </a:xfrm>
                <a:prstGeom prst="line">
                  <a:avLst/>
                </a:prstGeom>
                <a:ln w="114300">
                  <a:solidFill>
                    <a:srgbClr val="DA251C"/>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194E3C63-8477-4EC3-8964-1A71238E033E}"/>
                    </a:ext>
                  </a:extLst>
                </p:cNvPr>
                <p:cNvSpPr/>
                <p:nvPr/>
              </p:nvSpPr>
              <p:spPr>
                <a:xfrm>
                  <a:off x="5297194" y="3025900"/>
                  <a:ext cx="2478471" cy="2478471"/>
                </a:xfrm>
                <a:prstGeom prst="ellipse">
                  <a:avLst/>
                </a:prstGeom>
                <a:noFill/>
                <a:ln w="114300">
                  <a:solidFill>
                    <a:srgbClr val="DA2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grpSp>
          <p:nvGrpSpPr>
            <p:cNvPr id="21" name="Group 20">
              <a:extLst>
                <a:ext uri="{FF2B5EF4-FFF2-40B4-BE49-F238E27FC236}">
                  <a16:creationId xmlns:a16="http://schemas.microsoft.com/office/drawing/2014/main" id="{7C860449-3922-44B7-925B-36A31D75D20B}"/>
                </a:ext>
              </a:extLst>
            </p:cNvPr>
            <p:cNvGrpSpPr/>
            <p:nvPr/>
          </p:nvGrpSpPr>
          <p:grpSpPr>
            <a:xfrm>
              <a:off x="9064488" y="3937658"/>
              <a:ext cx="2386874" cy="2386874"/>
              <a:chOff x="9959227" y="3421643"/>
              <a:chExt cx="1991311" cy="1991311"/>
            </a:xfrm>
          </p:grpSpPr>
          <p:grpSp>
            <p:nvGrpSpPr>
              <p:cNvPr id="23" name="Group 22">
                <a:extLst>
                  <a:ext uri="{FF2B5EF4-FFF2-40B4-BE49-F238E27FC236}">
                    <a16:creationId xmlns:a16="http://schemas.microsoft.com/office/drawing/2014/main" id="{B152AAC3-D5B8-4352-B5B1-E57803143CFD}"/>
                  </a:ext>
                </a:extLst>
              </p:cNvPr>
              <p:cNvGrpSpPr/>
              <p:nvPr/>
            </p:nvGrpSpPr>
            <p:grpSpPr>
              <a:xfrm>
                <a:off x="10491963" y="3498288"/>
                <a:ext cx="925838" cy="1737059"/>
                <a:chOff x="5330352" y="2895989"/>
                <a:chExt cx="1238475" cy="2323630"/>
              </a:xfrm>
            </p:grpSpPr>
            <p:grpSp>
              <p:nvGrpSpPr>
                <p:cNvPr id="27" name="Group 26">
                  <a:extLst>
                    <a:ext uri="{FF2B5EF4-FFF2-40B4-BE49-F238E27FC236}">
                      <a16:creationId xmlns:a16="http://schemas.microsoft.com/office/drawing/2014/main" id="{8A511382-10C2-4744-B617-D570DC7DA637}"/>
                    </a:ext>
                  </a:extLst>
                </p:cNvPr>
                <p:cNvGrpSpPr/>
                <p:nvPr/>
              </p:nvGrpSpPr>
              <p:grpSpPr>
                <a:xfrm>
                  <a:off x="5332207" y="2971867"/>
                  <a:ext cx="1236620" cy="2247752"/>
                  <a:chOff x="3813070" y="3082780"/>
                  <a:chExt cx="1236620" cy="2247752"/>
                </a:xfrm>
              </p:grpSpPr>
              <p:sp>
                <p:nvSpPr>
                  <p:cNvPr id="33" name="Freeform 253">
                    <a:extLst>
                      <a:ext uri="{FF2B5EF4-FFF2-40B4-BE49-F238E27FC236}">
                        <a16:creationId xmlns:a16="http://schemas.microsoft.com/office/drawing/2014/main" id="{89A8FA43-BA1C-4759-AE9F-2EFD02894296}"/>
                      </a:ext>
                    </a:extLst>
                  </p:cNvPr>
                  <p:cNvSpPr/>
                  <p:nvPr/>
                </p:nvSpPr>
                <p:spPr>
                  <a:xfrm>
                    <a:off x="3813070" y="3082780"/>
                    <a:ext cx="1236620" cy="2247752"/>
                  </a:xfrm>
                  <a:custGeom>
                    <a:avLst/>
                    <a:gdLst>
                      <a:gd name="connsiteX0" fmla="*/ 926610 w 1236620"/>
                      <a:gd name="connsiteY0" fmla="*/ 232044 h 2247752"/>
                      <a:gd name="connsiteX1" fmla="*/ 876895 w 1236620"/>
                      <a:gd name="connsiteY1" fmla="*/ 309011 h 2247752"/>
                      <a:gd name="connsiteX2" fmla="*/ 872436 w 1236620"/>
                      <a:gd name="connsiteY2" fmla="*/ 606153 h 2247752"/>
                      <a:gd name="connsiteX3" fmla="*/ 988373 w 1236620"/>
                      <a:gd name="connsiteY3" fmla="*/ 848718 h 2247752"/>
                      <a:gd name="connsiteX4" fmla="*/ 979454 w 1236620"/>
                      <a:gd name="connsiteY4" fmla="*/ 321140 h 2247752"/>
                      <a:gd name="connsiteX5" fmla="*/ 926610 w 1236620"/>
                      <a:gd name="connsiteY5" fmla="*/ 232044 h 2247752"/>
                      <a:gd name="connsiteX6" fmla="*/ 761877 w 1236620"/>
                      <a:gd name="connsiteY6" fmla="*/ 40 h 2247752"/>
                      <a:gd name="connsiteX7" fmla="*/ 789728 w 1236620"/>
                      <a:gd name="connsiteY7" fmla="*/ 1241 h 2247752"/>
                      <a:gd name="connsiteX8" fmla="*/ 798041 w 1236620"/>
                      <a:gd name="connsiteY8" fmla="*/ 42804 h 2247752"/>
                      <a:gd name="connsiteX9" fmla="*/ 906106 w 1236620"/>
                      <a:gd name="connsiteY9" fmla="*/ 67743 h 2247752"/>
                      <a:gd name="connsiteX10" fmla="*/ 1118313 w 1236620"/>
                      <a:gd name="connsiteY10" fmla="*/ 207203 h 2247752"/>
                      <a:gd name="connsiteX11" fmla="*/ 1130549 w 1236620"/>
                      <a:gd name="connsiteY11" fmla="*/ 923953 h 2247752"/>
                      <a:gd name="connsiteX12" fmla="*/ 1218065 w 1236620"/>
                      <a:gd name="connsiteY12" fmla="*/ 1227815 h 2247752"/>
                      <a:gd name="connsiteX13" fmla="*/ 1221990 w 1236620"/>
                      <a:gd name="connsiteY13" fmla="*/ 2049418 h 2247752"/>
                      <a:gd name="connsiteX14" fmla="*/ 1056662 w 1236620"/>
                      <a:gd name="connsiteY14" fmla="*/ 2237828 h 2247752"/>
                      <a:gd name="connsiteX15" fmla="*/ 723226 w 1236620"/>
                      <a:gd name="connsiteY15" fmla="*/ 2237364 h 2247752"/>
                      <a:gd name="connsiteX16" fmla="*/ 623473 w 1236620"/>
                      <a:gd name="connsiteY16" fmla="*/ 2145924 h 2247752"/>
                      <a:gd name="connsiteX17" fmla="*/ 532033 w 1236620"/>
                      <a:gd name="connsiteY17" fmla="*/ 2229052 h 2247752"/>
                      <a:gd name="connsiteX18" fmla="*/ 181044 w 1236620"/>
                      <a:gd name="connsiteY18" fmla="*/ 2244286 h 2247752"/>
                      <a:gd name="connsiteX19" fmla="*/ 16644 w 1236620"/>
                      <a:gd name="connsiteY19" fmla="*/ 2137612 h 2247752"/>
                      <a:gd name="connsiteX20" fmla="*/ 19 w 1236620"/>
                      <a:gd name="connsiteY20" fmla="*/ 799263 h 2247752"/>
                      <a:gd name="connsiteX21" fmla="*/ 153321 w 1236620"/>
                      <a:gd name="connsiteY21" fmla="*/ 289093 h 2247752"/>
                      <a:gd name="connsiteX22" fmla="*/ 388183 w 1236620"/>
                      <a:gd name="connsiteY22" fmla="*/ 100994 h 2247752"/>
                      <a:gd name="connsiteX23" fmla="*/ 457219 w 1236620"/>
                      <a:gd name="connsiteY23" fmla="*/ 26179 h 2247752"/>
                      <a:gd name="connsiteX24" fmla="*/ 761877 w 1236620"/>
                      <a:gd name="connsiteY24" fmla="*/ 40 h 224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6620" h="2247752">
                        <a:moveTo>
                          <a:pt x="926610" y="232044"/>
                        </a:moveTo>
                        <a:cubicBezTo>
                          <a:pt x="902521" y="231985"/>
                          <a:pt x="878953" y="259604"/>
                          <a:pt x="876895" y="309011"/>
                        </a:cubicBezTo>
                        <a:cubicBezTo>
                          <a:pt x="872779" y="407825"/>
                          <a:pt x="868320" y="478884"/>
                          <a:pt x="872436" y="606153"/>
                        </a:cubicBezTo>
                        <a:cubicBezTo>
                          <a:pt x="914283" y="705434"/>
                          <a:pt x="936235" y="765609"/>
                          <a:pt x="988373" y="848718"/>
                        </a:cubicBezTo>
                        <a:cubicBezTo>
                          <a:pt x="989059" y="768564"/>
                          <a:pt x="987743" y="443745"/>
                          <a:pt x="979454" y="321140"/>
                        </a:cubicBezTo>
                        <a:cubicBezTo>
                          <a:pt x="975309" y="259838"/>
                          <a:pt x="950699" y="232102"/>
                          <a:pt x="926610" y="232044"/>
                        </a:cubicBezTo>
                        <a:close/>
                        <a:moveTo>
                          <a:pt x="761877" y="40"/>
                        </a:moveTo>
                        <a:cubicBezTo>
                          <a:pt x="773153" y="159"/>
                          <a:pt x="782628" y="548"/>
                          <a:pt x="789728" y="1241"/>
                        </a:cubicBezTo>
                        <a:cubicBezTo>
                          <a:pt x="846532" y="6783"/>
                          <a:pt x="778645" y="31720"/>
                          <a:pt x="798041" y="42804"/>
                        </a:cubicBezTo>
                        <a:cubicBezTo>
                          <a:pt x="817437" y="53888"/>
                          <a:pt x="852728" y="52116"/>
                          <a:pt x="906106" y="67743"/>
                        </a:cubicBezTo>
                        <a:cubicBezTo>
                          <a:pt x="959484" y="83370"/>
                          <a:pt x="1080906" y="64501"/>
                          <a:pt x="1118313" y="207203"/>
                        </a:cubicBezTo>
                        <a:cubicBezTo>
                          <a:pt x="1155720" y="349905"/>
                          <a:pt x="1113924" y="753851"/>
                          <a:pt x="1130549" y="923953"/>
                        </a:cubicBezTo>
                        <a:cubicBezTo>
                          <a:pt x="1147174" y="1094055"/>
                          <a:pt x="1202825" y="1040238"/>
                          <a:pt x="1218065" y="1227815"/>
                        </a:cubicBezTo>
                        <a:cubicBezTo>
                          <a:pt x="1233305" y="1415393"/>
                          <a:pt x="1248891" y="1881082"/>
                          <a:pt x="1221990" y="2049418"/>
                        </a:cubicBezTo>
                        <a:cubicBezTo>
                          <a:pt x="1195089" y="2217754"/>
                          <a:pt x="1163335" y="2226127"/>
                          <a:pt x="1056662" y="2237828"/>
                        </a:cubicBezTo>
                        <a:cubicBezTo>
                          <a:pt x="949989" y="2249529"/>
                          <a:pt x="795424" y="2252681"/>
                          <a:pt x="723226" y="2237364"/>
                        </a:cubicBezTo>
                        <a:cubicBezTo>
                          <a:pt x="651028" y="2222047"/>
                          <a:pt x="655338" y="2147309"/>
                          <a:pt x="623473" y="2145924"/>
                        </a:cubicBezTo>
                        <a:cubicBezTo>
                          <a:pt x="591608" y="2144539"/>
                          <a:pt x="605771" y="2212658"/>
                          <a:pt x="532033" y="2229052"/>
                        </a:cubicBezTo>
                        <a:cubicBezTo>
                          <a:pt x="458295" y="2245446"/>
                          <a:pt x="266942" y="2247752"/>
                          <a:pt x="181044" y="2244286"/>
                        </a:cubicBezTo>
                        <a:cubicBezTo>
                          <a:pt x="95146" y="2240820"/>
                          <a:pt x="48510" y="2224896"/>
                          <a:pt x="16644" y="2137612"/>
                        </a:cubicBezTo>
                        <a:cubicBezTo>
                          <a:pt x="18029" y="1809260"/>
                          <a:pt x="-673" y="1107349"/>
                          <a:pt x="19" y="799263"/>
                        </a:cubicBezTo>
                        <a:cubicBezTo>
                          <a:pt x="711" y="491177"/>
                          <a:pt x="69005" y="409395"/>
                          <a:pt x="153321" y="289093"/>
                        </a:cubicBezTo>
                        <a:cubicBezTo>
                          <a:pt x="237637" y="168791"/>
                          <a:pt x="337533" y="144813"/>
                          <a:pt x="388183" y="100994"/>
                        </a:cubicBezTo>
                        <a:cubicBezTo>
                          <a:pt x="438833" y="57175"/>
                          <a:pt x="390295" y="42804"/>
                          <a:pt x="457219" y="26179"/>
                        </a:cubicBezTo>
                        <a:cubicBezTo>
                          <a:pt x="515778" y="11632"/>
                          <a:pt x="682946" y="-794"/>
                          <a:pt x="761877" y="40"/>
                        </a:cubicBez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4" name="Freeform 259">
                    <a:extLst>
                      <a:ext uri="{FF2B5EF4-FFF2-40B4-BE49-F238E27FC236}">
                        <a16:creationId xmlns:a16="http://schemas.microsoft.com/office/drawing/2014/main" id="{176C99B0-A7D9-48F9-9C54-D112B22465D3}"/>
                      </a:ext>
                    </a:extLst>
                  </p:cNvPr>
                  <p:cNvSpPr/>
                  <p:nvPr/>
                </p:nvSpPr>
                <p:spPr>
                  <a:xfrm>
                    <a:off x="3815524" y="3173126"/>
                    <a:ext cx="1057258" cy="1828171"/>
                  </a:xfrm>
                  <a:custGeom>
                    <a:avLst/>
                    <a:gdLst>
                      <a:gd name="connsiteX0" fmla="*/ 635201 w 1057258"/>
                      <a:gd name="connsiteY0" fmla="*/ 511 h 1828171"/>
                      <a:gd name="connsiteX1" fmla="*/ 696375 w 1057258"/>
                      <a:gd name="connsiteY1" fmla="*/ 12250 h 1828171"/>
                      <a:gd name="connsiteX2" fmla="*/ 730718 w 1057258"/>
                      <a:gd name="connsiteY2" fmla="*/ 179675 h 1828171"/>
                      <a:gd name="connsiteX3" fmla="*/ 717839 w 1057258"/>
                      <a:gd name="connsiteY3" fmla="*/ 699123 h 1828171"/>
                      <a:gd name="connsiteX4" fmla="*/ 958245 w 1057258"/>
                      <a:gd name="connsiteY4" fmla="*/ 1072610 h 1828171"/>
                      <a:gd name="connsiteX5" fmla="*/ 1056983 w 1057258"/>
                      <a:gd name="connsiteY5" fmla="*/ 1471855 h 1828171"/>
                      <a:gd name="connsiteX6" fmla="*/ 880972 w 1057258"/>
                      <a:gd name="connsiteY6" fmla="*/ 1828171 h 1828171"/>
                      <a:gd name="connsiteX7" fmla="*/ 172634 w 1057258"/>
                      <a:gd name="connsiteY7" fmla="*/ 1815292 h 1828171"/>
                      <a:gd name="connsiteX8" fmla="*/ 74567 w 1057258"/>
                      <a:gd name="connsiteY8" fmla="*/ 1771860 h 1828171"/>
                      <a:gd name="connsiteX9" fmla="*/ 13897 w 1057258"/>
                      <a:gd name="connsiteY9" fmla="*/ 1700364 h 1828171"/>
                      <a:gd name="connsiteX10" fmla="*/ 11810 w 1057258"/>
                      <a:gd name="connsiteY10" fmla="*/ 1560744 h 1828171"/>
                      <a:gd name="connsiteX11" fmla="*/ 19 w 1057258"/>
                      <a:gd name="connsiteY11" fmla="*/ 708918 h 1828171"/>
                      <a:gd name="connsiteX12" fmla="*/ 153321 w 1057258"/>
                      <a:gd name="connsiteY12" fmla="*/ 198748 h 1828171"/>
                      <a:gd name="connsiteX13" fmla="*/ 388183 w 1057258"/>
                      <a:gd name="connsiteY13" fmla="*/ 10649 h 1828171"/>
                      <a:gd name="connsiteX14" fmla="*/ 393202 w 1057258"/>
                      <a:gd name="connsiteY14" fmla="*/ 5512 h 1828171"/>
                      <a:gd name="connsiteX15" fmla="*/ 400161 w 1057258"/>
                      <a:gd name="connsiteY15" fmla="*/ 7957 h 1828171"/>
                      <a:gd name="connsiteX16" fmla="*/ 635201 w 1057258"/>
                      <a:gd name="connsiteY16" fmla="*/ 511 h 18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258" h="1828171">
                        <a:moveTo>
                          <a:pt x="635201" y="511"/>
                        </a:moveTo>
                        <a:cubicBezTo>
                          <a:pt x="660914" y="1697"/>
                          <a:pt x="682602" y="5095"/>
                          <a:pt x="696375" y="12250"/>
                        </a:cubicBezTo>
                        <a:cubicBezTo>
                          <a:pt x="751468" y="40870"/>
                          <a:pt x="727141" y="65196"/>
                          <a:pt x="730718" y="179675"/>
                        </a:cubicBezTo>
                        <a:cubicBezTo>
                          <a:pt x="734295" y="294154"/>
                          <a:pt x="679918" y="550301"/>
                          <a:pt x="717839" y="699123"/>
                        </a:cubicBezTo>
                        <a:cubicBezTo>
                          <a:pt x="755760" y="847945"/>
                          <a:pt x="901721" y="943821"/>
                          <a:pt x="958245" y="1072610"/>
                        </a:cubicBezTo>
                        <a:cubicBezTo>
                          <a:pt x="1014769" y="1201399"/>
                          <a:pt x="1061276" y="1294412"/>
                          <a:pt x="1056983" y="1471855"/>
                        </a:cubicBezTo>
                        <a:cubicBezTo>
                          <a:pt x="1052690" y="1649298"/>
                          <a:pt x="1028363" y="1770932"/>
                          <a:pt x="880972" y="1828171"/>
                        </a:cubicBezTo>
                        <a:lnTo>
                          <a:pt x="172634" y="1815292"/>
                        </a:lnTo>
                        <a:cubicBezTo>
                          <a:pt x="134892" y="1807959"/>
                          <a:pt x="102650" y="1793470"/>
                          <a:pt x="74567" y="1771860"/>
                        </a:cubicBezTo>
                        <a:lnTo>
                          <a:pt x="13897" y="1700364"/>
                        </a:lnTo>
                        <a:lnTo>
                          <a:pt x="11810" y="1560744"/>
                        </a:lnTo>
                        <a:cubicBezTo>
                          <a:pt x="6730" y="1247864"/>
                          <a:pt x="-414" y="901472"/>
                          <a:pt x="19" y="708918"/>
                        </a:cubicBezTo>
                        <a:cubicBezTo>
                          <a:pt x="711" y="400832"/>
                          <a:pt x="69005" y="319050"/>
                          <a:pt x="153321" y="198748"/>
                        </a:cubicBezTo>
                        <a:cubicBezTo>
                          <a:pt x="237637" y="78446"/>
                          <a:pt x="337533" y="54468"/>
                          <a:pt x="388183" y="10649"/>
                        </a:cubicBezTo>
                        <a:lnTo>
                          <a:pt x="393202" y="5512"/>
                        </a:lnTo>
                        <a:lnTo>
                          <a:pt x="400161" y="7957"/>
                        </a:lnTo>
                        <a:cubicBezTo>
                          <a:pt x="444701" y="13323"/>
                          <a:pt x="558062" y="-3044"/>
                          <a:pt x="635201" y="511"/>
                        </a:cubicBez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5" name="Freeform 251">
                    <a:extLst>
                      <a:ext uri="{FF2B5EF4-FFF2-40B4-BE49-F238E27FC236}">
                        <a16:creationId xmlns:a16="http://schemas.microsoft.com/office/drawing/2014/main" id="{A705009B-390D-4C6F-97FF-F6B2634F891B}"/>
                      </a:ext>
                    </a:extLst>
                  </p:cNvPr>
                  <p:cNvSpPr/>
                  <p:nvPr/>
                </p:nvSpPr>
                <p:spPr>
                  <a:xfrm>
                    <a:off x="4635451" y="3236207"/>
                    <a:ext cx="219474" cy="845341"/>
                  </a:xfrm>
                  <a:custGeom>
                    <a:avLst/>
                    <a:gdLst>
                      <a:gd name="connsiteX0" fmla="*/ 106683 w 219474"/>
                      <a:gd name="connsiteY0" fmla="*/ 84237 h 845341"/>
                      <a:gd name="connsiteX1" fmla="*/ 56968 w 219474"/>
                      <a:gd name="connsiteY1" fmla="*/ 161204 h 845341"/>
                      <a:gd name="connsiteX2" fmla="*/ 52509 w 219474"/>
                      <a:gd name="connsiteY2" fmla="*/ 458346 h 845341"/>
                      <a:gd name="connsiteX3" fmla="*/ 168446 w 219474"/>
                      <a:gd name="connsiteY3" fmla="*/ 700911 h 845341"/>
                      <a:gd name="connsiteX4" fmla="*/ 159527 w 219474"/>
                      <a:gd name="connsiteY4" fmla="*/ 173333 h 845341"/>
                      <a:gd name="connsiteX5" fmla="*/ 106683 w 219474"/>
                      <a:gd name="connsiteY5" fmla="*/ 84237 h 845341"/>
                      <a:gd name="connsiteX6" fmla="*/ 104043 w 219474"/>
                      <a:gd name="connsiteY6" fmla="*/ 0 h 845341"/>
                      <a:gd name="connsiteX7" fmla="*/ 202556 w 219474"/>
                      <a:gd name="connsiteY7" fmla="*/ 122134 h 845341"/>
                      <a:gd name="connsiteX8" fmla="*/ 219182 w 219474"/>
                      <a:gd name="connsiteY8" fmla="*/ 845341 h 845341"/>
                      <a:gd name="connsiteX9" fmla="*/ 3051 w 219474"/>
                      <a:gd name="connsiteY9" fmla="*/ 512832 h 845341"/>
                      <a:gd name="connsiteX10" fmla="*/ 11364 w 219474"/>
                      <a:gd name="connsiteY10" fmla="*/ 105508 h 845341"/>
                      <a:gd name="connsiteX11" fmla="*/ 104043 w 219474"/>
                      <a:gd name="connsiteY11" fmla="*/ 0 h 84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474" h="845341">
                        <a:moveTo>
                          <a:pt x="106683" y="84237"/>
                        </a:moveTo>
                        <a:cubicBezTo>
                          <a:pt x="82594" y="84178"/>
                          <a:pt x="59027" y="111797"/>
                          <a:pt x="56968" y="161204"/>
                        </a:cubicBezTo>
                        <a:cubicBezTo>
                          <a:pt x="52852" y="260018"/>
                          <a:pt x="48393" y="331077"/>
                          <a:pt x="52509" y="458346"/>
                        </a:cubicBezTo>
                        <a:cubicBezTo>
                          <a:pt x="94356" y="557627"/>
                          <a:pt x="116308" y="617802"/>
                          <a:pt x="168446" y="700911"/>
                        </a:cubicBezTo>
                        <a:cubicBezTo>
                          <a:pt x="169132" y="620757"/>
                          <a:pt x="167816" y="295938"/>
                          <a:pt x="159527" y="173333"/>
                        </a:cubicBezTo>
                        <a:cubicBezTo>
                          <a:pt x="155382" y="112031"/>
                          <a:pt x="130772" y="84295"/>
                          <a:pt x="106683" y="84237"/>
                        </a:cubicBezTo>
                        <a:close/>
                        <a:moveTo>
                          <a:pt x="104043" y="0"/>
                        </a:moveTo>
                        <a:cubicBezTo>
                          <a:pt x="148950" y="80"/>
                          <a:pt x="194830" y="38101"/>
                          <a:pt x="202556" y="122134"/>
                        </a:cubicBezTo>
                        <a:cubicBezTo>
                          <a:pt x="218009" y="290201"/>
                          <a:pt x="220461" y="735465"/>
                          <a:pt x="219182" y="845341"/>
                        </a:cubicBezTo>
                        <a:cubicBezTo>
                          <a:pt x="121987" y="731414"/>
                          <a:pt x="81063" y="648926"/>
                          <a:pt x="3051" y="512832"/>
                        </a:cubicBezTo>
                        <a:cubicBezTo>
                          <a:pt x="-4622" y="338370"/>
                          <a:pt x="3690" y="240963"/>
                          <a:pt x="11364" y="105508"/>
                        </a:cubicBezTo>
                        <a:cubicBezTo>
                          <a:pt x="15201" y="37781"/>
                          <a:pt x="59136" y="-80"/>
                          <a:pt x="104043" y="0"/>
                        </a:cubicBezTo>
                        <a:close/>
                      </a:path>
                    </a:pathLst>
                  </a:custGeom>
                  <a:solidFill>
                    <a:srgbClr val="CCC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6" name="Freeform 254">
                    <a:extLst>
                      <a:ext uri="{FF2B5EF4-FFF2-40B4-BE49-F238E27FC236}">
                        <a16:creationId xmlns:a16="http://schemas.microsoft.com/office/drawing/2014/main" id="{11C4484E-8E00-4829-BC66-8BCDD2BD057D}"/>
                      </a:ext>
                    </a:extLst>
                  </p:cNvPr>
                  <p:cNvSpPr/>
                  <p:nvPr/>
                </p:nvSpPr>
                <p:spPr>
                  <a:xfrm>
                    <a:off x="3905240" y="3228066"/>
                    <a:ext cx="580921" cy="1712932"/>
                  </a:xfrm>
                  <a:custGeom>
                    <a:avLst/>
                    <a:gdLst>
                      <a:gd name="connsiteX0" fmla="*/ 7435 w 583176"/>
                      <a:gd name="connsiteY0" fmla="*/ 1593450 h 1737010"/>
                      <a:gd name="connsiteX1" fmla="*/ 80415 w 583176"/>
                      <a:gd name="connsiteY1" fmla="*/ 1675017 h 1737010"/>
                      <a:gd name="connsiteX2" fmla="*/ 76122 w 583176"/>
                      <a:gd name="connsiteY2" fmla="*/ 1387388 h 1737010"/>
                      <a:gd name="connsiteX3" fmla="*/ 71829 w 583176"/>
                      <a:gd name="connsiteY3" fmla="*/ 649000 h 1737010"/>
                      <a:gd name="connsiteX4" fmla="*/ 295063 w 583176"/>
                      <a:gd name="connsiteY4" fmla="*/ 198239 h 1737010"/>
                      <a:gd name="connsiteX5" fmla="*/ 582691 w 583176"/>
                      <a:gd name="connsiteY5" fmla="*/ 90915 h 1737010"/>
                      <a:gd name="connsiteX6" fmla="*/ 355164 w 583176"/>
                      <a:gd name="connsiteY6" fmla="*/ 5056 h 1737010"/>
                      <a:gd name="connsiteX7" fmla="*/ 41778 w 583176"/>
                      <a:gd name="connsiteY7" fmla="*/ 245462 h 1737010"/>
                      <a:gd name="connsiteX8" fmla="*/ 7435 w 583176"/>
                      <a:gd name="connsiteY8" fmla="*/ 1593450 h 1737010"/>
                      <a:gd name="connsiteX0" fmla="*/ 7435 w 583176"/>
                      <a:gd name="connsiteY0" fmla="*/ 1593450 h 1733031"/>
                      <a:gd name="connsiteX1" fmla="*/ 80415 w 583176"/>
                      <a:gd name="connsiteY1" fmla="*/ 1675017 h 1733031"/>
                      <a:gd name="connsiteX2" fmla="*/ 76122 w 583176"/>
                      <a:gd name="connsiteY2" fmla="*/ 1387388 h 1733031"/>
                      <a:gd name="connsiteX3" fmla="*/ 71829 w 583176"/>
                      <a:gd name="connsiteY3" fmla="*/ 649000 h 1733031"/>
                      <a:gd name="connsiteX4" fmla="*/ 295063 w 583176"/>
                      <a:gd name="connsiteY4" fmla="*/ 198239 h 1733031"/>
                      <a:gd name="connsiteX5" fmla="*/ 582691 w 583176"/>
                      <a:gd name="connsiteY5" fmla="*/ 90915 h 1733031"/>
                      <a:gd name="connsiteX6" fmla="*/ 355164 w 583176"/>
                      <a:gd name="connsiteY6" fmla="*/ 5056 h 1733031"/>
                      <a:gd name="connsiteX7" fmla="*/ 41778 w 583176"/>
                      <a:gd name="connsiteY7" fmla="*/ 305563 h 1733031"/>
                      <a:gd name="connsiteX8" fmla="*/ 7435 w 583176"/>
                      <a:gd name="connsiteY8" fmla="*/ 1593450 h 1733031"/>
                      <a:gd name="connsiteX0" fmla="*/ 7435 w 582701"/>
                      <a:gd name="connsiteY0" fmla="*/ 1604864 h 1744445"/>
                      <a:gd name="connsiteX1" fmla="*/ 80415 w 582701"/>
                      <a:gd name="connsiteY1" fmla="*/ 1686431 h 1744445"/>
                      <a:gd name="connsiteX2" fmla="*/ 76122 w 582701"/>
                      <a:gd name="connsiteY2" fmla="*/ 1398802 h 1744445"/>
                      <a:gd name="connsiteX3" fmla="*/ 71829 w 582701"/>
                      <a:gd name="connsiteY3" fmla="*/ 660414 h 1744445"/>
                      <a:gd name="connsiteX4" fmla="*/ 295063 w 582701"/>
                      <a:gd name="connsiteY4" fmla="*/ 209653 h 1744445"/>
                      <a:gd name="connsiteX5" fmla="*/ 582691 w 582701"/>
                      <a:gd name="connsiteY5" fmla="*/ 102329 h 1744445"/>
                      <a:gd name="connsiteX6" fmla="*/ 355164 w 582701"/>
                      <a:gd name="connsiteY6" fmla="*/ 16470 h 1744445"/>
                      <a:gd name="connsiteX7" fmla="*/ 41778 w 582701"/>
                      <a:gd name="connsiteY7" fmla="*/ 316977 h 1744445"/>
                      <a:gd name="connsiteX8" fmla="*/ 7435 w 582701"/>
                      <a:gd name="connsiteY8" fmla="*/ 1604864 h 1744445"/>
                      <a:gd name="connsiteX0" fmla="*/ 7435 w 584903"/>
                      <a:gd name="connsiteY0" fmla="*/ 1593777 h 1733358"/>
                      <a:gd name="connsiteX1" fmla="*/ 80415 w 584903"/>
                      <a:gd name="connsiteY1" fmla="*/ 1675344 h 1733358"/>
                      <a:gd name="connsiteX2" fmla="*/ 76122 w 584903"/>
                      <a:gd name="connsiteY2" fmla="*/ 1387715 h 1733358"/>
                      <a:gd name="connsiteX3" fmla="*/ 71829 w 584903"/>
                      <a:gd name="connsiteY3" fmla="*/ 649327 h 1733358"/>
                      <a:gd name="connsiteX4" fmla="*/ 217789 w 584903"/>
                      <a:gd name="connsiteY4" fmla="*/ 237203 h 1733358"/>
                      <a:gd name="connsiteX5" fmla="*/ 582691 w 584903"/>
                      <a:gd name="connsiteY5" fmla="*/ 91242 h 1733358"/>
                      <a:gd name="connsiteX6" fmla="*/ 355164 w 584903"/>
                      <a:gd name="connsiteY6" fmla="*/ 5383 h 1733358"/>
                      <a:gd name="connsiteX7" fmla="*/ 41778 w 584903"/>
                      <a:gd name="connsiteY7" fmla="*/ 305890 h 1733358"/>
                      <a:gd name="connsiteX8" fmla="*/ 7435 w 584903"/>
                      <a:gd name="connsiteY8" fmla="*/ 1593777 h 1733358"/>
                      <a:gd name="connsiteX0" fmla="*/ 7435 w 582712"/>
                      <a:gd name="connsiteY0" fmla="*/ 1601511 h 1741092"/>
                      <a:gd name="connsiteX1" fmla="*/ 80415 w 582712"/>
                      <a:gd name="connsiteY1" fmla="*/ 1683078 h 1741092"/>
                      <a:gd name="connsiteX2" fmla="*/ 76122 w 582712"/>
                      <a:gd name="connsiteY2" fmla="*/ 1395449 h 1741092"/>
                      <a:gd name="connsiteX3" fmla="*/ 71829 w 582712"/>
                      <a:gd name="connsiteY3" fmla="*/ 657061 h 1741092"/>
                      <a:gd name="connsiteX4" fmla="*/ 217789 w 582712"/>
                      <a:gd name="connsiteY4" fmla="*/ 244937 h 1741092"/>
                      <a:gd name="connsiteX5" fmla="*/ 582691 w 582712"/>
                      <a:gd name="connsiteY5" fmla="*/ 98976 h 1741092"/>
                      <a:gd name="connsiteX6" fmla="*/ 355164 w 582712"/>
                      <a:gd name="connsiteY6" fmla="*/ 13117 h 1741092"/>
                      <a:gd name="connsiteX7" fmla="*/ 41778 w 582712"/>
                      <a:gd name="connsiteY7" fmla="*/ 313624 h 1741092"/>
                      <a:gd name="connsiteX8" fmla="*/ 7435 w 582712"/>
                      <a:gd name="connsiteY8" fmla="*/ 1601511 h 1741092"/>
                      <a:gd name="connsiteX0" fmla="*/ 5644 w 580921"/>
                      <a:gd name="connsiteY0" fmla="*/ 1601511 h 1712932"/>
                      <a:gd name="connsiteX1" fmla="*/ 78624 w 580921"/>
                      <a:gd name="connsiteY1" fmla="*/ 1683078 h 1712932"/>
                      <a:gd name="connsiteX2" fmla="*/ 74331 w 580921"/>
                      <a:gd name="connsiteY2" fmla="*/ 1395449 h 1712932"/>
                      <a:gd name="connsiteX3" fmla="*/ 70038 w 580921"/>
                      <a:gd name="connsiteY3" fmla="*/ 657061 h 1712932"/>
                      <a:gd name="connsiteX4" fmla="*/ 215998 w 580921"/>
                      <a:gd name="connsiteY4" fmla="*/ 244937 h 1712932"/>
                      <a:gd name="connsiteX5" fmla="*/ 580900 w 580921"/>
                      <a:gd name="connsiteY5" fmla="*/ 98976 h 1712932"/>
                      <a:gd name="connsiteX6" fmla="*/ 353373 w 580921"/>
                      <a:gd name="connsiteY6" fmla="*/ 13117 h 1712932"/>
                      <a:gd name="connsiteX7" fmla="*/ 39987 w 580921"/>
                      <a:gd name="connsiteY7" fmla="*/ 313624 h 1712932"/>
                      <a:gd name="connsiteX8" fmla="*/ 5644 w 580921"/>
                      <a:gd name="connsiteY8" fmla="*/ 1601511 h 171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21" h="1712932">
                        <a:moveTo>
                          <a:pt x="5644" y="1601511"/>
                        </a:moveTo>
                        <a:cubicBezTo>
                          <a:pt x="7791" y="1752480"/>
                          <a:pt x="67176" y="1717422"/>
                          <a:pt x="78624" y="1683078"/>
                        </a:cubicBezTo>
                        <a:cubicBezTo>
                          <a:pt x="90072" y="1648734"/>
                          <a:pt x="75762" y="1566452"/>
                          <a:pt x="74331" y="1395449"/>
                        </a:cubicBezTo>
                        <a:cubicBezTo>
                          <a:pt x="72900" y="1224446"/>
                          <a:pt x="46427" y="848813"/>
                          <a:pt x="70038" y="657061"/>
                        </a:cubicBezTo>
                        <a:cubicBezTo>
                          <a:pt x="93649" y="465309"/>
                          <a:pt x="130855" y="337951"/>
                          <a:pt x="215998" y="244937"/>
                        </a:cubicBezTo>
                        <a:cubicBezTo>
                          <a:pt x="301141" y="151923"/>
                          <a:pt x="583762" y="206301"/>
                          <a:pt x="580900" y="98976"/>
                        </a:cubicBezTo>
                        <a:cubicBezTo>
                          <a:pt x="578038" y="-8349"/>
                          <a:pt x="443525" y="-12641"/>
                          <a:pt x="353373" y="13117"/>
                        </a:cubicBezTo>
                        <a:cubicBezTo>
                          <a:pt x="263221" y="38875"/>
                          <a:pt x="97942" y="48176"/>
                          <a:pt x="39987" y="313624"/>
                        </a:cubicBezTo>
                        <a:cubicBezTo>
                          <a:pt x="-17968" y="579072"/>
                          <a:pt x="3497" y="1450542"/>
                          <a:pt x="5644" y="16015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7" name="Freeform 275">
                    <a:extLst>
                      <a:ext uri="{FF2B5EF4-FFF2-40B4-BE49-F238E27FC236}">
                        <a16:creationId xmlns:a16="http://schemas.microsoft.com/office/drawing/2014/main" id="{CAD305BB-9297-4184-8F42-6C6122F9829A}"/>
                      </a:ext>
                    </a:extLst>
                  </p:cNvPr>
                  <p:cNvSpPr/>
                  <p:nvPr/>
                </p:nvSpPr>
                <p:spPr>
                  <a:xfrm>
                    <a:off x="3832201" y="5107898"/>
                    <a:ext cx="1198357" cy="219371"/>
                  </a:xfrm>
                  <a:custGeom>
                    <a:avLst/>
                    <a:gdLst>
                      <a:gd name="connsiteX0" fmla="*/ 610994 w 1198357"/>
                      <a:gd name="connsiteY0" fmla="*/ 21 h 219371"/>
                      <a:gd name="connsiteX1" fmla="*/ 719177 w 1198357"/>
                      <a:gd name="connsiteY1" fmla="*/ 91461 h 219371"/>
                      <a:gd name="connsiteX2" fmla="*/ 1080790 w 1198357"/>
                      <a:gd name="connsiteY2" fmla="*/ 91925 h 219371"/>
                      <a:gd name="connsiteX3" fmla="*/ 1153509 w 1198357"/>
                      <a:gd name="connsiteY3" fmla="*/ 81222 h 219371"/>
                      <a:gd name="connsiteX4" fmla="*/ 1198357 w 1198357"/>
                      <a:gd name="connsiteY4" fmla="*/ 58728 h 219371"/>
                      <a:gd name="connsiteX5" fmla="*/ 1194946 w 1198357"/>
                      <a:gd name="connsiteY5" fmla="*/ 76984 h 219371"/>
                      <a:gd name="connsiteX6" fmla="*/ 1040070 w 1198357"/>
                      <a:gd name="connsiteY6" fmla="*/ 209447 h 219371"/>
                      <a:gd name="connsiteX7" fmla="*/ 706634 w 1198357"/>
                      <a:gd name="connsiteY7" fmla="*/ 208983 h 219371"/>
                      <a:gd name="connsiteX8" fmla="*/ 606881 w 1198357"/>
                      <a:gd name="connsiteY8" fmla="*/ 117543 h 219371"/>
                      <a:gd name="connsiteX9" fmla="*/ 515441 w 1198357"/>
                      <a:gd name="connsiteY9" fmla="*/ 200671 h 219371"/>
                      <a:gd name="connsiteX10" fmla="*/ 164452 w 1198357"/>
                      <a:gd name="connsiteY10" fmla="*/ 215905 h 219371"/>
                      <a:gd name="connsiteX11" fmla="*/ 52 w 1198357"/>
                      <a:gd name="connsiteY11" fmla="*/ 109231 h 219371"/>
                      <a:gd name="connsiteX12" fmla="*/ 0 w 1198357"/>
                      <a:gd name="connsiteY12" fmla="*/ 59639 h 219371"/>
                      <a:gd name="connsiteX13" fmla="*/ 20056 w 1198357"/>
                      <a:gd name="connsiteY13" fmla="*/ 76478 h 219371"/>
                      <a:gd name="connsiteX14" fmla="*/ 131177 w 1198357"/>
                      <a:gd name="connsiteY14" fmla="*/ 98383 h 219371"/>
                      <a:gd name="connsiteX15" fmla="*/ 511827 w 1198357"/>
                      <a:gd name="connsiteY15" fmla="*/ 83149 h 219371"/>
                      <a:gd name="connsiteX16" fmla="*/ 610994 w 1198357"/>
                      <a:gd name="connsiteY16" fmla="*/ 21 h 2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8357" h="219371">
                        <a:moveTo>
                          <a:pt x="610994" y="21"/>
                        </a:moveTo>
                        <a:cubicBezTo>
                          <a:pt x="645552" y="1406"/>
                          <a:pt x="640877" y="76144"/>
                          <a:pt x="719177" y="91461"/>
                        </a:cubicBezTo>
                        <a:cubicBezTo>
                          <a:pt x="797476" y="106778"/>
                          <a:pt x="965103" y="103626"/>
                          <a:pt x="1080790" y="91925"/>
                        </a:cubicBezTo>
                        <a:cubicBezTo>
                          <a:pt x="1109712" y="89000"/>
                          <a:pt x="1133556" y="86283"/>
                          <a:pt x="1153509" y="81222"/>
                        </a:cubicBezTo>
                        <a:lnTo>
                          <a:pt x="1198357" y="58728"/>
                        </a:lnTo>
                        <a:lnTo>
                          <a:pt x="1194946" y="76984"/>
                        </a:lnTo>
                        <a:cubicBezTo>
                          <a:pt x="1169388" y="191518"/>
                          <a:pt x="1133409" y="199209"/>
                          <a:pt x="1040070" y="209447"/>
                        </a:cubicBezTo>
                        <a:cubicBezTo>
                          <a:pt x="933397" y="221148"/>
                          <a:pt x="778832" y="224300"/>
                          <a:pt x="706634" y="208983"/>
                        </a:cubicBezTo>
                        <a:cubicBezTo>
                          <a:pt x="634436" y="193666"/>
                          <a:pt x="638746" y="118928"/>
                          <a:pt x="606881" y="117543"/>
                        </a:cubicBezTo>
                        <a:cubicBezTo>
                          <a:pt x="575016" y="116158"/>
                          <a:pt x="589179" y="184277"/>
                          <a:pt x="515441" y="200671"/>
                        </a:cubicBezTo>
                        <a:cubicBezTo>
                          <a:pt x="441703" y="217065"/>
                          <a:pt x="250350" y="219371"/>
                          <a:pt x="164452" y="215905"/>
                        </a:cubicBezTo>
                        <a:cubicBezTo>
                          <a:pt x="78554" y="212439"/>
                          <a:pt x="31918" y="196515"/>
                          <a:pt x="52" y="109231"/>
                        </a:cubicBezTo>
                        <a:lnTo>
                          <a:pt x="0" y="59639"/>
                        </a:lnTo>
                        <a:lnTo>
                          <a:pt x="20056" y="76478"/>
                        </a:lnTo>
                        <a:cubicBezTo>
                          <a:pt x="48665" y="91803"/>
                          <a:pt x="84598" y="96650"/>
                          <a:pt x="131177" y="98383"/>
                        </a:cubicBezTo>
                        <a:cubicBezTo>
                          <a:pt x="224334" y="101849"/>
                          <a:pt x="431857" y="99543"/>
                          <a:pt x="511827" y="83149"/>
                        </a:cubicBezTo>
                        <a:cubicBezTo>
                          <a:pt x="591796" y="66755"/>
                          <a:pt x="576436" y="-1364"/>
                          <a:pt x="610994" y="21"/>
                        </a:cubicBezTo>
                        <a:close/>
                      </a:path>
                    </a:pathLst>
                  </a:custGeom>
                  <a:solidFill>
                    <a:srgbClr val="CCC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28" name="Freeform 279">
                  <a:extLst>
                    <a:ext uri="{FF2B5EF4-FFF2-40B4-BE49-F238E27FC236}">
                      <a16:creationId xmlns:a16="http://schemas.microsoft.com/office/drawing/2014/main" id="{7E2ACBD4-4216-4BF1-953D-E5D8E3D42122}"/>
                    </a:ext>
                  </a:extLst>
                </p:cNvPr>
                <p:cNvSpPr/>
                <p:nvPr/>
              </p:nvSpPr>
              <p:spPr>
                <a:xfrm>
                  <a:off x="5330352" y="2968853"/>
                  <a:ext cx="1236620" cy="2247752"/>
                </a:xfrm>
                <a:custGeom>
                  <a:avLst/>
                  <a:gdLst>
                    <a:gd name="connsiteX0" fmla="*/ 926610 w 1236620"/>
                    <a:gd name="connsiteY0" fmla="*/ 232044 h 2247752"/>
                    <a:gd name="connsiteX1" fmla="*/ 876895 w 1236620"/>
                    <a:gd name="connsiteY1" fmla="*/ 309011 h 2247752"/>
                    <a:gd name="connsiteX2" fmla="*/ 872436 w 1236620"/>
                    <a:gd name="connsiteY2" fmla="*/ 606153 h 2247752"/>
                    <a:gd name="connsiteX3" fmla="*/ 988373 w 1236620"/>
                    <a:gd name="connsiteY3" fmla="*/ 848718 h 2247752"/>
                    <a:gd name="connsiteX4" fmla="*/ 979454 w 1236620"/>
                    <a:gd name="connsiteY4" fmla="*/ 321140 h 2247752"/>
                    <a:gd name="connsiteX5" fmla="*/ 926610 w 1236620"/>
                    <a:gd name="connsiteY5" fmla="*/ 232044 h 2247752"/>
                    <a:gd name="connsiteX6" fmla="*/ 761877 w 1236620"/>
                    <a:gd name="connsiteY6" fmla="*/ 40 h 2247752"/>
                    <a:gd name="connsiteX7" fmla="*/ 789728 w 1236620"/>
                    <a:gd name="connsiteY7" fmla="*/ 1241 h 2247752"/>
                    <a:gd name="connsiteX8" fmla="*/ 798041 w 1236620"/>
                    <a:gd name="connsiteY8" fmla="*/ 42804 h 2247752"/>
                    <a:gd name="connsiteX9" fmla="*/ 906106 w 1236620"/>
                    <a:gd name="connsiteY9" fmla="*/ 67743 h 2247752"/>
                    <a:gd name="connsiteX10" fmla="*/ 1118313 w 1236620"/>
                    <a:gd name="connsiteY10" fmla="*/ 207203 h 2247752"/>
                    <a:gd name="connsiteX11" fmla="*/ 1130549 w 1236620"/>
                    <a:gd name="connsiteY11" fmla="*/ 923953 h 2247752"/>
                    <a:gd name="connsiteX12" fmla="*/ 1218065 w 1236620"/>
                    <a:gd name="connsiteY12" fmla="*/ 1227815 h 2247752"/>
                    <a:gd name="connsiteX13" fmla="*/ 1221990 w 1236620"/>
                    <a:gd name="connsiteY13" fmla="*/ 2049418 h 2247752"/>
                    <a:gd name="connsiteX14" fmla="*/ 1056662 w 1236620"/>
                    <a:gd name="connsiteY14" fmla="*/ 2237828 h 2247752"/>
                    <a:gd name="connsiteX15" fmla="*/ 723226 w 1236620"/>
                    <a:gd name="connsiteY15" fmla="*/ 2237364 h 2247752"/>
                    <a:gd name="connsiteX16" fmla="*/ 623473 w 1236620"/>
                    <a:gd name="connsiteY16" fmla="*/ 2145924 h 2247752"/>
                    <a:gd name="connsiteX17" fmla="*/ 532033 w 1236620"/>
                    <a:gd name="connsiteY17" fmla="*/ 2229052 h 2247752"/>
                    <a:gd name="connsiteX18" fmla="*/ 181044 w 1236620"/>
                    <a:gd name="connsiteY18" fmla="*/ 2244286 h 2247752"/>
                    <a:gd name="connsiteX19" fmla="*/ 16644 w 1236620"/>
                    <a:gd name="connsiteY19" fmla="*/ 2137612 h 2247752"/>
                    <a:gd name="connsiteX20" fmla="*/ 19 w 1236620"/>
                    <a:gd name="connsiteY20" fmla="*/ 799263 h 2247752"/>
                    <a:gd name="connsiteX21" fmla="*/ 153321 w 1236620"/>
                    <a:gd name="connsiteY21" fmla="*/ 289093 h 2247752"/>
                    <a:gd name="connsiteX22" fmla="*/ 388183 w 1236620"/>
                    <a:gd name="connsiteY22" fmla="*/ 100994 h 2247752"/>
                    <a:gd name="connsiteX23" fmla="*/ 457219 w 1236620"/>
                    <a:gd name="connsiteY23" fmla="*/ 26179 h 2247752"/>
                    <a:gd name="connsiteX24" fmla="*/ 761877 w 1236620"/>
                    <a:gd name="connsiteY24" fmla="*/ 40 h 224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6620" h="2247752">
                      <a:moveTo>
                        <a:pt x="926610" y="232044"/>
                      </a:moveTo>
                      <a:cubicBezTo>
                        <a:pt x="902521" y="231985"/>
                        <a:pt x="878953" y="259604"/>
                        <a:pt x="876895" y="309011"/>
                      </a:cubicBezTo>
                      <a:cubicBezTo>
                        <a:pt x="872779" y="407825"/>
                        <a:pt x="868320" y="478884"/>
                        <a:pt x="872436" y="606153"/>
                      </a:cubicBezTo>
                      <a:cubicBezTo>
                        <a:pt x="914283" y="705434"/>
                        <a:pt x="936235" y="765609"/>
                        <a:pt x="988373" y="848718"/>
                      </a:cubicBezTo>
                      <a:cubicBezTo>
                        <a:pt x="989059" y="768564"/>
                        <a:pt x="987743" y="443745"/>
                        <a:pt x="979454" y="321140"/>
                      </a:cubicBezTo>
                      <a:cubicBezTo>
                        <a:pt x="975309" y="259838"/>
                        <a:pt x="950699" y="232102"/>
                        <a:pt x="926610" y="232044"/>
                      </a:cubicBezTo>
                      <a:close/>
                      <a:moveTo>
                        <a:pt x="761877" y="40"/>
                      </a:moveTo>
                      <a:cubicBezTo>
                        <a:pt x="773153" y="159"/>
                        <a:pt x="782628" y="548"/>
                        <a:pt x="789728" y="1241"/>
                      </a:cubicBezTo>
                      <a:cubicBezTo>
                        <a:pt x="846532" y="6783"/>
                        <a:pt x="778645" y="31720"/>
                        <a:pt x="798041" y="42804"/>
                      </a:cubicBezTo>
                      <a:cubicBezTo>
                        <a:pt x="817437" y="53888"/>
                        <a:pt x="852728" y="52116"/>
                        <a:pt x="906106" y="67743"/>
                      </a:cubicBezTo>
                      <a:cubicBezTo>
                        <a:pt x="959484" y="83370"/>
                        <a:pt x="1080906" y="64501"/>
                        <a:pt x="1118313" y="207203"/>
                      </a:cubicBezTo>
                      <a:cubicBezTo>
                        <a:pt x="1155720" y="349905"/>
                        <a:pt x="1113924" y="753851"/>
                        <a:pt x="1130549" y="923953"/>
                      </a:cubicBezTo>
                      <a:cubicBezTo>
                        <a:pt x="1147174" y="1094055"/>
                        <a:pt x="1202825" y="1040238"/>
                        <a:pt x="1218065" y="1227815"/>
                      </a:cubicBezTo>
                      <a:cubicBezTo>
                        <a:pt x="1233305" y="1415393"/>
                        <a:pt x="1248891" y="1881082"/>
                        <a:pt x="1221990" y="2049418"/>
                      </a:cubicBezTo>
                      <a:cubicBezTo>
                        <a:pt x="1195089" y="2217754"/>
                        <a:pt x="1163335" y="2226127"/>
                        <a:pt x="1056662" y="2237828"/>
                      </a:cubicBezTo>
                      <a:cubicBezTo>
                        <a:pt x="949989" y="2249529"/>
                        <a:pt x="795424" y="2252681"/>
                        <a:pt x="723226" y="2237364"/>
                      </a:cubicBezTo>
                      <a:cubicBezTo>
                        <a:pt x="651028" y="2222047"/>
                        <a:pt x="655338" y="2147309"/>
                        <a:pt x="623473" y="2145924"/>
                      </a:cubicBezTo>
                      <a:cubicBezTo>
                        <a:pt x="591608" y="2144539"/>
                        <a:pt x="605771" y="2212658"/>
                        <a:pt x="532033" y="2229052"/>
                      </a:cubicBezTo>
                      <a:cubicBezTo>
                        <a:pt x="458295" y="2245446"/>
                        <a:pt x="266942" y="2247752"/>
                        <a:pt x="181044" y="2244286"/>
                      </a:cubicBezTo>
                      <a:cubicBezTo>
                        <a:pt x="95146" y="2240820"/>
                        <a:pt x="48510" y="2224896"/>
                        <a:pt x="16644" y="2137612"/>
                      </a:cubicBezTo>
                      <a:cubicBezTo>
                        <a:pt x="18029" y="1809260"/>
                        <a:pt x="-673" y="1107349"/>
                        <a:pt x="19" y="799263"/>
                      </a:cubicBezTo>
                      <a:cubicBezTo>
                        <a:pt x="711" y="491177"/>
                        <a:pt x="69005" y="409395"/>
                        <a:pt x="153321" y="289093"/>
                      </a:cubicBezTo>
                      <a:cubicBezTo>
                        <a:pt x="237637" y="168791"/>
                        <a:pt x="337533" y="144813"/>
                        <a:pt x="388183" y="100994"/>
                      </a:cubicBezTo>
                      <a:cubicBezTo>
                        <a:pt x="438833" y="57175"/>
                        <a:pt x="390295" y="42804"/>
                        <a:pt x="457219" y="26179"/>
                      </a:cubicBezTo>
                      <a:cubicBezTo>
                        <a:pt x="515778" y="11632"/>
                        <a:pt x="682946" y="-794"/>
                        <a:pt x="761877" y="40"/>
                      </a:cubicBezTo>
                      <a:close/>
                    </a:path>
                  </a:pathLst>
                </a:custGeom>
                <a:noFill/>
                <a:ln>
                  <a:solidFill>
                    <a:srgbClr val="C5C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nvGrpSpPr>
                <p:cNvPr id="29" name="Group 28">
                  <a:extLst>
                    <a:ext uri="{FF2B5EF4-FFF2-40B4-BE49-F238E27FC236}">
                      <a16:creationId xmlns:a16="http://schemas.microsoft.com/office/drawing/2014/main" id="{5D4A3ED1-D7EF-4604-86F5-F89CD2C1FFCE}"/>
                    </a:ext>
                  </a:extLst>
                </p:cNvPr>
                <p:cNvGrpSpPr/>
                <p:nvPr/>
              </p:nvGrpSpPr>
              <p:grpSpPr>
                <a:xfrm>
                  <a:off x="5730459" y="2895989"/>
                  <a:ext cx="424129" cy="124677"/>
                  <a:chOff x="5730459" y="2897521"/>
                  <a:chExt cx="424129" cy="123146"/>
                </a:xfrm>
              </p:grpSpPr>
              <p:sp>
                <p:nvSpPr>
                  <p:cNvPr id="31" name="Rounded Rectangle 280">
                    <a:extLst>
                      <a:ext uri="{FF2B5EF4-FFF2-40B4-BE49-F238E27FC236}">
                        <a16:creationId xmlns:a16="http://schemas.microsoft.com/office/drawing/2014/main" id="{15AEE895-0C6A-4EEB-B5AC-A14EB5154F6A}"/>
                      </a:ext>
                    </a:extLst>
                  </p:cNvPr>
                  <p:cNvSpPr/>
                  <p:nvPr/>
                </p:nvSpPr>
                <p:spPr>
                  <a:xfrm>
                    <a:off x="5730459" y="2917039"/>
                    <a:ext cx="424129" cy="103628"/>
                  </a:xfrm>
                  <a:prstGeom prst="round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2" name="Oval 31">
                    <a:extLst>
                      <a:ext uri="{FF2B5EF4-FFF2-40B4-BE49-F238E27FC236}">
                        <a16:creationId xmlns:a16="http://schemas.microsoft.com/office/drawing/2014/main" id="{72289034-52CE-4073-B2CD-B6D6320D5776}"/>
                      </a:ext>
                    </a:extLst>
                  </p:cNvPr>
                  <p:cNvSpPr/>
                  <p:nvPr/>
                </p:nvSpPr>
                <p:spPr>
                  <a:xfrm>
                    <a:off x="5730459" y="2897521"/>
                    <a:ext cx="424129" cy="53348"/>
                  </a:xfrm>
                  <a:prstGeom prst="ellipse">
                    <a:avLst/>
                  </a:prstGeom>
                  <a:solidFill>
                    <a:srgbClr val="CC2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30" name="TextBox 29">
                  <a:extLst>
                    <a:ext uri="{FF2B5EF4-FFF2-40B4-BE49-F238E27FC236}">
                      <a16:creationId xmlns:a16="http://schemas.microsoft.com/office/drawing/2014/main" id="{F408E8BD-FBC3-4D72-883C-61AC383241E2}"/>
                    </a:ext>
                  </a:extLst>
                </p:cNvPr>
                <p:cNvSpPr txBox="1"/>
                <p:nvPr/>
              </p:nvSpPr>
              <p:spPr>
                <a:xfrm>
                  <a:off x="5589157" y="4105692"/>
                  <a:ext cx="706730" cy="317781"/>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w="3175">
                        <a:solidFill>
                          <a:prstClr val="white"/>
                        </a:solidFill>
                      </a:ln>
                      <a:solidFill>
                        <a:srgbClr val="9C0000"/>
                      </a:solidFill>
                      <a:effectLst/>
                      <a:uLnTx/>
                      <a:uFillTx/>
                      <a:latin typeface="Gill Sans Ultra Bold" panose="020B0A02020104020203" pitchFamily="34" charset="77"/>
                      <a:ea typeface="+mn-ea"/>
                      <a:cs typeface="Phosphate Solid" panose="02000506050000020004" pitchFamily="2" charset="77"/>
                    </a:rPr>
                    <a:t>Milk</a:t>
                  </a:r>
                </a:p>
              </p:txBody>
            </p:sp>
          </p:grpSp>
          <p:grpSp>
            <p:nvGrpSpPr>
              <p:cNvPr id="24" name="Group 23">
                <a:extLst>
                  <a:ext uri="{FF2B5EF4-FFF2-40B4-BE49-F238E27FC236}">
                    <a16:creationId xmlns:a16="http://schemas.microsoft.com/office/drawing/2014/main" id="{33419D3A-23D5-4869-8542-8B6DBEB049E7}"/>
                  </a:ext>
                </a:extLst>
              </p:cNvPr>
              <p:cNvGrpSpPr/>
              <p:nvPr/>
            </p:nvGrpSpPr>
            <p:grpSpPr>
              <a:xfrm>
                <a:off x="9959227" y="3421643"/>
                <a:ext cx="1991311" cy="1991311"/>
                <a:chOff x="5297194" y="3025900"/>
                <a:chExt cx="2478471" cy="2478471"/>
              </a:xfrm>
            </p:grpSpPr>
            <p:cxnSp>
              <p:nvCxnSpPr>
                <p:cNvPr id="25" name="Straight Connector 24">
                  <a:extLst>
                    <a:ext uri="{FF2B5EF4-FFF2-40B4-BE49-F238E27FC236}">
                      <a16:creationId xmlns:a16="http://schemas.microsoft.com/office/drawing/2014/main" id="{60C3C56D-1585-4CA2-B11C-DAE9A9F8B652}"/>
                    </a:ext>
                  </a:extLst>
                </p:cNvPr>
                <p:cNvCxnSpPr>
                  <a:cxnSpLocks/>
                </p:cNvCxnSpPr>
                <p:nvPr/>
              </p:nvCxnSpPr>
              <p:spPr>
                <a:xfrm flipV="1">
                  <a:off x="5851527" y="3351458"/>
                  <a:ext cx="1485084" cy="1872719"/>
                </a:xfrm>
                <a:prstGeom prst="line">
                  <a:avLst/>
                </a:prstGeom>
                <a:ln w="114300">
                  <a:solidFill>
                    <a:srgbClr val="DA251C"/>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271AA7E8-F0B0-4A1C-9F2F-962E5D6C559F}"/>
                    </a:ext>
                  </a:extLst>
                </p:cNvPr>
                <p:cNvSpPr/>
                <p:nvPr/>
              </p:nvSpPr>
              <p:spPr>
                <a:xfrm>
                  <a:off x="5297194" y="3025900"/>
                  <a:ext cx="2478471" cy="2478471"/>
                </a:xfrm>
                <a:prstGeom prst="ellipse">
                  <a:avLst/>
                </a:prstGeom>
                <a:noFill/>
                <a:ln w="114300">
                  <a:solidFill>
                    <a:srgbClr val="DA2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grpSp>
        </p:grpSp>
        <p:sp>
          <p:nvSpPr>
            <p:cNvPr id="22" name="Rectangle 21">
              <a:extLst>
                <a:ext uri="{FF2B5EF4-FFF2-40B4-BE49-F238E27FC236}">
                  <a16:creationId xmlns:a16="http://schemas.microsoft.com/office/drawing/2014/main" id="{AEAA7CD2-1117-4211-93B2-93603459CA9F}"/>
                </a:ext>
              </a:extLst>
            </p:cNvPr>
            <p:cNvSpPr/>
            <p:nvPr/>
          </p:nvSpPr>
          <p:spPr>
            <a:xfrm>
              <a:off x="9696705" y="6383562"/>
              <a:ext cx="1222274" cy="170544"/>
            </a:xfrm>
            <a:prstGeom prst="rect">
              <a:avLst/>
            </a:prstGeom>
          </p:spPr>
          <p:txBody>
            <a:bodyPr wrap="square">
              <a:prstTxWarp prst="textArchDown">
                <a:avLst/>
              </a:prstTxWarp>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Calibri" panose="020F0502020204030204" pitchFamily="34" charset="0"/>
                  <a:ea typeface="+mn-ea"/>
                  <a:cs typeface="Calibri" panose="020F0502020204030204" pitchFamily="34" charset="0"/>
                </a:rPr>
                <a:t>© Medscape, LLC</a:t>
              </a:r>
            </a:p>
          </p:txBody>
        </p:sp>
      </p:grpSp>
    </p:spTree>
    <p:extLst>
      <p:ext uri="{BB962C8B-B14F-4D97-AF65-F5344CB8AC3E}">
        <p14:creationId xmlns:p14="http://schemas.microsoft.com/office/powerpoint/2010/main" val="1447310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 y="1082675"/>
            <a:ext cx="4914777" cy="552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2" name="Title 1"/>
          <p:cNvSpPr>
            <a:spLocks noGrp="1"/>
          </p:cNvSpPr>
          <p:nvPr>
            <p:ph type="title"/>
          </p:nvPr>
        </p:nvSpPr>
        <p:spPr/>
        <p:txBody>
          <a:bodyPr>
            <a:normAutofit/>
          </a:bodyPr>
          <a:lstStyle/>
          <a:p>
            <a:r>
              <a:rPr lang="en-US"/>
              <a:t>Probiotics in IBS: Yay or Nay?</a:t>
            </a:r>
            <a:endParaRPr lang="en-US" i="1"/>
          </a:p>
        </p:txBody>
      </p:sp>
      <p:sp>
        <p:nvSpPr>
          <p:cNvPr id="7" name="Text Placeholder 6">
            <a:extLst>
              <a:ext uri="{FF2B5EF4-FFF2-40B4-BE49-F238E27FC236}">
                <a16:creationId xmlns:a16="http://schemas.microsoft.com/office/drawing/2014/main" id="{AE9C9274-04B3-40D0-8099-A050443B2EFE}"/>
              </a:ext>
            </a:extLst>
          </p:cNvPr>
          <p:cNvSpPr>
            <a:spLocks noGrp="1"/>
          </p:cNvSpPr>
          <p:nvPr>
            <p:ph type="body" sz="quarter" idx="14"/>
          </p:nvPr>
        </p:nvSpPr>
        <p:spPr>
          <a:xfrm>
            <a:off x="0" y="6273911"/>
            <a:ext cx="12191999" cy="447609"/>
          </a:xfrm>
        </p:spPr>
        <p:txBody>
          <a:bodyPr/>
          <a:lstStyle/>
          <a:p>
            <a:r>
              <a:rPr lang="en-US" sz="1100"/>
              <a:t>AGA, American Gastroenterological Association.</a:t>
            </a:r>
            <a:br>
              <a:rPr lang="en-US" sz="1100"/>
            </a:br>
            <a:r>
              <a:rPr lang="en-US" sz="1100"/>
              <a:t>a. Su GL, et al. Gastroenterology. 2020;159:697-705; b. </a:t>
            </a:r>
            <a:r>
              <a:rPr lang="en-US"/>
              <a:t>Lacy BE, et al. Am J Gastroenterol. 2021;116:17-44. </a:t>
            </a:r>
          </a:p>
        </p:txBody>
      </p:sp>
      <p:sp>
        <p:nvSpPr>
          <p:cNvPr id="36" name="Freeform 35"/>
          <p:cNvSpPr/>
          <p:nvPr/>
        </p:nvSpPr>
        <p:spPr>
          <a:xfrm>
            <a:off x="-1661160" y="6839144"/>
            <a:ext cx="25521" cy="18857"/>
          </a:xfrm>
          <a:custGeom>
            <a:avLst/>
            <a:gdLst>
              <a:gd name="connsiteX0" fmla="*/ 0 w 25521"/>
              <a:gd name="connsiteY0" fmla="*/ 0 h 18857"/>
              <a:gd name="connsiteX1" fmla="*/ 25521 w 25521"/>
              <a:gd name="connsiteY1" fmla="*/ 18857 h 18857"/>
              <a:gd name="connsiteX2" fmla="*/ 0 w 25521"/>
              <a:gd name="connsiteY2" fmla="*/ 18857 h 18857"/>
              <a:gd name="connsiteX3" fmla="*/ 0 w 25521"/>
              <a:gd name="connsiteY3" fmla="*/ 0 h 18857"/>
            </a:gdLst>
            <a:ahLst/>
            <a:cxnLst>
              <a:cxn ang="0">
                <a:pos x="connsiteX0" y="connsiteY0"/>
              </a:cxn>
              <a:cxn ang="0">
                <a:pos x="connsiteX1" y="connsiteY1"/>
              </a:cxn>
              <a:cxn ang="0">
                <a:pos x="connsiteX2" y="connsiteY2"/>
              </a:cxn>
              <a:cxn ang="0">
                <a:pos x="connsiteX3" y="connsiteY3"/>
              </a:cxn>
            </a:cxnLst>
            <a:rect l="l" t="t" r="r" b="b"/>
            <a:pathLst>
              <a:path w="25521" h="18857">
                <a:moveTo>
                  <a:pt x="0" y="0"/>
                </a:moveTo>
                <a:lnTo>
                  <a:pt x="25521" y="18857"/>
                </a:lnTo>
                <a:lnTo>
                  <a:pt x="0" y="18857"/>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16" name="TextBox 15">
            <a:extLst>
              <a:ext uri="{FF2B5EF4-FFF2-40B4-BE49-F238E27FC236}">
                <a16:creationId xmlns:a16="http://schemas.microsoft.com/office/drawing/2014/main" id="{0FE97AD4-DC4D-0C42-9342-2CCD3D031447}"/>
              </a:ext>
            </a:extLst>
          </p:cNvPr>
          <p:cNvSpPr txBox="1"/>
          <p:nvPr/>
        </p:nvSpPr>
        <p:spPr>
          <a:xfrm>
            <a:off x="5895651" y="2633079"/>
            <a:ext cx="6121401" cy="738664"/>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0F3853"/>
                </a:solidFill>
                <a:effectLst/>
                <a:uLnTx/>
                <a:uFillTx/>
                <a:latin typeface="Proxima Nova Rg"/>
                <a:ea typeface="+mn-ea"/>
                <a:cs typeface="+mn-cs"/>
              </a:rPr>
              <a:t>AGA recommends using probiotics only in the setting of clinical trials</a:t>
            </a:r>
            <a:r>
              <a:rPr kumimoji="0" lang="en-US" sz="2400" b="1" i="0" u="none" strike="noStrike" kern="1200" cap="none" spc="0" normalizeH="0" baseline="30000" noProof="0">
                <a:ln>
                  <a:noFill/>
                </a:ln>
                <a:solidFill>
                  <a:srgbClr val="0F3853"/>
                </a:solidFill>
                <a:effectLst/>
                <a:uLnTx/>
                <a:uFillTx/>
                <a:latin typeface="Proxima Nova Rg"/>
                <a:ea typeface="+mn-ea"/>
                <a:cs typeface="+mn-cs"/>
              </a:rPr>
              <a:t>[a]</a:t>
            </a:r>
            <a:endParaRPr kumimoji="0" lang="en-US" sz="1800" b="0" i="0" u="none" strike="noStrike" kern="1200" cap="none" spc="0" normalizeH="0" baseline="30000" noProof="0">
              <a:ln>
                <a:noFill/>
              </a:ln>
              <a:solidFill>
                <a:srgbClr val="47484F"/>
              </a:solidFill>
              <a:effectLst/>
              <a:uLnTx/>
              <a:uFillTx/>
              <a:latin typeface="Proxima Nova Rg"/>
              <a:ea typeface="+mn-ea"/>
              <a:cs typeface="+mn-cs"/>
            </a:endParaRPr>
          </a:p>
        </p:txBody>
      </p:sp>
      <p:sp>
        <p:nvSpPr>
          <p:cNvPr id="17" name="Rectangle 16">
            <a:extLst>
              <a:ext uri="{FF2B5EF4-FFF2-40B4-BE49-F238E27FC236}">
                <a16:creationId xmlns:a16="http://schemas.microsoft.com/office/drawing/2014/main" id="{0567697E-1E96-3649-882C-29EFBAEB83B7}"/>
              </a:ext>
            </a:extLst>
          </p:cNvPr>
          <p:cNvSpPr/>
          <p:nvPr/>
        </p:nvSpPr>
        <p:spPr>
          <a:xfrm>
            <a:off x="5487922" y="2478424"/>
            <a:ext cx="91440" cy="10058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19" name="TextBox 18">
            <a:extLst>
              <a:ext uri="{FF2B5EF4-FFF2-40B4-BE49-F238E27FC236}">
                <a16:creationId xmlns:a16="http://schemas.microsoft.com/office/drawing/2014/main" id="{B8998077-6A86-CC44-9806-AFA6477C67BA}"/>
              </a:ext>
            </a:extLst>
          </p:cNvPr>
          <p:cNvSpPr txBox="1"/>
          <p:nvPr/>
        </p:nvSpPr>
        <p:spPr>
          <a:xfrm>
            <a:off x="5895651" y="4382985"/>
            <a:ext cx="6121401" cy="738664"/>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134E77"/>
                </a:solidFill>
                <a:effectLst/>
                <a:uLnTx/>
                <a:uFillTx/>
                <a:latin typeface="Proxima Nova Rg"/>
                <a:ea typeface="+mn-ea"/>
                <a:cs typeface="+mn-cs"/>
              </a:rPr>
              <a:t>The ACG recommends against the use of probiotics</a:t>
            </a:r>
            <a:r>
              <a:rPr kumimoji="0" lang="en-US" sz="2400" b="1" i="0" u="none" strike="noStrike" kern="1200" cap="none" spc="0" normalizeH="0" baseline="30000" noProof="0">
                <a:ln>
                  <a:noFill/>
                </a:ln>
                <a:solidFill>
                  <a:srgbClr val="134E77"/>
                </a:solidFill>
                <a:effectLst/>
                <a:uLnTx/>
                <a:uFillTx/>
                <a:latin typeface="Proxima Nova Rg"/>
                <a:ea typeface="+mn-ea"/>
                <a:cs typeface="+mn-cs"/>
              </a:rPr>
              <a:t>[b]</a:t>
            </a: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20" name="Rectangle 19">
            <a:extLst>
              <a:ext uri="{FF2B5EF4-FFF2-40B4-BE49-F238E27FC236}">
                <a16:creationId xmlns:a16="http://schemas.microsoft.com/office/drawing/2014/main" id="{9BBAC10A-3E50-D34A-8299-C10CC82185CD}"/>
              </a:ext>
            </a:extLst>
          </p:cNvPr>
          <p:cNvSpPr/>
          <p:nvPr/>
        </p:nvSpPr>
        <p:spPr>
          <a:xfrm>
            <a:off x="5487922" y="4249397"/>
            <a:ext cx="91440" cy="1005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Proxima Nova Rg"/>
              <a:ea typeface="+mn-ea"/>
              <a:cs typeface="+mn-cs"/>
            </a:endParaRPr>
          </a:p>
        </p:txBody>
      </p:sp>
      <p:pic>
        <p:nvPicPr>
          <p:cNvPr id="4" name="Picture 3">
            <a:extLst>
              <a:ext uri="{FF2B5EF4-FFF2-40B4-BE49-F238E27FC236}">
                <a16:creationId xmlns:a16="http://schemas.microsoft.com/office/drawing/2014/main" id="{F6F10525-7E90-4F21-96E2-A4E0EA030E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856" y="1811184"/>
            <a:ext cx="4914777" cy="4217860"/>
          </a:xfrm>
          <a:prstGeom prst="rect">
            <a:avLst/>
          </a:prstGeom>
          <a:ln>
            <a:solidFill>
              <a:schemeClr val="bg1"/>
            </a:solidFill>
          </a:ln>
        </p:spPr>
      </p:pic>
      <p:sp>
        <p:nvSpPr>
          <p:cNvPr id="12" name="Right Triangle 11">
            <a:extLst>
              <a:ext uri="{FF2B5EF4-FFF2-40B4-BE49-F238E27FC236}">
                <a16:creationId xmlns:a16="http://schemas.microsoft.com/office/drawing/2014/main" id="{229CAC64-DD1F-04A4-4367-32B64C42D196}"/>
              </a:ext>
            </a:extLst>
          </p:cNvPr>
          <p:cNvSpPr/>
          <p:nvPr/>
        </p:nvSpPr>
        <p:spPr>
          <a:xfrm rot="10800000">
            <a:off x="11587985" y="0"/>
            <a:ext cx="594167" cy="381965"/>
          </a:xfrm>
          <a:prstGeom prst="rtTriangle">
            <a:avLst/>
          </a:prstGeom>
          <a:solidFill>
            <a:srgbClr val="025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srgbClr val="FF0000"/>
              </a:solidFill>
              <a:effectLst/>
              <a:uLnTx/>
              <a:uFillTx/>
              <a:latin typeface="Proxima Nova Rg"/>
              <a:ea typeface="+mn-ea"/>
              <a:cs typeface="+mn-cs"/>
            </a:endParaRPr>
          </a:p>
        </p:txBody>
      </p:sp>
    </p:spTree>
    <p:extLst>
      <p:ext uri="{BB962C8B-B14F-4D97-AF65-F5344CB8AC3E}">
        <p14:creationId xmlns:p14="http://schemas.microsoft.com/office/powerpoint/2010/main" val="2798470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tLang="en-US"/>
              <a:t>Antispasmodic: Peppermint Oil</a:t>
            </a:r>
            <a:endParaRPr lang="en-US" altLang="en-US" sz="3200" i="1"/>
          </a:p>
        </p:txBody>
      </p:sp>
      <p:sp>
        <p:nvSpPr>
          <p:cNvPr id="2" name="Text Placeholder 1"/>
          <p:cNvSpPr>
            <a:spLocks noGrp="1"/>
          </p:cNvSpPr>
          <p:nvPr>
            <p:ph type="body" sz="quarter" idx="14"/>
          </p:nvPr>
        </p:nvSpPr>
        <p:spPr>
          <a:xfrm>
            <a:off x="0" y="6273911"/>
            <a:ext cx="12191999" cy="447609"/>
          </a:xfrm>
        </p:spPr>
        <p:txBody>
          <a:bodyPr/>
          <a:lstStyle/>
          <a:p>
            <a:r>
              <a:rPr lang="da-DK"/>
              <a:t>NNT, number needed to treat; PO, peppermint oil; TISS, Total IBS Symptom Score.</a:t>
            </a:r>
            <a:br>
              <a:rPr lang="da-DK"/>
            </a:br>
            <a:r>
              <a:rPr lang="da-DK"/>
              <a:t>a. Alammar N, et al. BMC Complement Alt Med. 2019;19:21; b. Cash BD, et al. Dig Dis Sci. 2016;61:560-571.</a:t>
            </a:r>
          </a:p>
        </p:txBody>
      </p:sp>
      <p:sp>
        <p:nvSpPr>
          <p:cNvPr id="4" name="Content Placeholder 3"/>
          <p:cNvSpPr>
            <a:spLocks noGrp="1"/>
          </p:cNvSpPr>
          <p:nvPr>
            <p:ph idx="4294967295"/>
          </p:nvPr>
        </p:nvSpPr>
        <p:spPr>
          <a:xfrm>
            <a:off x="606653" y="1318437"/>
            <a:ext cx="7823598" cy="4906961"/>
          </a:xfrm>
        </p:spPr>
        <p:txBody>
          <a:bodyPr>
            <a:normAutofit/>
          </a:bodyPr>
          <a:lstStyle/>
          <a:p>
            <a:pPr marL="342900" indent="-342900">
              <a:lnSpc>
                <a:spcPct val="100000"/>
              </a:lnSpc>
              <a:spcBef>
                <a:spcPts val="600"/>
              </a:spcBef>
              <a:spcAft>
                <a:spcPts val="0"/>
              </a:spcAft>
              <a:buClr>
                <a:schemeClr val="accent6"/>
              </a:buClr>
              <a:buFont typeface="Wingdings" panose="05000000000000000000" pitchFamily="2" charset="2"/>
              <a:buChar char="§"/>
            </a:pPr>
            <a:r>
              <a:rPr lang="en-US" sz="2400" b="0">
                <a:solidFill>
                  <a:schemeClr val="tx1">
                    <a:lumMod val="75000"/>
                  </a:schemeClr>
                </a:solidFill>
              </a:rPr>
              <a:t>Primary active component: </a:t>
            </a:r>
            <a:r>
              <a:rPr lang="en-US" sz="2400" b="0" cap="small">
                <a:solidFill>
                  <a:schemeClr val="tx1">
                    <a:lumMod val="75000"/>
                  </a:schemeClr>
                </a:solidFill>
              </a:rPr>
              <a:t>l</a:t>
            </a:r>
            <a:r>
              <a:rPr lang="en-US" sz="2400" b="0">
                <a:solidFill>
                  <a:schemeClr val="tx1">
                    <a:lumMod val="75000"/>
                  </a:schemeClr>
                </a:solidFill>
              </a:rPr>
              <a:t>-menthol</a:t>
            </a:r>
          </a:p>
          <a:p>
            <a:pPr marL="342900" indent="-342900">
              <a:lnSpc>
                <a:spcPct val="100000"/>
              </a:lnSpc>
              <a:spcBef>
                <a:spcPts val="600"/>
              </a:spcBef>
              <a:spcAft>
                <a:spcPts val="0"/>
              </a:spcAft>
              <a:buClr>
                <a:schemeClr val="accent6"/>
              </a:buClr>
              <a:buFont typeface="Wingdings" panose="05000000000000000000" pitchFamily="2" charset="2"/>
              <a:buChar char="§"/>
            </a:pPr>
            <a:r>
              <a:rPr lang="en-US" sz="2400" b="0">
                <a:solidFill>
                  <a:schemeClr val="tx1">
                    <a:lumMod val="75000"/>
                  </a:schemeClr>
                </a:solidFill>
              </a:rPr>
              <a:t>Antispasmodic, anti-inflammatory, antibacterial, anesthetic properties</a:t>
            </a:r>
          </a:p>
          <a:p>
            <a:pPr marL="342900" lvl="1" indent="-342900" fontAlgn="base">
              <a:lnSpc>
                <a:spcPct val="100000"/>
              </a:lnSpc>
              <a:spcBef>
                <a:spcPts val="600"/>
              </a:spcBef>
              <a:spcAft>
                <a:spcPts val="0"/>
              </a:spcAft>
              <a:defRPr/>
            </a:pPr>
            <a:r>
              <a:rPr lang="en-US" sz="2400">
                <a:solidFill>
                  <a:schemeClr val="tx1">
                    <a:lumMod val="75000"/>
                  </a:schemeClr>
                </a:solidFill>
              </a:rPr>
              <a:t>Meta-analyses of 12 RCTs involving 835 IBS patients</a:t>
            </a:r>
            <a:r>
              <a:rPr lang="en-US" sz="2400" baseline="30000">
                <a:solidFill>
                  <a:schemeClr val="tx1">
                    <a:lumMod val="75000"/>
                  </a:schemeClr>
                </a:solidFill>
                <a:sym typeface="Wingdings" panose="05000000000000000000" pitchFamily="2" charset="2"/>
              </a:rPr>
              <a:t>[a]</a:t>
            </a:r>
          </a:p>
          <a:p>
            <a:pPr marL="803275" lvl="2" indent="-339725" fontAlgn="base">
              <a:lnSpc>
                <a:spcPct val="100000"/>
              </a:lnSpc>
              <a:spcBef>
                <a:spcPts val="600"/>
              </a:spcBef>
              <a:spcAft>
                <a:spcPts val="0"/>
              </a:spcAft>
              <a:buClr>
                <a:schemeClr val="accent6"/>
              </a:buClr>
              <a:defRPr/>
            </a:pPr>
            <a:r>
              <a:rPr lang="en-US" sz="2000">
                <a:solidFill>
                  <a:schemeClr val="tx1">
                    <a:lumMod val="75000"/>
                  </a:schemeClr>
                </a:solidFill>
                <a:sym typeface="Wingdings" panose="05000000000000000000" pitchFamily="2" charset="2"/>
              </a:rPr>
              <a:t>Reduced global IBS symptoms and abdominal pain</a:t>
            </a:r>
          </a:p>
          <a:p>
            <a:pPr marL="803275" lvl="2" indent="-339725" fontAlgn="base">
              <a:lnSpc>
                <a:spcPct val="100000"/>
              </a:lnSpc>
              <a:spcBef>
                <a:spcPts val="600"/>
              </a:spcBef>
              <a:spcAft>
                <a:spcPts val="0"/>
              </a:spcAft>
              <a:buClr>
                <a:schemeClr val="accent6"/>
              </a:buClr>
              <a:defRPr/>
            </a:pPr>
            <a:r>
              <a:rPr lang="en-US" sz="2000">
                <a:solidFill>
                  <a:schemeClr val="tx1">
                    <a:lumMod val="75000"/>
                  </a:schemeClr>
                </a:solidFill>
                <a:sym typeface="Wingdings" panose="05000000000000000000" pitchFamily="2" charset="2"/>
              </a:rPr>
              <a:t>NNT = 3 for global symptoms, 4 for abdominal pain</a:t>
            </a:r>
          </a:p>
          <a:p>
            <a:pPr marL="803275" lvl="2" indent="-339725" fontAlgn="base">
              <a:lnSpc>
                <a:spcPct val="100000"/>
              </a:lnSpc>
              <a:spcBef>
                <a:spcPts val="600"/>
              </a:spcBef>
              <a:spcAft>
                <a:spcPts val="0"/>
              </a:spcAft>
              <a:buClr>
                <a:schemeClr val="accent6"/>
              </a:buClr>
              <a:defRPr/>
            </a:pPr>
            <a:r>
              <a:rPr lang="en-US" sz="2000">
                <a:solidFill>
                  <a:schemeClr val="tx1">
                    <a:lumMod val="75000"/>
                  </a:schemeClr>
                </a:solidFill>
                <a:sym typeface="Wingdings" panose="05000000000000000000" pitchFamily="2" charset="2"/>
              </a:rPr>
              <a:t>AEs similar to placebo</a:t>
            </a:r>
          </a:p>
          <a:p>
            <a:pPr marL="342900" lvl="1" indent="-342900" fontAlgn="base">
              <a:lnSpc>
                <a:spcPct val="100000"/>
              </a:lnSpc>
              <a:spcBef>
                <a:spcPts val="600"/>
              </a:spcBef>
              <a:spcAft>
                <a:spcPts val="0"/>
              </a:spcAft>
              <a:defRPr/>
            </a:pPr>
            <a:r>
              <a:rPr lang="en-US" sz="2400">
                <a:solidFill>
                  <a:schemeClr val="tx1">
                    <a:lumMod val="75000"/>
                  </a:schemeClr>
                </a:solidFill>
                <a:sym typeface="Wingdings" panose="05000000000000000000" pitchFamily="2" charset="2"/>
              </a:rPr>
              <a:t>RCT of triple-coated peppermint oil (microspheres)</a:t>
            </a:r>
            <a:r>
              <a:rPr lang="en-US" sz="2400" baseline="30000">
                <a:solidFill>
                  <a:schemeClr val="tx1">
                    <a:lumMod val="75000"/>
                  </a:schemeClr>
                </a:solidFill>
                <a:sym typeface="Wingdings" panose="05000000000000000000" pitchFamily="2" charset="2"/>
              </a:rPr>
              <a:t>[b]</a:t>
            </a:r>
            <a:endParaRPr lang="en-US" sz="2400">
              <a:solidFill>
                <a:schemeClr val="tx1">
                  <a:lumMod val="75000"/>
                </a:schemeClr>
              </a:solidFill>
              <a:sym typeface="Wingdings" panose="05000000000000000000" pitchFamily="2" charset="2"/>
            </a:endParaRPr>
          </a:p>
          <a:p>
            <a:pPr marL="803275" lvl="2" indent="-339725" fontAlgn="base">
              <a:lnSpc>
                <a:spcPct val="100000"/>
              </a:lnSpc>
              <a:spcBef>
                <a:spcPts val="600"/>
              </a:spcBef>
              <a:spcAft>
                <a:spcPts val="0"/>
              </a:spcAft>
              <a:buClr>
                <a:schemeClr val="accent6"/>
              </a:buClr>
              <a:defRPr/>
            </a:pPr>
            <a:r>
              <a:rPr lang="en-US" sz="2000">
                <a:solidFill>
                  <a:schemeClr val="tx1">
                    <a:lumMod val="75000"/>
                  </a:schemeClr>
                </a:solidFill>
              </a:rPr>
              <a:t>40% improvement in TISS from baseline</a:t>
            </a:r>
          </a:p>
          <a:p>
            <a:pPr marL="803275" lvl="2" indent="-339725" fontAlgn="base">
              <a:lnSpc>
                <a:spcPct val="100000"/>
              </a:lnSpc>
              <a:spcBef>
                <a:spcPts val="600"/>
              </a:spcBef>
              <a:spcAft>
                <a:spcPts val="0"/>
              </a:spcAft>
              <a:buClr>
                <a:schemeClr val="accent6"/>
              </a:buClr>
              <a:defRPr/>
            </a:pPr>
            <a:r>
              <a:rPr lang="en-US" sz="2000">
                <a:solidFill>
                  <a:schemeClr val="tx1">
                    <a:lumMod val="75000"/>
                  </a:schemeClr>
                </a:solidFill>
              </a:rPr>
              <a:t>Reduced frequency and intensity of symptoms</a:t>
            </a:r>
          </a:p>
          <a:p>
            <a:pPr marL="803275" lvl="2" indent="-339725" fontAlgn="base">
              <a:lnSpc>
                <a:spcPct val="100000"/>
              </a:lnSpc>
              <a:spcBef>
                <a:spcPts val="600"/>
              </a:spcBef>
              <a:spcAft>
                <a:spcPts val="0"/>
              </a:spcAft>
              <a:buClr>
                <a:schemeClr val="accent6"/>
              </a:buClr>
              <a:defRPr/>
            </a:pPr>
            <a:r>
              <a:rPr lang="en-US" sz="2000">
                <a:solidFill>
                  <a:schemeClr val="tx1">
                    <a:lumMod val="75000"/>
                  </a:schemeClr>
                </a:solidFill>
              </a:rPr>
              <a:t>Improvements in abdominal pain, bloating or distention, </a:t>
            </a:r>
            <a:br>
              <a:rPr lang="en-US" sz="2000">
                <a:solidFill>
                  <a:schemeClr val="tx1">
                    <a:lumMod val="75000"/>
                  </a:schemeClr>
                </a:solidFill>
              </a:rPr>
            </a:br>
            <a:r>
              <a:rPr lang="en-US" sz="2000">
                <a:solidFill>
                  <a:schemeClr val="tx1">
                    <a:lumMod val="75000"/>
                  </a:schemeClr>
                </a:solidFill>
              </a:rPr>
              <a:t>pain at evacuation</a:t>
            </a:r>
            <a:endParaRPr lang="en-US" sz="2000">
              <a:solidFill>
                <a:schemeClr val="tx1">
                  <a:lumMod val="75000"/>
                </a:schemeClr>
              </a:solidFill>
              <a:sym typeface="Wingdings" panose="05000000000000000000" pitchFamily="2" charset="2"/>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123" y="1647531"/>
            <a:ext cx="2835090" cy="2126318"/>
          </a:xfrm>
          <a:prstGeom prst="rect">
            <a:avLst/>
          </a:prstGeom>
        </p:spPr>
      </p:pic>
      <p:pic>
        <p:nvPicPr>
          <p:cNvPr id="8" name="Picture 2" descr="http://ibgard.com/portals/1/layeredsphere.jpg">
            <a:extLst>
              <a:ext uri="{FF2B5EF4-FFF2-40B4-BE49-F238E27FC236}">
                <a16:creationId xmlns:a16="http://schemas.microsoft.com/office/drawing/2014/main" id="{6460CB66-EAF2-08C3-9FEC-2FF8267CFC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35"/>
          <a:stretch/>
        </p:blipFill>
        <p:spPr bwMode="auto">
          <a:xfrm>
            <a:off x="8543266" y="4009857"/>
            <a:ext cx="3364803" cy="1997751"/>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73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7138B31E-F296-B641-A587-39E58D3BD0DB}"/>
              </a:ext>
            </a:extLst>
          </p:cNvPr>
          <p:cNvSpPr>
            <a:spLocks noGrp="1"/>
          </p:cNvSpPr>
          <p:nvPr>
            <p:ph type="title"/>
          </p:nvPr>
        </p:nvSpPr>
        <p:spPr/>
        <p:txBody>
          <a:bodyPr>
            <a:normAutofit fontScale="90000"/>
          </a:bodyPr>
          <a:lstStyle/>
          <a:p>
            <a:pPr eaLnBrk="1" hangingPunct="1"/>
            <a:r>
              <a:rPr lang="en-US" altLang="en-US" sz="4000" dirty="0"/>
              <a:t>Rifaximin in IBS-D</a:t>
            </a:r>
            <a:br>
              <a:rPr lang="en-US" altLang="en-US" sz="4000" dirty="0"/>
            </a:br>
            <a:r>
              <a:rPr lang="en-US" altLang="en-US" sz="3600" i="1" dirty="0"/>
              <a:t>TARGET 1 and TARGET 2 Trials</a:t>
            </a:r>
          </a:p>
        </p:txBody>
      </p:sp>
      <p:sp>
        <p:nvSpPr>
          <p:cNvPr id="4" name="Text Placeholder 3"/>
          <p:cNvSpPr>
            <a:spLocks noGrp="1"/>
          </p:cNvSpPr>
          <p:nvPr>
            <p:ph type="body" sz="quarter" idx="14"/>
          </p:nvPr>
        </p:nvSpPr>
        <p:spPr>
          <a:xfrm>
            <a:off x="3383280" y="6429540"/>
            <a:ext cx="8808719" cy="278332"/>
          </a:xfrm>
        </p:spPr>
        <p:txBody>
          <a:bodyPr/>
          <a:lstStyle/>
          <a:p>
            <a:r>
              <a:rPr lang="en-US"/>
              <a:t>Rifaximin [PI]. Approved 2004. Revised October 2020; Pimentel M, et al. N Engl J Med. 2011;364:22-32.</a:t>
            </a:r>
          </a:p>
        </p:txBody>
      </p:sp>
      <p:sp>
        <p:nvSpPr>
          <p:cNvPr id="5" name="Text Placeholder 4"/>
          <p:cNvSpPr>
            <a:spLocks noGrp="1"/>
          </p:cNvSpPr>
          <p:nvPr>
            <p:ph type="body" sz="quarter" idx="15"/>
          </p:nvPr>
        </p:nvSpPr>
        <p:spPr/>
        <p:txBody>
          <a:bodyPr>
            <a:normAutofit/>
          </a:bodyPr>
          <a:lstStyle/>
          <a:p>
            <a:pPr marL="282575" lvl="1" indent="-228600">
              <a:lnSpc>
                <a:spcPct val="100000"/>
              </a:lnSpc>
              <a:spcBef>
                <a:spcPts val="600"/>
              </a:spcBef>
            </a:pPr>
            <a:r>
              <a:rPr lang="en-US" altLang="en-US" sz="2200">
                <a:solidFill>
                  <a:schemeClr val="tx1">
                    <a:lumMod val="75000"/>
                  </a:schemeClr>
                </a:solidFill>
              </a:rPr>
              <a:t>Poorly absorbed antibiotic; inhibits bacterial protein synthesis</a:t>
            </a:r>
          </a:p>
          <a:p>
            <a:pPr marL="282575" lvl="1" indent="-228600">
              <a:lnSpc>
                <a:spcPct val="100000"/>
              </a:lnSpc>
              <a:spcBef>
                <a:spcPts val="600"/>
              </a:spcBef>
            </a:pPr>
            <a:r>
              <a:rPr lang="en-US" altLang="en-US" sz="2200">
                <a:solidFill>
                  <a:schemeClr val="tx1">
                    <a:lumMod val="75000"/>
                  </a:schemeClr>
                </a:solidFill>
              </a:rPr>
              <a:t>Indicated for the treatment of IBS-D in adults</a:t>
            </a:r>
          </a:p>
          <a:p>
            <a:pPr marL="282575" lvl="1" indent="-228600">
              <a:lnSpc>
                <a:spcPct val="100000"/>
              </a:lnSpc>
              <a:spcBef>
                <a:spcPts val="600"/>
              </a:spcBef>
            </a:pPr>
            <a:r>
              <a:rPr lang="en-US" altLang="en-US" sz="2200">
                <a:solidFill>
                  <a:schemeClr val="tx1">
                    <a:lumMod val="75000"/>
                  </a:schemeClr>
                </a:solidFill>
              </a:rPr>
              <a:t>3 RCTs; 3837 patients </a:t>
            </a:r>
          </a:p>
          <a:p>
            <a:pPr marL="282575" lvl="1" indent="-228600">
              <a:lnSpc>
                <a:spcPct val="100000"/>
              </a:lnSpc>
              <a:spcBef>
                <a:spcPts val="600"/>
              </a:spcBef>
            </a:pPr>
            <a:r>
              <a:rPr lang="en-US" altLang="en-US" sz="2200">
                <a:solidFill>
                  <a:schemeClr val="tx1">
                    <a:lumMod val="75000"/>
                  </a:schemeClr>
                </a:solidFill>
              </a:rPr>
              <a:t>AEs similar to placebo</a:t>
            </a:r>
          </a:p>
        </p:txBody>
      </p:sp>
      <p:graphicFrame>
        <p:nvGraphicFramePr>
          <p:cNvPr id="63" name="Table 62">
            <a:extLst>
              <a:ext uri="{FF2B5EF4-FFF2-40B4-BE49-F238E27FC236}">
                <a16:creationId xmlns:a16="http://schemas.microsoft.com/office/drawing/2014/main" id="{BF7E0D13-2A3A-934E-9A2F-A64BEAB09BF7}"/>
              </a:ext>
            </a:extLst>
          </p:cNvPr>
          <p:cNvGraphicFramePr>
            <a:graphicFrameLocks noGrp="1"/>
          </p:cNvGraphicFramePr>
          <p:nvPr>
            <p:extLst>
              <p:ext uri="{D42A27DB-BD31-4B8C-83A1-F6EECF244321}">
                <p14:modId xmlns:p14="http://schemas.microsoft.com/office/powerpoint/2010/main" val="3761328131"/>
              </p:ext>
            </p:extLst>
          </p:nvPr>
        </p:nvGraphicFramePr>
        <p:xfrm>
          <a:off x="4482073" y="5446115"/>
          <a:ext cx="3401206" cy="248367"/>
        </p:xfrm>
        <a:graphic>
          <a:graphicData uri="http://schemas.openxmlformats.org/drawingml/2006/table">
            <a:tbl>
              <a:tblPr firstRow="1" bandRow="1">
                <a:tableStyleId>{2D5ABB26-0587-4C30-8999-92F81FD0307C}</a:tableStyleId>
              </a:tblPr>
              <a:tblGrid>
                <a:gridCol w="1066161">
                  <a:extLst>
                    <a:ext uri="{9D8B030D-6E8A-4147-A177-3AD203B41FA5}">
                      <a16:colId xmlns:a16="http://schemas.microsoft.com/office/drawing/2014/main" val="20000"/>
                    </a:ext>
                  </a:extLst>
                </a:gridCol>
                <a:gridCol w="29997">
                  <a:extLst>
                    <a:ext uri="{9D8B030D-6E8A-4147-A177-3AD203B41FA5}">
                      <a16:colId xmlns:a16="http://schemas.microsoft.com/office/drawing/2014/main" val="20001"/>
                    </a:ext>
                  </a:extLst>
                </a:gridCol>
                <a:gridCol w="1292809">
                  <a:extLst>
                    <a:ext uri="{9D8B030D-6E8A-4147-A177-3AD203B41FA5}">
                      <a16:colId xmlns:a16="http://schemas.microsoft.com/office/drawing/2014/main" val="20002"/>
                    </a:ext>
                  </a:extLst>
                </a:gridCol>
                <a:gridCol w="1012239">
                  <a:extLst>
                    <a:ext uri="{9D8B030D-6E8A-4147-A177-3AD203B41FA5}">
                      <a16:colId xmlns:a16="http://schemas.microsoft.com/office/drawing/2014/main" val="20003"/>
                    </a:ext>
                  </a:extLst>
                </a:gridCol>
              </a:tblGrid>
              <a:tr h="248367">
                <a:tc>
                  <a:txBody>
                    <a:bodyPr/>
                    <a:lstStyle/>
                    <a:p>
                      <a:pPr algn="ctr"/>
                      <a:r>
                        <a:rPr lang="en-US" sz="1600" b="1" i="0" baseline="0">
                          <a:solidFill>
                            <a:schemeClr val="tx1"/>
                          </a:solidFill>
                        </a:rPr>
                        <a:t>TARGET 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b="1" i="0" baseline="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baseline="0">
                          <a:solidFill>
                            <a:schemeClr val="tx1"/>
                          </a:solidFill>
                        </a:rPr>
                        <a:t>TARGET 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baseline="0">
                          <a:solidFill>
                            <a:schemeClr val="tx1"/>
                          </a:solidFill>
                        </a:rPr>
                        <a:t>Combined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2" name="Chart 17">
            <a:extLst>
              <a:ext uri="{FF2B5EF4-FFF2-40B4-BE49-F238E27FC236}">
                <a16:creationId xmlns:a16="http://schemas.microsoft.com/office/drawing/2014/main" id="{CE687D49-5CBA-A04E-BD78-6C9D2641FA04}"/>
              </a:ext>
            </a:extLst>
          </p:cNvPr>
          <p:cNvGraphicFramePr>
            <a:graphicFrameLocks/>
          </p:cNvGraphicFramePr>
          <p:nvPr>
            <p:extLst>
              <p:ext uri="{D42A27DB-BD31-4B8C-83A1-F6EECF244321}">
                <p14:modId xmlns:p14="http://schemas.microsoft.com/office/powerpoint/2010/main" val="280230735"/>
              </p:ext>
            </p:extLst>
          </p:nvPr>
        </p:nvGraphicFramePr>
        <p:xfrm>
          <a:off x="4003023" y="1920719"/>
          <a:ext cx="4051604" cy="3461045"/>
        </p:xfrm>
        <a:graphic>
          <a:graphicData uri="http://schemas.openxmlformats.org/drawingml/2006/chart">
            <c:chart xmlns:c="http://schemas.openxmlformats.org/drawingml/2006/chart" xmlns:r="http://schemas.openxmlformats.org/officeDocument/2006/relationships" r:id="rId2"/>
          </a:graphicData>
        </a:graphic>
      </p:graphicFrame>
      <p:sp>
        <p:nvSpPr>
          <p:cNvPr id="99339" name="TextBox 21">
            <a:extLst>
              <a:ext uri="{FF2B5EF4-FFF2-40B4-BE49-F238E27FC236}">
                <a16:creationId xmlns:a16="http://schemas.microsoft.com/office/drawing/2014/main" id="{2D947320-68E0-E542-AAF7-6E21802EC723}"/>
              </a:ext>
            </a:extLst>
          </p:cNvPr>
          <p:cNvSpPr txBox="1">
            <a:spLocks noChangeArrowheads="1"/>
          </p:cNvSpPr>
          <p:nvPr/>
        </p:nvSpPr>
        <p:spPr bwMode="auto">
          <a:xfrm rot="16200000">
            <a:off x="2229702" y="3466389"/>
            <a:ext cx="30531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effectLst/>
                <a:uLnTx/>
                <a:uFillTx/>
                <a:latin typeface="+mn-lt"/>
                <a:ea typeface="+mn-ea"/>
                <a:cs typeface="+mn-cs"/>
              </a:rPr>
              <a:t>Patients, %</a:t>
            </a:r>
          </a:p>
        </p:txBody>
      </p:sp>
      <p:sp>
        <p:nvSpPr>
          <p:cNvPr id="99340" name="Freeform 18">
            <a:extLst>
              <a:ext uri="{FF2B5EF4-FFF2-40B4-BE49-F238E27FC236}">
                <a16:creationId xmlns:a16="http://schemas.microsoft.com/office/drawing/2014/main" id="{50C02E9D-4117-2448-8162-EDD93A632010}"/>
              </a:ext>
            </a:extLst>
          </p:cNvPr>
          <p:cNvSpPr>
            <a:spLocks/>
          </p:cNvSpPr>
          <p:nvPr/>
        </p:nvSpPr>
        <p:spPr bwMode="black">
          <a:xfrm flipH="1">
            <a:off x="4862358" y="3063169"/>
            <a:ext cx="379009" cy="505616"/>
          </a:xfrm>
          <a:custGeom>
            <a:avLst/>
            <a:gdLst>
              <a:gd name="T0" fmla="*/ 2147483646 w 10000"/>
              <a:gd name="T1" fmla="*/ 2147483646 h 15976"/>
              <a:gd name="T2" fmla="*/ 2147483646 w 10000"/>
              <a:gd name="T3" fmla="*/ 0 h 15976"/>
              <a:gd name="T4" fmla="*/ 0 w 10000"/>
              <a:gd name="T5" fmla="*/ 0 h 15976"/>
              <a:gd name="T6" fmla="*/ 0 w 10000"/>
              <a:gd name="T7" fmla="*/ 2147483646 h 159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0" h="15976">
                <a:moveTo>
                  <a:pt x="10000" y="3594"/>
                </a:moveTo>
                <a:lnTo>
                  <a:pt x="10000" y="0"/>
                </a:lnTo>
                <a:lnTo>
                  <a:pt x="0" y="0"/>
                </a:lnTo>
                <a:lnTo>
                  <a:pt x="0" y="15976"/>
                </a:lnTo>
              </a:path>
            </a:pathLst>
          </a:custGeom>
          <a:noFill/>
          <a:ln w="12700" cmpd="sng">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effectLst/>
              <a:uLnTx/>
              <a:uFillTx/>
              <a:ea typeface="+mn-ea"/>
              <a:cs typeface="+mn-cs"/>
            </a:endParaRPr>
          </a:p>
        </p:txBody>
      </p:sp>
      <p:sp>
        <p:nvSpPr>
          <p:cNvPr id="99341" name="TextBox 23">
            <a:extLst>
              <a:ext uri="{FF2B5EF4-FFF2-40B4-BE49-F238E27FC236}">
                <a16:creationId xmlns:a16="http://schemas.microsoft.com/office/drawing/2014/main" id="{04F3FD44-DF4E-5C40-A73D-7AC67BF8EF73}"/>
              </a:ext>
            </a:extLst>
          </p:cNvPr>
          <p:cNvSpPr txBox="1">
            <a:spLocks noChangeArrowheads="1"/>
          </p:cNvSpPr>
          <p:nvPr/>
        </p:nvSpPr>
        <p:spPr bwMode="auto">
          <a:xfrm>
            <a:off x="4712365" y="2734192"/>
            <a:ext cx="631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mn-ea"/>
                <a:cs typeface="+mn-cs"/>
              </a:rPr>
              <a:t>P </a:t>
            </a:r>
            <a:r>
              <a:rPr kumimoji="0" lang="en-US" altLang="en-US" sz="1200" b="0" i="0" u="none" strike="noStrike" kern="1200" cap="none" spc="0" normalizeH="0" baseline="0" noProof="0">
                <a:ln>
                  <a:noFill/>
                </a:ln>
                <a:effectLst/>
                <a:uLnTx/>
                <a:uFillTx/>
                <a:latin typeface="+mn-lt"/>
                <a:ea typeface="+mn-ea"/>
                <a:cs typeface="+mn-cs"/>
              </a:rPr>
              <a:t>= .01</a:t>
            </a:r>
          </a:p>
        </p:txBody>
      </p:sp>
      <p:graphicFrame>
        <p:nvGraphicFramePr>
          <p:cNvPr id="68" name="Table 67">
            <a:extLst>
              <a:ext uri="{FF2B5EF4-FFF2-40B4-BE49-F238E27FC236}">
                <a16:creationId xmlns:a16="http://schemas.microsoft.com/office/drawing/2014/main" id="{363EA4AD-088E-A544-94F2-C9B2FD4AD247}"/>
              </a:ext>
            </a:extLst>
          </p:cNvPr>
          <p:cNvGraphicFramePr>
            <a:graphicFrameLocks noGrp="1"/>
          </p:cNvGraphicFramePr>
          <p:nvPr>
            <p:extLst>
              <p:ext uri="{D42A27DB-BD31-4B8C-83A1-F6EECF244321}">
                <p14:modId xmlns:p14="http://schemas.microsoft.com/office/powerpoint/2010/main" val="3941199401"/>
              </p:ext>
            </p:extLst>
          </p:nvPr>
        </p:nvGraphicFramePr>
        <p:xfrm>
          <a:off x="4561576" y="5127551"/>
          <a:ext cx="3263233" cy="342263"/>
        </p:xfrm>
        <a:graphic>
          <a:graphicData uri="http://schemas.openxmlformats.org/drawingml/2006/table">
            <a:tbl>
              <a:tblPr firstRow="1" bandRow="1">
                <a:tableStyleId>{2D5ABB26-0587-4C30-8999-92F81FD0307C}</a:tableStyleId>
              </a:tblPr>
              <a:tblGrid>
                <a:gridCol w="473046">
                  <a:extLst>
                    <a:ext uri="{9D8B030D-6E8A-4147-A177-3AD203B41FA5}">
                      <a16:colId xmlns:a16="http://schemas.microsoft.com/office/drawing/2014/main" val="20000"/>
                    </a:ext>
                  </a:extLst>
                </a:gridCol>
                <a:gridCol w="530842">
                  <a:extLst>
                    <a:ext uri="{9D8B030D-6E8A-4147-A177-3AD203B41FA5}">
                      <a16:colId xmlns:a16="http://schemas.microsoft.com/office/drawing/2014/main" val="20001"/>
                    </a:ext>
                  </a:extLst>
                </a:gridCol>
                <a:gridCol w="145422">
                  <a:extLst>
                    <a:ext uri="{9D8B030D-6E8A-4147-A177-3AD203B41FA5}">
                      <a16:colId xmlns:a16="http://schemas.microsoft.com/office/drawing/2014/main" val="20002"/>
                    </a:ext>
                  </a:extLst>
                </a:gridCol>
                <a:gridCol w="480626">
                  <a:extLst>
                    <a:ext uri="{9D8B030D-6E8A-4147-A177-3AD203B41FA5}">
                      <a16:colId xmlns:a16="http://schemas.microsoft.com/office/drawing/2014/main" val="20003"/>
                    </a:ext>
                  </a:extLst>
                </a:gridCol>
                <a:gridCol w="476426">
                  <a:extLst>
                    <a:ext uri="{9D8B030D-6E8A-4147-A177-3AD203B41FA5}">
                      <a16:colId xmlns:a16="http://schemas.microsoft.com/office/drawing/2014/main" val="20004"/>
                    </a:ext>
                  </a:extLst>
                </a:gridCol>
                <a:gridCol w="189306">
                  <a:extLst>
                    <a:ext uri="{9D8B030D-6E8A-4147-A177-3AD203B41FA5}">
                      <a16:colId xmlns:a16="http://schemas.microsoft.com/office/drawing/2014/main" val="20005"/>
                    </a:ext>
                  </a:extLst>
                </a:gridCol>
                <a:gridCol w="494300">
                  <a:extLst>
                    <a:ext uri="{9D8B030D-6E8A-4147-A177-3AD203B41FA5}">
                      <a16:colId xmlns:a16="http://schemas.microsoft.com/office/drawing/2014/main" val="20006"/>
                    </a:ext>
                  </a:extLst>
                </a:gridCol>
                <a:gridCol w="473265">
                  <a:extLst>
                    <a:ext uri="{9D8B030D-6E8A-4147-A177-3AD203B41FA5}">
                      <a16:colId xmlns:a16="http://schemas.microsoft.com/office/drawing/2014/main" val="20007"/>
                    </a:ext>
                  </a:extLst>
                </a:gridCol>
              </a:tblGrid>
              <a:tr h="342263">
                <a:tc>
                  <a:txBody>
                    <a:bodyPr/>
                    <a:lstStyle/>
                    <a:p>
                      <a:pPr algn="ctr"/>
                      <a:r>
                        <a:rPr lang="en-US" sz="1200" b="0" baseline="0">
                          <a:solidFill>
                            <a:schemeClr val="tx1"/>
                          </a:solidFill>
                        </a:rPr>
                        <a:t>n =309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baseline="0">
                          <a:solidFill>
                            <a:schemeClr val="tx1"/>
                          </a:solidFill>
                        </a:rPr>
                        <a:t>n=314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0" baseline="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baseline="0">
                          <a:solidFill>
                            <a:schemeClr val="tx1"/>
                          </a:solidFill>
                        </a:rPr>
                        <a:t> n=315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baseline="0">
                          <a:solidFill>
                            <a:schemeClr val="tx1"/>
                          </a:solidFill>
                        </a:rPr>
                        <a:t> n=320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0" baseline="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baseline="0">
                          <a:solidFill>
                            <a:schemeClr val="tx1"/>
                          </a:solidFill>
                        </a:rPr>
                        <a:t> n=624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baseline="0">
                          <a:solidFill>
                            <a:schemeClr val="tx1"/>
                          </a:solidFill>
                        </a:rPr>
                        <a:t>n=634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9351" name="Freeform 18">
            <a:extLst>
              <a:ext uri="{FF2B5EF4-FFF2-40B4-BE49-F238E27FC236}">
                <a16:creationId xmlns:a16="http://schemas.microsoft.com/office/drawing/2014/main" id="{D8CD52F2-57A0-A945-A529-3E800D0D8176}"/>
              </a:ext>
            </a:extLst>
          </p:cNvPr>
          <p:cNvSpPr>
            <a:spLocks/>
          </p:cNvSpPr>
          <p:nvPr/>
        </p:nvSpPr>
        <p:spPr bwMode="black">
          <a:xfrm flipH="1">
            <a:off x="6049624" y="3052129"/>
            <a:ext cx="420525" cy="505616"/>
          </a:xfrm>
          <a:custGeom>
            <a:avLst/>
            <a:gdLst>
              <a:gd name="T0" fmla="*/ 2147483646 w 10000"/>
              <a:gd name="T1" fmla="*/ 2147483646 h 15976"/>
              <a:gd name="T2" fmla="*/ 2147483646 w 10000"/>
              <a:gd name="T3" fmla="*/ 0 h 15976"/>
              <a:gd name="T4" fmla="*/ 0 w 10000"/>
              <a:gd name="T5" fmla="*/ 0 h 15976"/>
              <a:gd name="T6" fmla="*/ 0 w 10000"/>
              <a:gd name="T7" fmla="*/ 2147483646 h 159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0" h="15976">
                <a:moveTo>
                  <a:pt x="10000" y="3594"/>
                </a:moveTo>
                <a:lnTo>
                  <a:pt x="10000" y="0"/>
                </a:lnTo>
                <a:lnTo>
                  <a:pt x="0" y="0"/>
                </a:lnTo>
                <a:lnTo>
                  <a:pt x="0" y="15976"/>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effectLst/>
              <a:uLnTx/>
              <a:uFillTx/>
              <a:ea typeface="+mn-ea"/>
              <a:cs typeface="+mn-cs"/>
            </a:endParaRPr>
          </a:p>
        </p:txBody>
      </p:sp>
      <p:sp>
        <p:nvSpPr>
          <p:cNvPr id="99352" name="Freeform 18">
            <a:extLst>
              <a:ext uri="{FF2B5EF4-FFF2-40B4-BE49-F238E27FC236}">
                <a16:creationId xmlns:a16="http://schemas.microsoft.com/office/drawing/2014/main" id="{5521F158-5D70-9044-8667-09B551ABBB93}"/>
              </a:ext>
            </a:extLst>
          </p:cNvPr>
          <p:cNvSpPr>
            <a:spLocks/>
          </p:cNvSpPr>
          <p:nvPr/>
        </p:nvSpPr>
        <p:spPr bwMode="black">
          <a:xfrm flipH="1">
            <a:off x="7117208" y="3035572"/>
            <a:ext cx="447761" cy="505616"/>
          </a:xfrm>
          <a:custGeom>
            <a:avLst/>
            <a:gdLst>
              <a:gd name="T0" fmla="*/ 2147483646 w 10000"/>
              <a:gd name="T1" fmla="*/ 2147483646 h 15976"/>
              <a:gd name="T2" fmla="*/ 2147483646 w 10000"/>
              <a:gd name="T3" fmla="*/ 0 h 15976"/>
              <a:gd name="T4" fmla="*/ 0 w 10000"/>
              <a:gd name="T5" fmla="*/ 0 h 15976"/>
              <a:gd name="T6" fmla="*/ 0 w 10000"/>
              <a:gd name="T7" fmla="*/ 2147483646 h 159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0" h="15976">
                <a:moveTo>
                  <a:pt x="10000" y="3594"/>
                </a:moveTo>
                <a:lnTo>
                  <a:pt x="10000" y="0"/>
                </a:lnTo>
                <a:lnTo>
                  <a:pt x="0" y="0"/>
                </a:lnTo>
                <a:lnTo>
                  <a:pt x="0" y="15976"/>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effectLst/>
              <a:uLnTx/>
              <a:uFillTx/>
              <a:ea typeface="+mn-ea"/>
              <a:cs typeface="+mn-cs"/>
            </a:endParaRPr>
          </a:p>
        </p:txBody>
      </p:sp>
      <p:sp>
        <p:nvSpPr>
          <p:cNvPr id="99353" name="TextBox 27">
            <a:extLst>
              <a:ext uri="{FF2B5EF4-FFF2-40B4-BE49-F238E27FC236}">
                <a16:creationId xmlns:a16="http://schemas.microsoft.com/office/drawing/2014/main" id="{E6F0F9D6-EA23-3842-9358-5974AB3F85DE}"/>
              </a:ext>
            </a:extLst>
          </p:cNvPr>
          <p:cNvSpPr txBox="1">
            <a:spLocks noChangeArrowheads="1"/>
          </p:cNvSpPr>
          <p:nvPr/>
        </p:nvSpPr>
        <p:spPr bwMode="auto">
          <a:xfrm>
            <a:off x="5880646" y="2733862"/>
            <a:ext cx="7685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mn-ea"/>
                <a:cs typeface="+mn-cs"/>
              </a:rPr>
              <a:t>P </a:t>
            </a:r>
            <a:r>
              <a:rPr kumimoji="0" lang="en-US" altLang="en-US" sz="1200" b="0" i="0" u="none" strike="noStrike" kern="1200" cap="none" spc="0" normalizeH="0" baseline="0" noProof="0">
                <a:ln>
                  <a:noFill/>
                </a:ln>
                <a:effectLst/>
                <a:uLnTx/>
                <a:uFillTx/>
                <a:latin typeface="+mn-lt"/>
                <a:ea typeface="+mn-ea"/>
                <a:cs typeface="+mn-cs"/>
              </a:rPr>
              <a:t>= .03</a:t>
            </a:r>
          </a:p>
        </p:txBody>
      </p:sp>
      <p:sp>
        <p:nvSpPr>
          <p:cNvPr id="99354" name="TextBox 28">
            <a:extLst>
              <a:ext uri="{FF2B5EF4-FFF2-40B4-BE49-F238E27FC236}">
                <a16:creationId xmlns:a16="http://schemas.microsoft.com/office/drawing/2014/main" id="{811792D8-FB84-9841-B2B9-B9C40B703D31}"/>
              </a:ext>
            </a:extLst>
          </p:cNvPr>
          <p:cNvSpPr txBox="1">
            <a:spLocks noChangeArrowheads="1"/>
          </p:cNvSpPr>
          <p:nvPr/>
        </p:nvSpPr>
        <p:spPr bwMode="auto">
          <a:xfrm>
            <a:off x="6892933" y="2637118"/>
            <a:ext cx="8441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mn-ea"/>
                <a:cs typeface="+mn-cs"/>
              </a:rPr>
              <a:t>P </a:t>
            </a:r>
            <a:r>
              <a:rPr kumimoji="0" lang="en-US" altLang="en-US" sz="1200" b="0" i="0" u="none" strike="noStrike" kern="1200" cap="none" spc="0" normalizeH="0" baseline="0" noProof="0">
                <a:ln>
                  <a:noFill/>
                </a:ln>
                <a:effectLst/>
                <a:uLnTx/>
                <a:uFillTx/>
                <a:latin typeface="+mn-lt"/>
                <a:ea typeface="+mn-ea"/>
                <a:cs typeface="+mn-cs"/>
              </a:rPr>
              <a:t>&lt; 0.001</a:t>
            </a:r>
          </a:p>
        </p:txBody>
      </p:sp>
      <p:sp>
        <p:nvSpPr>
          <p:cNvPr id="99355" name="TextBox 11">
            <a:extLst>
              <a:ext uri="{FF2B5EF4-FFF2-40B4-BE49-F238E27FC236}">
                <a16:creationId xmlns:a16="http://schemas.microsoft.com/office/drawing/2014/main" id="{AE130C67-C652-6244-BB65-A63A1C6D8337}"/>
              </a:ext>
            </a:extLst>
          </p:cNvPr>
          <p:cNvSpPr txBox="1">
            <a:spLocks noChangeArrowheads="1"/>
          </p:cNvSpPr>
          <p:nvPr/>
        </p:nvSpPr>
        <p:spPr bwMode="auto">
          <a:xfrm>
            <a:off x="4560886" y="1168553"/>
            <a:ext cx="30186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effectLst/>
                <a:uLnTx/>
                <a:uFillTx/>
                <a:latin typeface="+mn-lt"/>
                <a:ea typeface="+mn-ea"/>
                <a:cs typeface="+mn-cs"/>
              </a:rPr>
              <a:t>Adequate Relief </a:t>
            </a:r>
            <a:br>
              <a:rPr kumimoji="0" lang="en-US" altLang="en-US" sz="2000" b="1" i="0" u="none" strike="noStrike" kern="1200" cap="none" spc="0" normalizeH="0" baseline="0" noProof="0">
                <a:ln>
                  <a:noFill/>
                </a:ln>
                <a:effectLst/>
                <a:uLnTx/>
                <a:uFillTx/>
                <a:latin typeface="+mn-lt"/>
                <a:ea typeface="+mn-ea"/>
                <a:cs typeface="+mn-cs"/>
              </a:rPr>
            </a:br>
            <a:r>
              <a:rPr kumimoji="0" lang="en-US" altLang="en-US" sz="2000" b="1" i="0" u="none" strike="noStrike" kern="1200" cap="none" spc="0" normalizeH="0" baseline="0" noProof="0">
                <a:ln>
                  <a:noFill/>
                </a:ln>
                <a:effectLst/>
                <a:uLnTx/>
                <a:uFillTx/>
                <a:latin typeface="+mn-lt"/>
                <a:ea typeface="+mn-ea"/>
                <a:cs typeface="+mn-cs"/>
              </a:rPr>
              <a:t>of Global IBS Symptoms</a:t>
            </a:r>
          </a:p>
        </p:txBody>
      </p:sp>
      <p:graphicFrame>
        <p:nvGraphicFramePr>
          <p:cNvPr id="74" name="Table 73">
            <a:extLst>
              <a:ext uri="{FF2B5EF4-FFF2-40B4-BE49-F238E27FC236}">
                <a16:creationId xmlns:a16="http://schemas.microsoft.com/office/drawing/2014/main" id="{4ACBF0CC-11E5-DC4B-8A26-5BC0B438905F}"/>
              </a:ext>
            </a:extLst>
          </p:cNvPr>
          <p:cNvGraphicFramePr>
            <a:graphicFrameLocks noGrp="1"/>
          </p:cNvGraphicFramePr>
          <p:nvPr>
            <p:extLst>
              <p:ext uri="{D42A27DB-BD31-4B8C-83A1-F6EECF244321}">
                <p14:modId xmlns:p14="http://schemas.microsoft.com/office/powerpoint/2010/main" val="2513346750"/>
              </p:ext>
            </p:extLst>
          </p:nvPr>
        </p:nvGraphicFramePr>
        <p:xfrm>
          <a:off x="8448884" y="5464333"/>
          <a:ext cx="3382196" cy="431718"/>
        </p:xfrm>
        <a:graphic>
          <a:graphicData uri="http://schemas.openxmlformats.org/drawingml/2006/table">
            <a:tbl>
              <a:tblPr firstRow="1" bandRow="1">
                <a:tableStyleId>{2D5ABB26-0587-4C30-8999-92F81FD0307C}</a:tableStyleId>
              </a:tblPr>
              <a:tblGrid>
                <a:gridCol w="1060202">
                  <a:extLst>
                    <a:ext uri="{9D8B030D-6E8A-4147-A177-3AD203B41FA5}">
                      <a16:colId xmlns:a16="http://schemas.microsoft.com/office/drawing/2014/main" val="20000"/>
                    </a:ext>
                  </a:extLst>
                </a:gridCol>
                <a:gridCol w="50733">
                  <a:extLst>
                    <a:ext uri="{9D8B030D-6E8A-4147-A177-3AD203B41FA5}">
                      <a16:colId xmlns:a16="http://schemas.microsoft.com/office/drawing/2014/main" val="20001"/>
                    </a:ext>
                  </a:extLst>
                </a:gridCol>
                <a:gridCol w="1276706">
                  <a:extLst>
                    <a:ext uri="{9D8B030D-6E8A-4147-A177-3AD203B41FA5}">
                      <a16:colId xmlns:a16="http://schemas.microsoft.com/office/drawing/2014/main" val="20002"/>
                    </a:ext>
                  </a:extLst>
                </a:gridCol>
                <a:gridCol w="994555">
                  <a:extLst>
                    <a:ext uri="{9D8B030D-6E8A-4147-A177-3AD203B41FA5}">
                      <a16:colId xmlns:a16="http://schemas.microsoft.com/office/drawing/2014/main" val="20003"/>
                    </a:ext>
                  </a:extLst>
                </a:gridCol>
              </a:tblGrid>
              <a:tr h="431718">
                <a:tc>
                  <a:txBody>
                    <a:bodyPr/>
                    <a:lstStyle/>
                    <a:p>
                      <a:pPr algn="ctr"/>
                      <a:r>
                        <a:rPr lang="en-US" sz="1600" b="1" i="0">
                          <a:solidFill>
                            <a:schemeClr val="tx1"/>
                          </a:solidFill>
                        </a:rPr>
                        <a:t>TARGET</a:t>
                      </a:r>
                      <a:r>
                        <a:rPr lang="en-US" sz="1600" b="1" i="0" baseline="0">
                          <a:solidFill>
                            <a:schemeClr val="tx1"/>
                          </a:solidFill>
                        </a:rPr>
                        <a:t> 1</a:t>
                      </a:r>
                      <a:endParaRPr lang="en-US" sz="1600" b="1" i="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b="1" i="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a:solidFill>
                            <a:schemeClr val="tx1"/>
                          </a:solidFill>
                        </a:rPr>
                        <a:t>TARGET 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a:solidFill>
                            <a:schemeClr val="tx1"/>
                          </a:solidFill>
                        </a:rPr>
                        <a:t>Combined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3" name="Chart 31">
            <a:extLst>
              <a:ext uri="{FF2B5EF4-FFF2-40B4-BE49-F238E27FC236}">
                <a16:creationId xmlns:a16="http://schemas.microsoft.com/office/drawing/2014/main" id="{A5E791B7-E502-8248-8457-45577F39BC7B}"/>
              </a:ext>
            </a:extLst>
          </p:cNvPr>
          <p:cNvGraphicFramePr>
            <a:graphicFrameLocks/>
          </p:cNvGraphicFramePr>
          <p:nvPr>
            <p:extLst>
              <p:ext uri="{D42A27DB-BD31-4B8C-83A1-F6EECF244321}">
                <p14:modId xmlns:p14="http://schemas.microsoft.com/office/powerpoint/2010/main" val="2692922323"/>
              </p:ext>
            </p:extLst>
          </p:nvPr>
        </p:nvGraphicFramePr>
        <p:xfrm>
          <a:off x="8026315" y="1882567"/>
          <a:ext cx="4039085" cy="3461045"/>
        </p:xfrm>
        <a:graphic>
          <a:graphicData uri="http://schemas.openxmlformats.org/drawingml/2006/chart">
            <c:chart xmlns:c="http://schemas.openxmlformats.org/drawingml/2006/chart" xmlns:r="http://schemas.openxmlformats.org/officeDocument/2006/relationships" r:id="rId3"/>
          </a:graphicData>
        </a:graphic>
      </p:graphicFrame>
      <p:sp>
        <p:nvSpPr>
          <p:cNvPr id="99363" name="Freeform 18">
            <a:extLst>
              <a:ext uri="{FF2B5EF4-FFF2-40B4-BE49-F238E27FC236}">
                <a16:creationId xmlns:a16="http://schemas.microsoft.com/office/drawing/2014/main" id="{FC76290F-7D7B-E545-BD8E-D6A7C2657D7B}"/>
              </a:ext>
            </a:extLst>
          </p:cNvPr>
          <p:cNvSpPr>
            <a:spLocks/>
          </p:cNvSpPr>
          <p:nvPr/>
        </p:nvSpPr>
        <p:spPr bwMode="black">
          <a:xfrm flipH="1">
            <a:off x="9003160" y="3012562"/>
            <a:ext cx="481013" cy="564747"/>
          </a:xfrm>
          <a:custGeom>
            <a:avLst/>
            <a:gdLst>
              <a:gd name="T0" fmla="*/ 2147483646 w 10000"/>
              <a:gd name="T1" fmla="*/ 2147483646 h 15976"/>
              <a:gd name="T2" fmla="*/ 2147483646 w 10000"/>
              <a:gd name="T3" fmla="*/ 0 h 15976"/>
              <a:gd name="T4" fmla="*/ 0 w 10000"/>
              <a:gd name="T5" fmla="*/ 0 h 15976"/>
              <a:gd name="T6" fmla="*/ 0 w 10000"/>
              <a:gd name="T7" fmla="*/ 2147483646 h 159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0" h="15976">
                <a:moveTo>
                  <a:pt x="10000" y="3594"/>
                </a:moveTo>
                <a:lnTo>
                  <a:pt x="10000" y="0"/>
                </a:lnTo>
                <a:lnTo>
                  <a:pt x="0" y="0"/>
                </a:lnTo>
                <a:lnTo>
                  <a:pt x="0" y="15976"/>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effectLst/>
              <a:uLnTx/>
              <a:uFillTx/>
              <a:ea typeface="+mn-ea"/>
              <a:cs typeface="+mn-cs"/>
            </a:endParaRPr>
          </a:p>
        </p:txBody>
      </p:sp>
      <p:sp>
        <p:nvSpPr>
          <p:cNvPr id="99364" name="TextBox 34">
            <a:extLst>
              <a:ext uri="{FF2B5EF4-FFF2-40B4-BE49-F238E27FC236}">
                <a16:creationId xmlns:a16="http://schemas.microsoft.com/office/drawing/2014/main" id="{B2C2896D-D724-8442-B283-D39F1188FBEA}"/>
              </a:ext>
            </a:extLst>
          </p:cNvPr>
          <p:cNvSpPr txBox="1">
            <a:spLocks noChangeArrowheads="1"/>
          </p:cNvSpPr>
          <p:nvPr/>
        </p:nvSpPr>
        <p:spPr bwMode="auto">
          <a:xfrm>
            <a:off x="8889174" y="2715850"/>
            <a:ext cx="849843"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mn-ea"/>
                <a:cs typeface="+mn-cs"/>
              </a:rPr>
              <a:t>P </a:t>
            </a:r>
            <a:r>
              <a:rPr kumimoji="0" lang="en-US" altLang="en-US" sz="1200" b="0" i="0" u="none" strike="noStrike" kern="1200" cap="none" spc="0" normalizeH="0" baseline="0" noProof="0">
                <a:ln>
                  <a:noFill/>
                </a:ln>
                <a:effectLst/>
                <a:uLnTx/>
                <a:uFillTx/>
                <a:latin typeface="+mn-lt"/>
                <a:ea typeface="+mn-ea"/>
                <a:cs typeface="+mn-cs"/>
              </a:rPr>
              <a:t>= .005</a:t>
            </a:r>
          </a:p>
        </p:txBody>
      </p:sp>
      <p:graphicFrame>
        <p:nvGraphicFramePr>
          <p:cNvPr id="79" name="Table 78">
            <a:extLst>
              <a:ext uri="{FF2B5EF4-FFF2-40B4-BE49-F238E27FC236}">
                <a16:creationId xmlns:a16="http://schemas.microsoft.com/office/drawing/2014/main" id="{E5038EE4-3196-944D-B4D3-C32ADE8BDC8D}"/>
              </a:ext>
            </a:extLst>
          </p:cNvPr>
          <p:cNvGraphicFramePr>
            <a:graphicFrameLocks noGrp="1"/>
          </p:cNvGraphicFramePr>
          <p:nvPr>
            <p:extLst>
              <p:ext uri="{D42A27DB-BD31-4B8C-83A1-F6EECF244321}">
                <p14:modId xmlns:p14="http://schemas.microsoft.com/office/powerpoint/2010/main" val="4197956853"/>
              </p:ext>
            </p:extLst>
          </p:nvPr>
        </p:nvGraphicFramePr>
        <p:xfrm>
          <a:off x="8564423" y="5127551"/>
          <a:ext cx="3274841" cy="342263"/>
        </p:xfrm>
        <a:graphic>
          <a:graphicData uri="http://schemas.openxmlformats.org/drawingml/2006/table">
            <a:tbl>
              <a:tblPr firstRow="1" bandRow="1">
                <a:tableStyleId>{2D5ABB26-0587-4C30-8999-92F81FD0307C}</a:tableStyleId>
              </a:tblPr>
              <a:tblGrid>
                <a:gridCol w="475192">
                  <a:extLst>
                    <a:ext uri="{9D8B030D-6E8A-4147-A177-3AD203B41FA5}">
                      <a16:colId xmlns:a16="http://schemas.microsoft.com/office/drawing/2014/main" val="20000"/>
                    </a:ext>
                  </a:extLst>
                </a:gridCol>
                <a:gridCol w="506300">
                  <a:extLst>
                    <a:ext uri="{9D8B030D-6E8A-4147-A177-3AD203B41FA5}">
                      <a16:colId xmlns:a16="http://schemas.microsoft.com/office/drawing/2014/main" val="20001"/>
                    </a:ext>
                  </a:extLst>
                </a:gridCol>
                <a:gridCol w="112827">
                  <a:extLst>
                    <a:ext uri="{9D8B030D-6E8A-4147-A177-3AD203B41FA5}">
                      <a16:colId xmlns:a16="http://schemas.microsoft.com/office/drawing/2014/main" val="20002"/>
                    </a:ext>
                  </a:extLst>
                </a:gridCol>
                <a:gridCol w="564130">
                  <a:extLst>
                    <a:ext uri="{9D8B030D-6E8A-4147-A177-3AD203B41FA5}">
                      <a16:colId xmlns:a16="http://schemas.microsoft.com/office/drawing/2014/main" val="20003"/>
                    </a:ext>
                  </a:extLst>
                </a:gridCol>
                <a:gridCol w="510170">
                  <a:extLst>
                    <a:ext uri="{9D8B030D-6E8A-4147-A177-3AD203B41FA5}">
                      <a16:colId xmlns:a16="http://schemas.microsoft.com/office/drawing/2014/main" val="20004"/>
                    </a:ext>
                  </a:extLst>
                </a:gridCol>
                <a:gridCol w="156975">
                  <a:extLst>
                    <a:ext uri="{9D8B030D-6E8A-4147-A177-3AD203B41FA5}">
                      <a16:colId xmlns:a16="http://schemas.microsoft.com/office/drawing/2014/main" val="20005"/>
                    </a:ext>
                  </a:extLst>
                </a:gridCol>
                <a:gridCol w="473835">
                  <a:extLst>
                    <a:ext uri="{9D8B030D-6E8A-4147-A177-3AD203B41FA5}">
                      <a16:colId xmlns:a16="http://schemas.microsoft.com/office/drawing/2014/main" val="20006"/>
                    </a:ext>
                  </a:extLst>
                </a:gridCol>
                <a:gridCol w="475412">
                  <a:extLst>
                    <a:ext uri="{9D8B030D-6E8A-4147-A177-3AD203B41FA5}">
                      <a16:colId xmlns:a16="http://schemas.microsoft.com/office/drawing/2014/main" val="20007"/>
                    </a:ext>
                  </a:extLst>
                </a:gridCol>
              </a:tblGrid>
              <a:tr h="342263">
                <a:tc>
                  <a:txBody>
                    <a:bodyPr/>
                    <a:lstStyle/>
                    <a:p>
                      <a:pPr algn="ctr"/>
                      <a:r>
                        <a:rPr lang="en-US" sz="1200" b="0" i="0" baseline="0">
                          <a:solidFill>
                            <a:schemeClr val="tx1"/>
                          </a:solidFill>
                        </a:rPr>
                        <a:t>n=309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i="0" baseline="0">
                          <a:solidFill>
                            <a:schemeClr val="tx1"/>
                          </a:solidFill>
                        </a:rPr>
                        <a:t> n=314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0" i="0" baseline="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i="0" baseline="0">
                          <a:solidFill>
                            <a:schemeClr val="tx1"/>
                          </a:solidFill>
                        </a:rPr>
                        <a:t> n=315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i="0" baseline="0">
                          <a:solidFill>
                            <a:schemeClr val="tx1"/>
                          </a:solidFill>
                        </a:rPr>
                        <a:t>n=320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0" i="0" baseline="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i="0" baseline="0">
                          <a:solidFill>
                            <a:schemeClr val="tx1"/>
                          </a:solidFill>
                        </a:rPr>
                        <a:t>n=624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i="0" baseline="0">
                          <a:solidFill>
                            <a:schemeClr val="tx1"/>
                          </a:solidFill>
                        </a:rPr>
                        <a:t> n=634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9374" name="Freeform 18">
            <a:extLst>
              <a:ext uri="{FF2B5EF4-FFF2-40B4-BE49-F238E27FC236}">
                <a16:creationId xmlns:a16="http://schemas.microsoft.com/office/drawing/2014/main" id="{C62CB25D-2999-1240-85CF-4B0CBA8A6CFA}"/>
              </a:ext>
            </a:extLst>
          </p:cNvPr>
          <p:cNvSpPr>
            <a:spLocks/>
          </p:cNvSpPr>
          <p:nvPr/>
        </p:nvSpPr>
        <p:spPr bwMode="black">
          <a:xfrm flipH="1">
            <a:off x="10076417" y="3063769"/>
            <a:ext cx="481013" cy="505616"/>
          </a:xfrm>
          <a:custGeom>
            <a:avLst/>
            <a:gdLst>
              <a:gd name="T0" fmla="*/ 2147483646 w 10000"/>
              <a:gd name="T1" fmla="*/ 2147483646 h 15976"/>
              <a:gd name="T2" fmla="*/ 2147483646 w 10000"/>
              <a:gd name="T3" fmla="*/ 0 h 15976"/>
              <a:gd name="T4" fmla="*/ 0 w 10000"/>
              <a:gd name="T5" fmla="*/ 0 h 15976"/>
              <a:gd name="T6" fmla="*/ 0 w 10000"/>
              <a:gd name="T7" fmla="*/ 2147483646 h 159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0" h="15976">
                <a:moveTo>
                  <a:pt x="10000" y="3594"/>
                </a:moveTo>
                <a:lnTo>
                  <a:pt x="10000" y="0"/>
                </a:lnTo>
                <a:lnTo>
                  <a:pt x="0" y="0"/>
                </a:lnTo>
                <a:lnTo>
                  <a:pt x="0" y="15976"/>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effectLst/>
              <a:uLnTx/>
              <a:uFillTx/>
              <a:ea typeface="+mn-ea"/>
              <a:cs typeface="+mn-cs"/>
            </a:endParaRPr>
          </a:p>
        </p:txBody>
      </p:sp>
      <p:sp>
        <p:nvSpPr>
          <p:cNvPr id="99375" name="Freeform 18">
            <a:extLst>
              <a:ext uri="{FF2B5EF4-FFF2-40B4-BE49-F238E27FC236}">
                <a16:creationId xmlns:a16="http://schemas.microsoft.com/office/drawing/2014/main" id="{424B51AD-FA04-A546-A041-FA3C7A081806}"/>
              </a:ext>
            </a:extLst>
          </p:cNvPr>
          <p:cNvSpPr>
            <a:spLocks/>
          </p:cNvSpPr>
          <p:nvPr/>
        </p:nvSpPr>
        <p:spPr bwMode="black">
          <a:xfrm flipH="1">
            <a:off x="11149672" y="3052129"/>
            <a:ext cx="430000" cy="505616"/>
          </a:xfrm>
          <a:custGeom>
            <a:avLst/>
            <a:gdLst>
              <a:gd name="T0" fmla="*/ 2147483646 w 10000"/>
              <a:gd name="T1" fmla="*/ 2147483646 h 15976"/>
              <a:gd name="T2" fmla="*/ 2147483646 w 10000"/>
              <a:gd name="T3" fmla="*/ 0 h 15976"/>
              <a:gd name="T4" fmla="*/ 0 w 10000"/>
              <a:gd name="T5" fmla="*/ 0 h 15976"/>
              <a:gd name="T6" fmla="*/ 0 w 10000"/>
              <a:gd name="T7" fmla="*/ 2147483646 h 159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0" h="15976">
                <a:moveTo>
                  <a:pt x="10000" y="3594"/>
                </a:moveTo>
                <a:lnTo>
                  <a:pt x="10000" y="0"/>
                </a:lnTo>
                <a:lnTo>
                  <a:pt x="0" y="0"/>
                </a:lnTo>
                <a:lnTo>
                  <a:pt x="0" y="15976"/>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effectLst/>
              <a:uLnTx/>
              <a:uFillTx/>
              <a:ea typeface="+mn-ea"/>
              <a:cs typeface="+mn-cs"/>
            </a:endParaRPr>
          </a:p>
        </p:txBody>
      </p:sp>
      <p:sp>
        <p:nvSpPr>
          <p:cNvPr id="99376" name="TextBox 38">
            <a:extLst>
              <a:ext uri="{FF2B5EF4-FFF2-40B4-BE49-F238E27FC236}">
                <a16:creationId xmlns:a16="http://schemas.microsoft.com/office/drawing/2014/main" id="{9F2BE50C-AC29-D44D-B13D-F958AD0B9D04}"/>
              </a:ext>
            </a:extLst>
          </p:cNvPr>
          <p:cNvSpPr txBox="1">
            <a:spLocks noChangeArrowheads="1"/>
          </p:cNvSpPr>
          <p:nvPr/>
        </p:nvSpPr>
        <p:spPr bwMode="auto">
          <a:xfrm>
            <a:off x="9994483" y="2725117"/>
            <a:ext cx="63145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mn-ea"/>
                <a:cs typeface="+mn-cs"/>
              </a:rPr>
              <a:t>P</a:t>
            </a:r>
            <a:r>
              <a:rPr kumimoji="0" lang="en-US" altLang="en-US" sz="1200" b="0" i="0" u="none" strike="noStrike" kern="1200" cap="none" spc="0" normalizeH="0" baseline="0" noProof="0">
                <a:ln>
                  <a:noFill/>
                </a:ln>
                <a:effectLst/>
                <a:uLnTx/>
                <a:uFillTx/>
                <a:latin typeface="+mn-lt"/>
                <a:ea typeface="+mn-ea"/>
                <a:cs typeface="+mn-cs"/>
              </a:rPr>
              <a:t>=.02</a:t>
            </a:r>
          </a:p>
        </p:txBody>
      </p:sp>
      <p:sp>
        <p:nvSpPr>
          <p:cNvPr id="99377" name="TextBox 39">
            <a:extLst>
              <a:ext uri="{FF2B5EF4-FFF2-40B4-BE49-F238E27FC236}">
                <a16:creationId xmlns:a16="http://schemas.microsoft.com/office/drawing/2014/main" id="{013494F3-E23E-7D41-B1E4-AAC2B7004A9D}"/>
              </a:ext>
            </a:extLst>
          </p:cNvPr>
          <p:cNvSpPr txBox="1">
            <a:spLocks noChangeArrowheads="1"/>
          </p:cNvSpPr>
          <p:nvPr/>
        </p:nvSpPr>
        <p:spPr bwMode="auto">
          <a:xfrm>
            <a:off x="11035471" y="2717305"/>
            <a:ext cx="708983"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mn-ea"/>
                <a:cs typeface="+mn-cs"/>
              </a:rPr>
              <a:t>P </a:t>
            </a:r>
            <a:r>
              <a:rPr kumimoji="0" lang="en-US" altLang="en-US" sz="1200" b="0" i="0" u="none" strike="noStrike" kern="1200" cap="none" spc="0" normalizeH="0" baseline="0" noProof="0">
                <a:ln>
                  <a:noFill/>
                </a:ln>
                <a:effectLst/>
                <a:uLnTx/>
                <a:uFillTx/>
                <a:latin typeface="+mn-lt"/>
                <a:ea typeface="+mn-ea"/>
                <a:cs typeface="+mn-cs"/>
              </a:rPr>
              <a:t>&lt; .001</a:t>
            </a:r>
          </a:p>
        </p:txBody>
      </p:sp>
      <p:sp>
        <p:nvSpPr>
          <p:cNvPr id="34" name="TextBox 11">
            <a:extLst>
              <a:ext uri="{FF2B5EF4-FFF2-40B4-BE49-F238E27FC236}">
                <a16:creationId xmlns:a16="http://schemas.microsoft.com/office/drawing/2014/main" id="{34117F3A-414D-4912-8E92-9C40479423D8}"/>
              </a:ext>
            </a:extLst>
          </p:cNvPr>
          <p:cNvSpPr txBox="1">
            <a:spLocks noChangeArrowheads="1"/>
          </p:cNvSpPr>
          <p:nvPr/>
        </p:nvSpPr>
        <p:spPr bwMode="auto">
          <a:xfrm>
            <a:off x="8536517" y="1174875"/>
            <a:ext cx="30186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effectLst/>
                <a:uLnTx/>
                <a:uFillTx/>
                <a:latin typeface="+mn-lt"/>
                <a:ea typeface="+mn-ea"/>
                <a:cs typeface="+mn-cs"/>
              </a:rPr>
              <a:t>Adequate Relief </a:t>
            </a:r>
            <a:br>
              <a:rPr kumimoji="0" lang="en-US" altLang="en-US" sz="2000" b="1" i="0" u="none" strike="noStrike" kern="1200" cap="none" spc="0" normalizeH="0" baseline="0" noProof="0">
                <a:ln>
                  <a:noFill/>
                </a:ln>
                <a:effectLst/>
                <a:uLnTx/>
                <a:uFillTx/>
                <a:latin typeface="+mn-lt"/>
                <a:ea typeface="+mn-ea"/>
                <a:cs typeface="+mn-cs"/>
              </a:rPr>
            </a:br>
            <a:r>
              <a:rPr kumimoji="0" lang="en-US" altLang="en-US" sz="2000" b="1" i="0" u="none" strike="noStrike" kern="1200" cap="none" spc="0" normalizeH="0" baseline="0" noProof="0">
                <a:ln>
                  <a:noFill/>
                </a:ln>
                <a:effectLst/>
                <a:uLnTx/>
                <a:uFillTx/>
                <a:latin typeface="+mn-lt"/>
                <a:ea typeface="+mn-ea"/>
                <a:cs typeface="+mn-cs"/>
              </a:rPr>
              <a:t>of Bloating</a:t>
            </a:r>
          </a:p>
        </p:txBody>
      </p:sp>
      <p:grpSp>
        <p:nvGrpSpPr>
          <p:cNvPr id="35" name="Group 40">
            <a:extLst>
              <a:ext uri="{FF2B5EF4-FFF2-40B4-BE49-F238E27FC236}">
                <a16:creationId xmlns:a16="http://schemas.microsoft.com/office/drawing/2014/main" id="{E818D549-7FC5-4474-B21A-9EB3E12527A5}"/>
              </a:ext>
            </a:extLst>
          </p:cNvPr>
          <p:cNvGrpSpPr>
            <a:grpSpLocks/>
          </p:cNvGrpSpPr>
          <p:nvPr/>
        </p:nvGrpSpPr>
        <p:grpSpPr bwMode="auto">
          <a:xfrm>
            <a:off x="6276542" y="5980843"/>
            <a:ext cx="3573164" cy="369333"/>
            <a:chOff x="1765195" y="3956863"/>
            <a:chExt cx="2058466" cy="301304"/>
          </a:xfrm>
        </p:grpSpPr>
        <p:sp>
          <p:nvSpPr>
            <p:cNvPr id="36" name="Rectangle 35">
              <a:extLst>
                <a:ext uri="{FF2B5EF4-FFF2-40B4-BE49-F238E27FC236}">
                  <a16:creationId xmlns:a16="http://schemas.microsoft.com/office/drawing/2014/main" id="{054D15EB-A282-42CA-872A-75FA6A5EA3E7}"/>
                </a:ext>
              </a:extLst>
            </p:cNvPr>
            <p:cNvSpPr/>
            <p:nvPr/>
          </p:nvSpPr>
          <p:spPr>
            <a:xfrm>
              <a:off x="1765195" y="4038796"/>
              <a:ext cx="195055" cy="1560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ea typeface="+mn-ea"/>
                <a:cs typeface="+mn-cs"/>
              </a:endParaRPr>
            </a:p>
          </p:txBody>
        </p:sp>
        <p:sp>
          <p:nvSpPr>
            <p:cNvPr id="37" name="TextBox 42">
              <a:extLst>
                <a:ext uri="{FF2B5EF4-FFF2-40B4-BE49-F238E27FC236}">
                  <a16:creationId xmlns:a16="http://schemas.microsoft.com/office/drawing/2014/main" id="{56E1EB94-44CB-4FEE-A181-7D49ABB6E363}"/>
                </a:ext>
              </a:extLst>
            </p:cNvPr>
            <p:cNvSpPr txBox="1">
              <a:spLocks noChangeArrowheads="1"/>
            </p:cNvSpPr>
            <p:nvPr/>
          </p:nvSpPr>
          <p:spPr bwMode="auto">
            <a:xfrm>
              <a:off x="1976751" y="3956863"/>
              <a:ext cx="683109" cy="30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err="1">
                  <a:ln>
                    <a:noFill/>
                  </a:ln>
                  <a:solidFill>
                    <a:prstClr val="black"/>
                  </a:solidFill>
                  <a:effectLst/>
                  <a:uLnTx/>
                  <a:uFillTx/>
                  <a:latin typeface="+mn-lt"/>
                  <a:ea typeface="+mn-ea"/>
                  <a:cs typeface="+mn-cs"/>
                </a:rPr>
                <a:t>Rifaximin</a:t>
              </a: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38" name="Rectangle 37">
              <a:extLst>
                <a:ext uri="{FF2B5EF4-FFF2-40B4-BE49-F238E27FC236}">
                  <a16:creationId xmlns:a16="http://schemas.microsoft.com/office/drawing/2014/main" id="{40B1A533-3CE7-4242-B135-4831AF07A588}"/>
                </a:ext>
              </a:extLst>
            </p:cNvPr>
            <p:cNvSpPr/>
            <p:nvPr/>
          </p:nvSpPr>
          <p:spPr>
            <a:xfrm>
              <a:off x="2827333" y="4041098"/>
              <a:ext cx="189447" cy="15601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ea typeface="+mn-ea"/>
                <a:cs typeface="+mn-cs"/>
              </a:endParaRPr>
            </a:p>
          </p:txBody>
        </p:sp>
        <p:sp>
          <p:nvSpPr>
            <p:cNvPr id="39" name="TextBox 44">
              <a:extLst>
                <a:ext uri="{FF2B5EF4-FFF2-40B4-BE49-F238E27FC236}">
                  <a16:creationId xmlns:a16="http://schemas.microsoft.com/office/drawing/2014/main" id="{B3515F08-8A9E-4E97-BEBE-FFC593B74B80}"/>
                </a:ext>
              </a:extLst>
            </p:cNvPr>
            <p:cNvSpPr txBox="1">
              <a:spLocks noChangeArrowheads="1"/>
            </p:cNvSpPr>
            <p:nvPr/>
          </p:nvSpPr>
          <p:spPr bwMode="auto">
            <a:xfrm>
              <a:off x="3028082" y="3956863"/>
              <a:ext cx="795579" cy="30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mn-lt"/>
                  <a:ea typeface="+mn-ea"/>
                  <a:cs typeface="+mn-cs"/>
                </a:rPr>
                <a:t>Placebo</a:t>
              </a:r>
            </a:p>
          </p:txBody>
        </p:sp>
      </p:grpSp>
      <p:cxnSp>
        <p:nvCxnSpPr>
          <p:cNvPr id="7" name="Straight Connector 6"/>
          <p:cNvCxnSpPr/>
          <p:nvPr/>
        </p:nvCxnSpPr>
        <p:spPr>
          <a:xfrm>
            <a:off x="4482073" y="5127551"/>
            <a:ext cx="3544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31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634-19FD-B647-B71D-37AD5AA7389F}"/>
              </a:ext>
            </a:extLst>
          </p:cNvPr>
          <p:cNvSpPr>
            <a:spLocks noGrp="1"/>
          </p:cNvSpPr>
          <p:nvPr>
            <p:ph type="title"/>
          </p:nvPr>
        </p:nvSpPr>
        <p:spPr/>
        <p:txBody>
          <a:bodyPr>
            <a:normAutofit/>
          </a:bodyPr>
          <a:lstStyle/>
          <a:p>
            <a:r>
              <a:rPr lang="en-US" dirty="0"/>
              <a:t>IBS Symptom Burden Is Substantial</a:t>
            </a:r>
            <a:endParaRPr lang="en-US" i="1" dirty="0"/>
          </a:p>
        </p:txBody>
      </p:sp>
      <p:sp>
        <p:nvSpPr>
          <p:cNvPr id="7" name="Text Placeholder 6"/>
          <p:cNvSpPr>
            <a:spLocks noGrp="1"/>
          </p:cNvSpPr>
          <p:nvPr>
            <p:ph type="body" sz="quarter" idx="14"/>
          </p:nvPr>
        </p:nvSpPr>
        <p:spPr/>
        <p:txBody>
          <a:bodyPr/>
          <a:lstStyle/>
          <a:p>
            <a:r>
              <a:rPr lang="en-US" i="0" dirty="0">
                <a:solidFill>
                  <a:schemeClr val="tx1">
                    <a:lumMod val="75000"/>
                  </a:schemeClr>
                </a:solidFill>
                <a:effectLst/>
              </a:rPr>
              <a:t>a. Drossman DA, et al. J Clin Gastroenterol 2009;43:541-550; b. </a:t>
            </a:r>
            <a:r>
              <a:rPr lang="en-US" dirty="0"/>
              <a:t>Ballou S, et al. Clin Gastroenterol Hepatol</a:t>
            </a:r>
            <a:r>
              <a:rPr lang="en-US" dirty="0">
                <a:solidFill>
                  <a:schemeClr val="tx1">
                    <a:lumMod val="75000"/>
                  </a:schemeClr>
                </a:solidFill>
              </a:rPr>
              <a:t>. 2019;17:2471-2478.e3.</a:t>
            </a:r>
            <a:endParaRPr lang="en-US" i="0" dirty="0">
              <a:solidFill>
                <a:schemeClr val="tx1">
                  <a:lumMod val="75000"/>
                </a:schemeClr>
              </a:solidFill>
              <a:effectLst/>
            </a:endParaRPr>
          </a:p>
        </p:txBody>
      </p:sp>
      <p:grpSp>
        <p:nvGrpSpPr>
          <p:cNvPr id="8" name="Group 7">
            <a:extLst>
              <a:ext uri="{FF2B5EF4-FFF2-40B4-BE49-F238E27FC236}">
                <a16:creationId xmlns:a16="http://schemas.microsoft.com/office/drawing/2014/main" id="{BCB884D6-CDE4-7E48-A1C2-957A26D91861}"/>
              </a:ext>
            </a:extLst>
          </p:cNvPr>
          <p:cNvGrpSpPr/>
          <p:nvPr/>
        </p:nvGrpSpPr>
        <p:grpSpPr>
          <a:xfrm>
            <a:off x="259387" y="1442966"/>
            <a:ext cx="11673223" cy="4546751"/>
            <a:chOff x="214887" y="1612311"/>
            <a:chExt cx="11673223" cy="4288650"/>
          </a:xfrm>
        </p:grpSpPr>
        <p:sp>
          <p:nvSpPr>
            <p:cNvPr id="9" name="Trapezoid 8">
              <a:extLst>
                <a:ext uri="{FF2B5EF4-FFF2-40B4-BE49-F238E27FC236}">
                  <a16:creationId xmlns:a16="http://schemas.microsoft.com/office/drawing/2014/main" id="{036568DE-B672-5D40-9D3A-499953893A06}"/>
                </a:ext>
              </a:extLst>
            </p:cNvPr>
            <p:cNvSpPr/>
            <p:nvPr/>
          </p:nvSpPr>
          <p:spPr>
            <a:xfrm rot="5400000">
              <a:off x="16087" y="1900114"/>
              <a:ext cx="4288650" cy="3713043"/>
            </a:xfrm>
            <a:prstGeom prst="trapezoid">
              <a:avLst>
                <a:gd name="adj" fmla="val 20023"/>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0" name="Trapezoid 9">
              <a:extLst>
                <a:ext uri="{FF2B5EF4-FFF2-40B4-BE49-F238E27FC236}">
                  <a16:creationId xmlns:a16="http://schemas.microsoft.com/office/drawing/2014/main" id="{73E55584-D4F9-1242-A96C-BD98B19D5A5F}"/>
                </a:ext>
              </a:extLst>
            </p:cNvPr>
            <p:cNvSpPr/>
            <p:nvPr/>
          </p:nvSpPr>
          <p:spPr>
            <a:xfrm rot="5400000">
              <a:off x="3951677" y="1900114"/>
              <a:ext cx="4288648" cy="3713043"/>
            </a:xfrm>
            <a:prstGeom prst="trapezoid">
              <a:avLst>
                <a:gd name="adj" fmla="val 20023"/>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1" name="TextBox 10"/>
            <p:cNvSpPr txBox="1"/>
            <p:nvPr/>
          </p:nvSpPr>
          <p:spPr>
            <a:xfrm>
              <a:off x="526437" y="2567915"/>
              <a:ext cx="3092290" cy="237744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F3853"/>
                  </a:solidFill>
                  <a:effectLst/>
                  <a:uLnTx/>
                  <a:uFillTx/>
                  <a:latin typeface="Proxima Nova Rg"/>
                  <a:ea typeface="+mn-ea"/>
                  <a:cs typeface="+mn-cs"/>
                </a:rPr>
                <a:t>Impaired health status restricts an average of 73 days of activity per year</a:t>
              </a:r>
              <a:r>
                <a:rPr kumimoji="0" lang="en-US" sz="2400" b="1" i="0" u="none" strike="noStrike" kern="1200" cap="none" spc="0" normalizeH="0" baseline="30000" noProof="0" dirty="0">
                  <a:ln>
                    <a:noFill/>
                  </a:ln>
                  <a:solidFill>
                    <a:srgbClr val="0F3853"/>
                  </a:solidFill>
                  <a:effectLst/>
                  <a:uLnTx/>
                  <a:uFillTx/>
                  <a:latin typeface="Proxima Nova Rg"/>
                  <a:ea typeface="+mn-ea"/>
                  <a:cs typeface="+mn-cs"/>
                </a:rPr>
                <a:t>[a</a:t>
              </a:r>
              <a:r>
                <a:rPr kumimoji="0" lang="en-US" sz="2000" b="1" i="0" u="none" strike="noStrike" kern="1200" cap="none" spc="0" normalizeH="0" baseline="30000" noProof="0" dirty="0">
                  <a:ln>
                    <a:noFill/>
                  </a:ln>
                  <a:solidFill>
                    <a:srgbClr val="0F3853"/>
                  </a:solidFill>
                  <a:effectLst/>
                  <a:uLnTx/>
                  <a:uFillTx/>
                  <a:latin typeface="Proxima Nova Rg"/>
                  <a:ea typeface="+mn-ea"/>
                  <a:cs typeface="+mn-cs"/>
                </a:rPr>
                <a:t>]</a:t>
              </a:r>
            </a:p>
          </p:txBody>
        </p:sp>
        <p:sp>
          <p:nvSpPr>
            <p:cNvPr id="12" name="TextBox 11"/>
            <p:cNvSpPr txBox="1"/>
            <p:nvPr/>
          </p:nvSpPr>
          <p:spPr>
            <a:xfrm>
              <a:off x="4522462" y="2567915"/>
              <a:ext cx="3209504" cy="237744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116EA7"/>
                  </a:solidFill>
                  <a:effectLst/>
                  <a:uLnTx/>
                  <a:uFillTx/>
                  <a:latin typeface="Proxima Nova Rg"/>
                  <a:ea typeface="+mn-ea"/>
                  <a:cs typeface="+mn-cs"/>
                </a:rPr>
                <a:t>Up to 38% of patients report having contemplated suicide as a result of their symptoms</a:t>
              </a:r>
              <a:r>
                <a:rPr kumimoji="0" lang="en-US" sz="2400" b="1" i="0" u="none" strike="noStrike" kern="1200" cap="none" spc="0" normalizeH="0" baseline="30000" noProof="0" dirty="0">
                  <a:ln>
                    <a:noFill/>
                  </a:ln>
                  <a:solidFill>
                    <a:srgbClr val="116EA7"/>
                  </a:solidFill>
                  <a:effectLst/>
                  <a:uLnTx/>
                  <a:uFillTx/>
                  <a:latin typeface="Proxima Nova Rg"/>
                  <a:ea typeface="+mn-ea"/>
                  <a:cs typeface="+mn-cs"/>
                </a:rPr>
                <a:t>[</a:t>
              </a:r>
              <a:r>
                <a:rPr lang="en-US" sz="2400" b="1" baseline="30000" dirty="0">
                  <a:solidFill>
                    <a:srgbClr val="116EA7"/>
                  </a:solidFill>
                  <a:latin typeface="Proxima Nova Rg"/>
                </a:rPr>
                <a:t>b</a:t>
              </a:r>
              <a:r>
                <a:rPr kumimoji="0" lang="en-US" sz="2400" b="1" i="0" u="none" strike="noStrike" kern="1200" cap="none" spc="0" normalizeH="0" baseline="30000" noProof="0" dirty="0">
                  <a:ln>
                    <a:noFill/>
                  </a:ln>
                  <a:solidFill>
                    <a:srgbClr val="116EA7"/>
                  </a:solidFill>
                  <a:effectLst/>
                  <a:uLnTx/>
                  <a:uFillTx/>
                  <a:latin typeface="Proxima Nova Rg"/>
                  <a:ea typeface="+mn-ea"/>
                  <a:cs typeface="+mn-cs"/>
                </a:rPr>
                <a:t>]</a:t>
              </a:r>
            </a:p>
          </p:txBody>
        </p:sp>
        <p:sp>
          <p:nvSpPr>
            <p:cNvPr id="13" name="Trapezoid 12">
              <a:extLst>
                <a:ext uri="{FF2B5EF4-FFF2-40B4-BE49-F238E27FC236}">
                  <a16:creationId xmlns:a16="http://schemas.microsoft.com/office/drawing/2014/main" id="{036568DE-B672-5D40-9D3A-499953893A06}"/>
                </a:ext>
              </a:extLst>
            </p:cNvPr>
            <p:cNvSpPr/>
            <p:nvPr/>
          </p:nvSpPr>
          <p:spPr>
            <a:xfrm rot="5400000">
              <a:off x="7887266" y="1900114"/>
              <a:ext cx="4288646" cy="3713043"/>
            </a:xfrm>
            <a:prstGeom prst="trapezoid">
              <a:avLst>
                <a:gd name="adj" fmla="val 20023"/>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4" name="TextBox 13"/>
            <p:cNvSpPr txBox="1"/>
            <p:nvPr/>
          </p:nvSpPr>
          <p:spPr>
            <a:xfrm>
              <a:off x="8387120" y="2480697"/>
              <a:ext cx="3413064" cy="213317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fr-FR" sz="2000" b="1" i="0" u="none" strike="noStrike" kern="1200" cap="none" spc="0" normalizeH="0" baseline="0" noProof="0" dirty="0">
                <a:ln>
                  <a:noFill/>
                </a:ln>
                <a:solidFill>
                  <a:srgbClr val="FD8831">
                    <a:lumMod val="75000"/>
                  </a:srgbClr>
                </a:solidFill>
                <a:effectLst/>
                <a:uLnTx/>
                <a:uFillTx/>
                <a:latin typeface="Proxima Nova Rg"/>
                <a:ea typeface="+mn-ea"/>
                <a:cs typeface="+mn-cs"/>
              </a:endParaRPr>
            </a:p>
            <a:p>
              <a:pPr marR="0" lvl="0" algn="l" defTabSz="457200" rtl="0" eaLnBrk="1" fontAlgn="auto" latinLnBrk="0" hangingPunct="1">
                <a:lnSpc>
                  <a:spcPct val="100000"/>
                </a:lnSpc>
                <a:spcBef>
                  <a:spcPts val="200"/>
                </a:spcBef>
                <a:spcAft>
                  <a:spcPts val="0"/>
                </a:spcAft>
                <a:buClrTx/>
                <a:buSzTx/>
                <a:tabLst/>
                <a:defRPr/>
              </a:pPr>
              <a:r>
                <a:rPr kumimoji="0" lang="en-US" sz="2400" b="1" i="0" u="none" strike="noStrike" kern="1200" cap="none" spc="0" normalizeH="0" baseline="0" noProof="0" dirty="0">
                  <a:ln>
                    <a:noFill/>
                  </a:ln>
                  <a:solidFill>
                    <a:schemeClr val="accent6"/>
                  </a:solidFill>
                  <a:effectLst/>
                  <a:uLnTx/>
                  <a:uFillTx/>
                  <a:latin typeface="Proxima Nova Rg"/>
                  <a:ea typeface="+mn-ea"/>
                  <a:cs typeface="+mn-cs"/>
                </a:rPr>
                <a:t>Average of 1.5 missed days of school/work and 8 days of lost productivity every month</a:t>
              </a:r>
              <a:r>
                <a:rPr kumimoji="0" lang="en-US" sz="2400" b="1" i="0" u="none" strike="noStrike" kern="1200" cap="none" spc="0" normalizeH="0" baseline="30000" noProof="0" dirty="0">
                  <a:ln>
                    <a:noFill/>
                  </a:ln>
                  <a:solidFill>
                    <a:schemeClr val="accent6"/>
                  </a:solidFill>
                  <a:effectLst/>
                  <a:uLnTx/>
                  <a:uFillTx/>
                  <a:latin typeface="Proxima Nova Rg"/>
                  <a:ea typeface="+mn-ea"/>
                  <a:cs typeface="+mn-cs"/>
                </a:rPr>
                <a:t>[b]</a:t>
              </a:r>
            </a:p>
          </p:txBody>
        </p:sp>
        <p:grpSp>
          <p:nvGrpSpPr>
            <p:cNvPr id="15" name="Group 14">
              <a:extLst>
                <a:ext uri="{FF2B5EF4-FFF2-40B4-BE49-F238E27FC236}">
                  <a16:creationId xmlns:a16="http://schemas.microsoft.com/office/drawing/2014/main" id="{39FF7CE5-041D-F041-955C-E64690A3A2AD}"/>
                </a:ext>
              </a:extLst>
            </p:cNvPr>
            <p:cNvGrpSpPr/>
            <p:nvPr/>
          </p:nvGrpSpPr>
          <p:grpSpPr>
            <a:xfrm>
              <a:off x="214887" y="1612312"/>
              <a:ext cx="7960180" cy="4288646"/>
              <a:chOff x="214887" y="1612311"/>
              <a:chExt cx="7960180" cy="3157536"/>
            </a:xfrm>
          </p:grpSpPr>
          <p:sp>
            <p:nvSpPr>
              <p:cNvPr id="16" name="Rectangle 15">
                <a:extLst>
                  <a:ext uri="{FF2B5EF4-FFF2-40B4-BE49-F238E27FC236}">
                    <a16:creationId xmlns:a16="http://schemas.microsoft.com/office/drawing/2014/main" id="{502C16BE-ADD5-B24E-8D61-9466E23B50F9}"/>
                  </a:ext>
                </a:extLst>
              </p:cNvPr>
              <p:cNvSpPr/>
              <p:nvPr/>
            </p:nvSpPr>
            <p:spPr>
              <a:xfrm>
                <a:off x="4148535" y="1612311"/>
                <a:ext cx="90943" cy="31575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7" name="Rectangle 16">
                <a:extLst>
                  <a:ext uri="{FF2B5EF4-FFF2-40B4-BE49-F238E27FC236}">
                    <a16:creationId xmlns:a16="http://schemas.microsoft.com/office/drawing/2014/main" id="{6BE78D33-F5B7-A447-99ED-DD024BC3ACD9}"/>
                  </a:ext>
                </a:extLst>
              </p:cNvPr>
              <p:cNvSpPr/>
              <p:nvPr/>
            </p:nvSpPr>
            <p:spPr>
              <a:xfrm>
                <a:off x="8084124" y="1612311"/>
                <a:ext cx="90943" cy="31575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8" name="Rectangle 17">
                <a:extLst>
                  <a:ext uri="{FF2B5EF4-FFF2-40B4-BE49-F238E27FC236}">
                    <a16:creationId xmlns:a16="http://schemas.microsoft.com/office/drawing/2014/main" id="{1EB23168-61D9-8B4A-92AB-C0CE10D56F3E}"/>
                  </a:ext>
                </a:extLst>
              </p:cNvPr>
              <p:cNvSpPr/>
              <p:nvPr/>
            </p:nvSpPr>
            <p:spPr>
              <a:xfrm>
                <a:off x="214887" y="1612311"/>
                <a:ext cx="90943" cy="31575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grpSp>
    </p:spTree>
    <p:extLst>
      <p:ext uri="{BB962C8B-B14F-4D97-AF65-F5344CB8AC3E}">
        <p14:creationId xmlns:p14="http://schemas.microsoft.com/office/powerpoint/2010/main" val="310040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91822" y="3965435"/>
            <a:ext cx="4212492" cy="2031325"/>
          </a:xfrm>
          <a:prstGeom prst="rect">
            <a:avLst/>
          </a:prstGeom>
          <a:solidFill>
            <a:schemeClr val="accent6">
              <a:lumMod val="20000"/>
              <a:lumOff val="80000"/>
            </a:schemeClr>
          </a:solid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6"/>
                </a:solidFill>
                <a:effectLst/>
                <a:uLnTx/>
                <a:uFillTx/>
                <a:ea typeface="+mn-ea"/>
                <a:cs typeface="+mn-cs"/>
              </a:rPr>
              <a:t>Urgency and bloating improved significantly with both repeat treatments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chemeClr val="accent6"/>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6"/>
                </a:solidFill>
                <a:effectLst/>
                <a:uLnTx/>
                <a:uFillTx/>
                <a:ea typeface="+mn-ea"/>
                <a:cs typeface="+mn-cs"/>
              </a:rPr>
              <a:t>Abdominal pain and stool consistency improved significantly </a:t>
            </a:r>
            <a:br>
              <a:rPr kumimoji="0" lang="en-US" sz="1800" b="1" i="0" u="none" strike="noStrike" kern="1200" cap="none" spc="0" normalizeH="0" baseline="0" noProof="0">
                <a:ln>
                  <a:noFill/>
                </a:ln>
                <a:solidFill>
                  <a:schemeClr val="accent6"/>
                </a:solidFill>
                <a:effectLst/>
                <a:uLnTx/>
                <a:uFillTx/>
                <a:ea typeface="+mn-ea"/>
                <a:cs typeface="+mn-cs"/>
              </a:rPr>
            </a:br>
            <a:r>
              <a:rPr kumimoji="0" lang="en-US" sz="1800" b="1" i="0" u="none" strike="noStrike" kern="1200" cap="none" spc="0" normalizeH="0" baseline="0" noProof="0">
                <a:ln>
                  <a:noFill/>
                </a:ln>
                <a:solidFill>
                  <a:schemeClr val="accent6"/>
                </a:solidFill>
                <a:effectLst/>
                <a:uLnTx/>
                <a:uFillTx/>
                <a:ea typeface="+mn-ea"/>
                <a:cs typeface="+mn-cs"/>
              </a:rPr>
              <a:t>with first retreatment</a:t>
            </a:r>
          </a:p>
        </p:txBody>
      </p:sp>
      <p:sp>
        <p:nvSpPr>
          <p:cNvPr id="5" name="Title 4"/>
          <p:cNvSpPr>
            <a:spLocks noGrp="1"/>
          </p:cNvSpPr>
          <p:nvPr>
            <p:ph type="title"/>
          </p:nvPr>
        </p:nvSpPr>
        <p:spPr/>
        <p:txBody>
          <a:bodyPr>
            <a:noAutofit/>
          </a:bodyPr>
          <a:lstStyle/>
          <a:p>
            <a:r>
              <a:rPr lang="en-US" altLang="en-US" dirty="0"/>
              <a:t>Rifaximin for IBS-D</a:t>
            </a:r>
            <a:br>
              <a:rPr lang="en-US" altLang="en-US" sz="4000" dirty="0"/>
            </a:br>
            <a:r>
              <a:rPr lang="en-US" altLang="en-US" sz="3200" i="1" dirty="0"/>
              <a:t>TARGET 3 Trial</a:t>
            </a:r>
            <a:endParaRPr lang="en-US" sz="3200" i="1" dirty="0">
              <a:latin typeface="+mn-lt"/>
              <a:cs typeface="Arial" panose="020B0604020202020204" pitchFamily="34" charset="0"/>
            </a:endParaRPr>
          </a:p>
        </p:txBody>
      </p:sp>
      <p:sp>
        <p:nvSpPr>
          <p:cNvPr id="3" name="Text Placeholder 2"/>
          <p:cNvSpPr>
            <a:spLocks noGrp="1"/>
          </p:cNvSpPr>
          <p:nvPr>
            <p:ph type="body" sz="quarter" idx="14"/>
          </p:nvPr>
        </p:nvSpPr>
        <p:spPr>
          <a:xfrm>
            <a:off x="0" y="6443188"/>
            <a:ext cx="12191999" cy="278332"/>
          </a:xfrm>
        </p:spPr>
        <p:txBody>
          <a:bodyPr/>
          <a:lstStyle/>
          <a:p>
            <a:r>
              <a:rPr lang="pt-BR"/>
              <a:t>Lembo A, et al. Gastroenterology. 2016;151:1113-1121.</a:t>
            </a:r>
          </a:p>
        </p:txBody>
      </p:sp>
      <p:graphicFrame>
        <p:nvGraphicFramePr>
          <p:cNvPr id="13" name="Chart 12"/>
          <p:cNvGraphicFramePr/>
          <p:nvPr>
            <p:extLst>
              <p:ext uri="{D42A27DB-BD31-4B8C-83A1-F6EECF244321}">
                <p14:modId xmlns:p14="http://schemas.microsoft.com/office/powerpoint/2010/main" val="4004423954"/>
              </p:ext>
            </p:extLst>
          </p:nvPr>
        </p:nvGraphicFramePr>
        <p:xfrm>
          <a:off x="1054747" y="1856935"/>
          <a:ext cx="5697686" cy="3858573"/>
        </p:xfrm>
        <a:graphic>
          <a:graphicData uri="http://schemas.openxmlformats.org/drawingml/2006/chart">
            <c:chart xmlns:c="http://schemas.openxmlformats.org/drawingml/2006/chart" xmlns:r="http://schemas.openxmlformats.org/officeDocument/2006/relationships" r:id="rId4"/>
          </a:graphicData>
        </a:graphic>
      </p:graphicFrame>
      <p:sp>
        <p:nvSpPr>
          <p:cNvPr id="18" name="Freeform 18"/>
          <p:cNvSpPr>
            <a:spLocks/>
          </p:cNvSpPr>
          <p:nvPr/>
        </p:nvSpPr>
        <p:spPr bwMode="black">
          <a:xfrm flipH="1">
            <a:off x="5137624" y="3253913"/>
            <a:ext cx="744097" cy="394141"/>
          </a:xfrm>
          <a:custGeom>
            <a:avLst/>
            <a:gdLst>
              <a:gd name="T0" fmla="*/ 445 w 445"/>
              <a:gd name="T1" fmla="*/ 220 h 1145"/>
              <a:gd name="T2" fmla="*/ 445 w 445"/>
              <a:gd name="T3" fmla="*/ 0 h 1145"/>
              <a:gd name="T4" fmla="*/ 0 w 445"/>
              <a:gd name="T5" fmla="*/ 0 h 1145"/>
              <a:gd name="T6" fmla="*/ 0 w 445"/>
              <a:gd name="T7" fmla="*/ 1145 h 1145"/>
              <a:gd name="T8" fmla="*/ 0 60000 65536"/>
              <a:gd name="T9" fmla="*/ 0 60000 65536"/>
              <a:gd name="T10" fmla="*/ 0 60000 65536"/>
              <a:gd name="T11" fmla="*/ 0 60000 65536"/>
              <a:gd name="T12" fmla="*/ 0 w 445"/>
              <a:gd name="T13" fmla="*/ 0 h 1145"/>
              <a:gd name="T14" fmla="*/ 445 w 445"/>
              <a:gd name="T15" fmla="*/ 1145 h 1145"/>
              <a:gd name="connsiteX0" fmla="*/ 10000 w 10000"/>
              <a:gd name="connsiteY0" fmla="*/ 1921 h 15976"/>
              <a:gd name="connsiteX1" fmla="*/ 10000 w 10000"/>
              <a:gd name="connsiteY1" fmla="*/ 0 h 15976"/>
              <a:gd name="connsiteX2" fmla="*/ 0 w 10000"/>
              <a:gd name="connsiteY2" fmla="*/ 0 h 15976"/>
              <a:gd name="connsiteX3" fmla="*/ 0 w 10000"/>
              <a:gd name="connsiteY3" fmla="*/ 15976 h 15976"/>
              <a:gd name="connsiteX0" fmla="*/ 10000 w 10000"/>
              <a:gd name="connsiteY0" fmla="*/ 6200 h 15976"/>
              <a:gd name="connsiteX1" fmla="*/ 10000 w 10000"/>
              <a:gd name="connsiteY1" fmla="*/ 0 h 15976"/>
              <a:gd name="connsiteX2" fmla="*/ 0 w 10000"/>
              <a:gd name="connsiteY2" fmla="*/ 0 h 15976"/>
              <a:gd name="connsiteX3" fmla="*/ 0 w 10000"/>
              <a:gd name="connsiteY3" fmla="*/ 15976 h 15976"/>
              <a:gd name="connsiteX0" fmla="*/ 10000 w 10000"/>
              <a:gd name="connsiteY0" fmla="*/ 3594 h 15976"/>
              <a:gd name="connsiteX1" fmla="*/ 10000 w 10000"/>
              <a:gd name="connsiteY1" fmla="*/ 0 h 15976"/>
              <a:gd name="connsiteX2" fmla="*/ 0 w 10000"/>
              <a:gd name="connsiteY2" fmla="*/ 0 h 15976"/>
              <a:gd name="connsiteX3" fmla="*/ 0 w 10000"/>
              <a:gd name="connsiteY3" fmla="*/ 15976 h 15976"/>
            </a:gdLst>
            <a:ahLst/>
            <a:cxnLst>
              <a:cxn ang="0">
                <a:pos x="connsiteX0" y="connsiteY0"/>
              </a:cxn>
              <a:cxn ang="0">
                <a:pos x="connsiteX1" y="connsiteY1"/>
              </a:cxn>
              <a:cxn ang="0">
                <a:pos x="connsiteX2" y="connsiteY2"/>
              </a:cxn>
              <a:cxn ang="0">
                <a:pos x="connsiteX3" y="connsiteY3"/>
              </a:cxn>
            </a:cxnLst>
            <a:rect l="l" t="t" r="r" b="b"/>
            <a:pathLst>
              <a:path w="10000" h="15976">
                <a:moveTo>
                  <a:pt x="10000" y="3594"/>
                </a:moveTo>
                <a:lnTo>
                  <a:pt x="10000" y="0"/>
                </a:lnTo>
                <a:lnTo>
                  <a:pt x="0" y="0"/>
                </a:lnTo>
                <a:lnTo>
                  <a:pt x="0" y="15976"/>
                </a:lnTo>
              </a:path>
            </a:pathLst>
          </a:custGeom>
          <a:noFill/>
          <a:ln w="12700" cmpd="sng">
            <a:solidFill>
              <a:schemeClr val="bg1"/>
            </a:solidFill>
            <a:prstDash val="solid"/>
            <a:round/>
            <a:headEnd/>
            <a:tailEnd/>
          </a:ln>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21" name="TextBox 20"/>
          <p:cNvSpPr txBox="1"/>
          <p:nvPr/>
        </p:nvSpPr>
        <p:spPr>
          <a:xfrm>
            <a:off x="3570007" y="3137081"/>
            <a:ext cx="9984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effectLst/>
                <a:uLnTx/>
                <a:uFillTx/>
                <a:ea typeface="+mn-ea"/>
                <a:cs typeface="+mn-cs"/>
              </a:rPr>
              <a:t>P </a:t>
            </a:r>
            <a:r>
              <a:rPr kumimoji="0" lang="en-US" sz="1400" b="0" i="0" u="none" strike="noStrike" kern="1200" cap="none" spc="0" normalizeH="0" baseline="0" noProof="0">
                <a:ln>
                  <a:noFill/>
                </a:ln>
                <a:effectLst/>
                <a:uLnTx/>
                <a:uFillTx/>
                <a:ea typeface="+mn-ea"/>
                <a:cs typeface="+mn-cs"/>
              </a:rPr>
              <a:t>= .03</a:t>
            </a:r>
          </a:p>
        </p:txBody>
      </p:sp>
      <p:graphicFrame>
        <p:nvGraphicFramePr>
          <p:cNvPr id="22" name="Table 21"/>
          <p:cNvGraphicFramePr>
            <a:graphicFrameLocks noGrp="1"/>
          </p:cNvGraphicFramePr>
          <p:nvPr>
            <p:extLst>
              <p:ext uri="{D42A27DB-BD31-4B8C-83A1-F6EECF244321}">
                <p14:modId xmlns:p14="http://schemas.microsoft.com/office/powerpoint/2010/main" val="1316804705"/>
              </p:ext>
            </p:extLst>
          </p:nvPr>
        </p:nvGraphicFramePr>
        <p:xfrm>
          <a:off x="2641229" y="5148662"/>
          <a:ext cx="3018029" cy="470179"/>
        </p:xfrm>
        <a:graphic>
          <a:graphicData uri="http://schemas.openxmlformats.org/drawingml/2006/table">
            <a:tbl>
              <a:tblPr firstRow="1" bandRow="1">
                <a:tableStyleId>{2D5ABB26-0587-4C30-8999-92F81FD0307C}</a:tableStyleId>
              </a:tblPr>
              <a:tblGrid>
                <a:gridCol w="916937">
                  <a:extLst>
                    <a:ext uri="{9D8B030D-6E8A-4147-A177-3AD203B41FA5}">
                      <a16:colId xmlns:a16="http://schemas.microsoft.com/office/drawing/2014/main" val="20000"/>
                    </a:ext>
                  </a:extLst>
                </a:gridCol>
                <a:gridCol w="1147762">
                  <a:extLst>
                    <a:ext uri="{9D8B030D-6E8A-4147-A177-3AD203B41FA5}">
                      <a16:colId xmlns:a16="http://schemas.microsoft.com/office/drawing/2014/main" val="20001"/>
                    </a:ext>
                  </a:extLst>
                </a:gridCol>
                <a:gridCol w="953330">
                  <a:extLst>
                    <a:ext uri="{9D8B030D-6E8A-4147-A177-3AD203B41FA5}">
                      <a16:colId xmlns:a16="http://schemas.microsoft.com/office/drawing/2014/main" val="20002"/>
                    </a:ext>
                  </a:extLst>
                </a:gridCol>
              </a:tblGrid>
              <a:tr h="470179">
                <a:tc>
                  <a:txBody>
                    <a:bodyPr/>
                    <a:lstStyle/>
                    <a:p>
                      <a:pPr algn="ctr"/>
                      <a:r>
                        <a:rPr lang="en-US" sz="1400" b="0" baseline="0">
                          <a:solidFill>
                            <a:schemeClr val="tx1"/>
                          </a:solidFill>
                        </a:rPr>
                        <a:t>n=328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baseline="0">
                          <a:solidFill>
                            <a:schemeClr val="tx1"/>
                          </a:solidFill>
                        </a:rPr>
                        <a:t>             n=308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0" baseline="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9" name="TextBox 21">
            <a:extLst>
              <a:ext uri="{FF2B5EF4-FFF2-40B4-BE49-F238E27FC236}">
                <a16:creationId xmlns:a16="http://schemas.microsoft.com/office/drawing/2014/main" id="{889A55AF-1B10-4C22-BF5D-974AE61C54CD}"/>
              </a:ext>
            </a:extLst>
          </p:cNvPr>
          <p:cNvSpPr txBox="1">
            <a:spLocks noChangeArrowheads="1"/>
          </p:cNvSpPr>
          <p:nvPr/>
        </p:nvSpPr>
        <p:spPr bwMode="auto">
          <a:xfrm rot="16200000">
            <a:off x="-606846" y="3473527"/>
            <a:ext cx="30531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effectLst/>
                <a:uLnTx/>
                <a:uFillTx/>
                <a:latin typeface="+mn-lt"/>
                <a:ea typeface="+mn-ea"/>
                <a:cs typeface="+mn-cs"/>
              </a:rPr>
              <a:t>Patients, %</a:t>
            </a:r>
          </a:p>
        </p:txBody>
      </p:sp>
      <p:sp>
        <p:nvSpPr>
          <p:cNvPr id="30" name="TextBox 11">
            <a:extLst>
              <a:ext uri="{FF2B5EF4-FFF2-40B4-BE49-F238E27FC236}">
                <a16:creationId xmlns:a16="http://schemas.microsoft.com/office/drawing/2014/main" id="{E94C4CFA-11A6-4D5F-B3A7-E6B0595D1A36}"/>
              </a:ext>
            </a:extLst>
          </p:cNvPr>
          <p:cNvSpPr txBox="1">
            <a:spLocks noChangeArrowheads="1"/>
          </p:cNvSpPr>
          <p:nvPr/>
        </p:nvSpPr>
        <p:spPr bwMode="auto">
          <a:xfrm>
            <a:off x="1861283" y="2025893"/>
            <a:ext cx="4074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a:ln>
                  <a:noFill/>
                </a:ln>
                <a:effectLst/>
                <a:uLnTx/>
                <a:uFillTx/>
                <a:latin typeface="+mn-lt"/>
                <a:ea typeface="+mn-ea"/>
                <a:cs typeface="+mn-cs"/>
              </a:rPr>
              <a:t>First Repeat Treatment</a:t>
            </a:r>
          </a:p>
        </p:txBody>
      </p:sp>
      <p:grpSp>
        <p:nvGrpSpPr>
          <p:cNvPr id="32" name="Group 40">
            <a:extLst>
              <a:ext uri="{FF2B5EF4-FFF2-40B4-BE49-F238E27FC236}">
                <a16:creationId xmlns:a16="http://schemas.microsoft.com/office/drawing/2014/main" id="{8C823575-83E8-4DA3-903A-221D8D233600}"/>
              </a:ext>
            </a:extLst>
          </p:cNvPr>
          <p:cNvGrpSpPr>
            <a:grpSpLocks/>
          </p:cNvGrpSpPr>
          <p:nvPr/>
        </p:nvGrpSpPr>
        <p:grpSpPr bwMode="auto">
          <a:xfrm>
            <a:off x="2114507" y="5744472"/>
            <a:ext cx="3779040" cy="369331"/>
            <a:chOff x="1741604" y="3956863"/>
            <a:chExt cx="2177069" cy="301304"/>
          </a:xfrm>
        </p:grpSpPr>
        <p:sp>
          <p:nvSpPr>
            <p:cNvPr id="33" name="Rectangle 32">
              <a:extLst>
                <a:ext uri="{FF2B5EF4-FFF2-40B4-BE49-F238E27FC236}">
                  <a16:creationId xmlns:a16="http://schemas.microsoft.com/office/drawing/2014/main" id="{29E10D9A-6FD4-4A4F-AAA0-B2B846635CD2}"/>
                </a:ext>
              </a:extLst>
            </p:cNvPr>
            <p:cNvSpPr/>
            <p:nvPr/>
          </p:nvSpPr>
          <p:spPr>
            <a:xfrm>
              <a:off x="1741604" y="4016363"/>
              <a:ext cx="205817" cy="19336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ea typeface="+mn-ea"/>
                <a:cs typeface="+mn-cs"/>
              </a:endParaRPr>
            </a:p>
          </p:txBody>
        </p:sp>
        <p:sp>
          <p:nvSpPr>
            <p:cNvPr id="34" name="TextBox 42">
              <a:extLst>
                <a:ext uri="{FF2B5EF4-FFF2-40B4-BE49-F238E27FC236}">
                  <a16:creationId xmlns:a16="http://schemas.microsoft.com/office/drawing/2014/main" id="{D8358062-D9B5-445C-90C7-15A3D2C43C54}"/>
                </a:ext>
              </a:extLst>
            </p:cNvPr>
            <p:cNvSpPr txBox="1">
              <a:spLocks noChangeArrowheads="1"/>
            </p:cNvSpPr>
            <p:nvPr/>
          </p:nvSpPr>
          <p:spPr bwMode="auto">
            <a:xfrm>
              <a:off x="1967737" y="3956863"/>
              <a:ext cx="683109" cy="30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err="1">
                  <a:ln>
                    <a:noFill/>
                  </a:ln>
                  <a:solidFill>
                    <a:prstClr val="black"/>
                  </a:solidFill>
                  <a:effectLst/>
                  <a:uLnTx/>
                  <a:uFillTx/>
                  <a:latin typeface="+mn-lt"/>
                  <a:ea typeface="+mn-ea"/>
                  <a:cs typeface="+mn-cs"/>
                </a:rPr>
                <a:t>Rifaximin</a:t>
              </a: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35" name="Rectangle 34">
              <a:extLst>
                <a:ext uri="{FF2B5EF4-FFF2-40B4-BE49-F238E27FC236}">
                  <a16:creationId xmlns:a16="http://schemas.microsoft.com/office/drawing/2014/main" id="{A417F4A4-626B-4BED-B1F6-BEB2300DD334}"/>
                </a:ext>
              </a:extLst>
            </p:cNvPr>
            <p:cNvSpPr/>
            <p:nvPr/>
          </p:nvSpPr>
          <p:spPr>
            <a:xfrm>
              <a:off x="2907443" y="4016363"/>
              <a:ext cx="201630" cy="193368"/>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ea typeface="+mn-ea"/>
                <a:cs typeface="+mn-cs"/>
              </a:endParaRPr>
            </a:p>
          </p:txBody>
        </p:sp>
        <p:sp>
          <p:nvSpPr>
            <p:cNvPr id="36" name="TextBox 44">
              <a:extLst>
                <a:ext uri="{FF2B5EF4-FFF2-40B4-BE49-F238E27FC236}">
                  <a16:creationId xmlns:a16="http://schemas.microsoft.com/office/drawing/2014/main" id="{1CDBA30B-DBF2-4175-8800-BDBF1811C52B}"/>
                </a:ext>
              </a:extLst>
            </p:cNvPr>
            <p:cNvSpPr txBox="1">
              <a:spLocks noChangeArrowheads="1"/>
            </p:cNvSpPr>
            <p:nvPr/>
          </p:nvSpPr>
          <p:spPr bwMode="auto">
            <a:xfrm>
              <a:off x="3123094" y="3956863"/>
              <a:ext cx="795579" cy="30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mn-lt"/>
                  <a:ea typeface="+mn-ea"/>
                  <a:cs typeface="+mn-cs"/>
                </a:rPr>
                <a:t>Placebo</a:t>
              </a:r>
            </a:p>
          </p:txBody>
        </p:sp>
      </p:grpSp>
      <p:sp>
        <p:nvSpPr>
          <p:cNvPr id="37" name="TextBox 36">
            <a:extLst>
              <a:ext uri="{FF2B5EF4-FFF2-40B4-BE49-F238E27FC236}">
                <a16:creationId xmlns:a16="http://schemas.microsoft.com/office/drawing/2014/main" id="{0DA29A2A-8F30-4FF0-9DEB-844EEE6EB218}"/>
              </a:ext>
            </a:extLst>
          </p:cNvPr>
          <p:cNvSpPr txBox="1"/>
          <p:nvPr/>
        </p:nvSpPr>
        <p:spPr>
          <a:xfrm>
            <a:off x="6768949" y="1580015"/>
            <a:ext cx="5192679" cy="193899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lumMod val="75000"/>
                  </a:schemeClr>
                </a:solidFill>
                <a:effectLst/>
                <a:uLnTx/>
                <a:uFillTx/>
                <a:ea typeface="+mn-ea"/>
                <a:cs typeface="Arial"/>
              </a:rPr>
              <a:t>Responder defined as </a:t>
            </a:r>
          </a:p>
          <a:p>
            <a:pPr marL="342900" marR="0" lvl="0" indent="-342900" algn="l" defTabSz="914400" rtl="0" eaLnBrk="1" fontAlgn="auto"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schemeClr>
                </a:solidFill>
                <a:effectLst/>
                <a:uLnTx/>
                <a:uFillTx/>
                <a:ea typeface="+mn-ea"/>
                <a:cs typeface="Arial"/>
              </a:rPr>
              <a:t>Responding to IBS-related abdominal pain and stool consistency for at least 2 of 4 weeks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lumMod val="75000"/>
                  </a:schemeClr>
                </a:solidFill>
                <a:effectLst/>
                <a:uLnTx/>
                <a:uFillTx/>
                <a:ea typeface="+mn-ea"/>
                <a:cs typeface="Arial"/>
              </a:rPr>
              <a:t>Recurrence defined as </a:t>
            </a:r>
          </a:p>
          <a:p>
            <a:pPr marL="342900" marR="0" lvl="0" indent="-342900" algn="l" defTabSz="914400" rtl="0" eaLnBrk="1" fontAlgn="auto"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schemeClr>
                </a:solidFill>
                <a:effectLst/>
                <a:uLnTx/>
                <a:uFillTx/>
                <a:ea typeface="+mn-ea"/>
                <a:cs typeface="Arial"/>
              </a:rPr>
              <a:t>Loss of response for at least 3 of 4 weeks </a:t>
            </a:r>
          </a:p>
        </p:txBody>
      </p:sp>
      <p:sp>
        <p:nvSpPr>
          <p:cNvPr id="14" name="TextBox 13"/>
          <p:cNvSpPr txBox="1"/>
          <p:nvPr/>
        </p:nvSpPr>
        <p:spPr>
          <a:xfrm>
            <a:off x="1884912" y="2327684"/>
            <a:ext cx="4355662" cy="30777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ea typeface="+mn-ea"/>
              </a:rPr>
              <a:t>Data for last observation carried forward</a:t>
            </a:r>
            <a:endParaRPr kumimoji="0" lang="en-US" sz="1400" b="0" i="0" u="none" strike="noStrike" kern="1200" cap="none" spc="0" normalizeH="0" baseline="0" noProof="0">
              <a:ln>
                <a:noFill/>
              </a:ln>
              <a:effectLst/>
              <a:uLnTx/>
              <a:uFillTx/>
              <a:ea typeface="+mn-ea"/>
              <a:cs typeface="Arial"/>
            </a:endParaRPr>
          </a:p>
        </p:txBody>
      </p:sp>
      <p:sp>
        <p:nvSpPr>
          <p:cNvPr id="38" name="TextBox 11">
            <a:extLst>
              <a:ext uri="{FF2B5EF4-FFF2-40B4-BE49-F238E27FC236}">
                <a16:creationId xmlns:a16="http://schemas.microsoft.com/office/drawing/2014/main" id="{4EA3BEF2-3926-45AE-8A04-1305F516B95B}"/>
              </a:ext>
            </a:extLst>
          </p:cNvPr>
          <p:cNvSpPr txBox="1">
            <a:spLocks noChangeArrowheads="1"/>
          </p:cNvSpPr>
          <p:nvPr/>
        </p:nvSpPr>
        <p:spPr bwMode="auto">
          <a:xfrm>
            <a:off x="1272276" y="1385958"/>
            <a:ext cx="5252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a:ln>
                  <a:noFill/>
                </a:ln>
                <a:effectLst/>
                <a:uLnTx/>
                <a:uFillTx/>
                <a:latin typeface="+mn-lt"/>
                <a:ea typeface="+mn-ea"/>
                <a:cs typeface="+mn-cs"/>
              </a:rPr>
              <a:t>Retreatment Efficacy</a:t>
            </a:r>
          </a:p>
        </p:txBody>
      </p:sp>
      <p:cxnSp>
        <p:nvCxnSpPr>
          <p:cNvPr id="6" name="Straight Connector 5"/>
          <p:cNvCxnSpPr>
            <a:cxnSpLocks/>
          </p:cNvCxnSpPr>
          <p:nvPr/>
        </p:nvCxnSpPr>
        <p:spPr>
          <a:xfrm>
            <a:off x="1822146" y="5192736"/>
            <a:ext cx="3943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22883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tLang="en-US"/>
              <a:t>Rifaximin in the Clinic</a:t>
            </a:r>
            <a:endParaRPr lang="en-US" altLang="en-US" sz="3200" i="1"/>
          </a:p>
        </p:txBody>
      </p:sp>
      <p:sp>
        <p:nvSpPr>
          <p:cNvPr id="2" name="Text Placeholder 1"/>
          <p:cNvSpPr>
            <a:spLocks noGrp="1"/>
          </p:cNvSpPr>
          <p:nvPr>
            <p:ph type="body" sz="quarter" idx="14"/>
          </p:nvPr>
        </p:nvSpPr>
        <p:spPr>
          <a:xfrm>
            <a:off x="3383280" y="6183319"/>
            <a:ext cx="8808719" cy="524553"/>
          </a:xfrm>
        </p:spPr>
        <p:txBody>
          <a:bodyPr/>
          <a:lstStyle/>
          <a:p>
            <a:r>
              <a:rPr lang="en-US"/>
              <a:t>*Pooled analysis of phase 2b and phase 3 trials of rifaximin in non-IBS-C.</a:t>
            </a:r>
          </a:p>
          <a:p>
            <a:r>
              <a:rPr lang="en-US"/>
              <a:t>a. Rifaximin [PI]. Approved 2004. Revised October 2020; b. Schoenfeld P, et al. Aliment Pharmacol Ther. 2014;39:1161-1168.</a:t>
            </a:r>
          </a:p>
        </p:txBody>
      </p:sp>
      <p:sp>
        <p:nvSpPr>
          <p:cNvPr id="5" name="Text Placeholder 4"/>
          <p:cNvSpPr>
            <a:spLocks noGrp="1"/>
          </p:cNvSpPr>
          <p:nvPr>
            <p:ph type="body" sz="quarter" idx="15"/>
          </p:nvPr>
        </p:nvSpPr>
        <p:spPr/>
        <p:txBody>
          <a:bodyPr/>
          <a:lstStyle/>
          <a:p>
            <a:pPr marL="0" lvl="1" indent="0">
              <a:lnSpc>
                <a:spcPct val="100000"/>
              </a:lnSpc>
              <a:spcBef>
                <a:spcPts val="600"/>
              </a:spcBef>
              <a:buClr>
                <a:srgbClr val="FD8831"/>
              </a:buClr>
              <a:buNone/>
            </a:pPr>
            <a:r>
              <a:rPr lang="en-US" sz="2400" b="1">
                <a:solidFill>
                  <a:schemeClr val="tx1">
                    <a:lumMod val="75000"/>
                  </a:schemeClr>
                </a:solidFill>
              </a:rPr>
              <a:t>Dosage for IBS-D</a:t>
            </a:r>
            <a:r>
              <a:rPr lang="en-US" sz="2400" baseline="30000">
                <a:solidFill>
                  <a:schemeClr val="tx1">
                    <a:lumMod val="75000"/>
                  </a:schemeClr>
                </a:solidFill>
              </a:rPr>
              <a:t>[a]</a:t>
            </a:r>
            <a:endParaRPr lang="en-US" sz="2400" b="1">
              <a:solidFill>
                <a:schemeClr val="tx1">
                  <a:lumMod val="75000"/>
                </a:schemeClr>
              </a:solidFill>
            </a:endParaRPr>
          </a:p>
          <a:p>
            <a:pPr marL="404813" lvl="1" indent="-225425">
              <a:lnSpc>
                <a:spcPct val="100000"/>
              </a:lnSpc>
              <a:spcBef>
                <a:spcPts val="600"/>
              </a:spcBef>
              <a:buClr>
                <a:srgbClr val="FD8831"/>
              </a:buClr>
            </a:pPr>
            <a:r>
              <a:rPr lang="en-US" sz="2200">
                <a:solidFill>
                  <a:schemeClr val="tx1">
                    <a:lumMod val="75000"/>
                  </a:schemeClr>
                </a:solidFill>
              </a:rPr>
              <a:t>550 mg 3 times daily for 14 days</a:t>
            </a:r>
          </a:p>
          <a:p>
            <a:pPr marL="404813" lvl="1" indent="-225425">
              <a:lnSpc>
                <a:spcPct val="100000"/>
              </a:lnSpc>
              <a:spcBef>
                <a:spcPts val="600"/>
              </a:spcBef>
              <a:buClr>
                <a:srgbClr val="FD8831"/>
              </a:buClr>
            </a:pPr>
            <a:r>
              <a:rPr lang="en-US" sz="2200">
                <a:solidFill>
                  <a:schemeClr val="tx1">
                    <a:lumMod val="75000"/>
                  </a:schemeClr>
                </a:solidFill>
              </a:rPr>
              <a:t>For recurrence, up to 2 retreatments with the same regimen</a:t>
            </a:r>
            <a:endParaRPr lang="en-US" sz="2200" baseline="30000">
              <a:solidFill>
                <a:schemeClr val="tx1">
                  <a:lumMod val="75000"/>
                </a:schemeClr>
              </a:solidFill>
            </a:endParaRPr>
          </a:p>
        </p:txBody>
      </p:sp>
      <p:graphicFrame>
        <p:nvGraphicFramePr>
          <p:cNvPr id="14" name="Content Placeholder 7">
            <a:extLst>
              <a:ext uri="{FF2B5EF4-FFF2-40B4-BE49-F238E27FC236}">
                <a16:creationId xmlns:a16="http://schemas.microsoft.com/office/drawing/2014/main" id="{67EA26D7-E807-453A-B58A-3D534F841292}"/>
              </a:ext>
            </a:extLst>
          </p:cNvPr>
          <p:cNvGraphicFramePr>
            <a:graphicFrameLocks/>
          </p:cNvGraphicFramePr>
          <p:nvPr>
            <p:extLst>
              <p:ext uri="{D42A27DB-BD31-4B8C-83A1-F6EECF244321}">
                <p14:modId xmlns:p14="http://schemas.microsoft.com/office/powerpoint/2010/main" val="3814301586"/>
              </p:ext>
            </p:extLst>
          </p:nvPr>
        </p:nvGraphicFramePr>
        <p:xfrm>
          <a:off x="4090654" y="2253605"/>
          <a:ext cx="7393970" cy="3576770"/>
        </p:xfrm>
        <a:graphic>
          <a:graphicData uri="http://schemas.openxmlformats.org/drawingml/2006/table">
            <a:tbl>
              <a:tblPr firstRow="1" bandRow="1">
                <a:tableStyleId>{2D5ABB26-0587-4C30-8999-92F81FD0307C}</a:tableStyleId>
              </a:tblPr>
              <a:tblGrid>
                <a:gridCol w="3460198">
                  <a:extLst>
                    <a:ext uri="{9D8B030D-6E8A-4147-A177-3AD203B41FA5}">
                      <a16:colId xmlns:a16="http://schemas.microsoft.com/office/drawing/2014/main" val="1427973297"/>
                    </a:ext>
                  </a:extLst>
                </a:gridCol>
                <a:gridCol w="1966886">
                  <a:extLst>
                    <a:ext uri="{9D8B030D-6E8A-4147-A177-3AD203B41FA5}">
                      <a16:colId xmlns:a16="http://schemas.microsoft.com/office/drawing/2014/main" val="2521815982"/>
                    </a:ext>
                  </a:extLst>
                </a:gridCol>
                <a:gridCol w="1966886">
                  <a:extLst>
                    <a:ext uri="{9D8B030D-6E8A-4147-A177-3AD203B41FA5}">
                      <a16:colId xmlns:a16="http://schemas.microsoft.com/office/drawing/2014/main" val="3290015225"/>
                    </a:ext>
                  </a:extLst>
                </a:gridCol>
              </a:tblGrid>
              <a:tr h="622129">
                <a:tc>
                  <a:txBody>
                    <a:bodyPr/>
                    <a:lstStyle/>
                    <a:p>
                      <a:pPr algn="l">
                        <a:lnSpc>
                          <a:spcPct val="100000"/>
                        </a:lnSpc>
                      </a:pPr>
                      <a:endParaRPr lang="en-US" sz="2000" b="0">
                        <a:ln>
                          <a:noFill/>
                        </a:ln>
                        <a:solidFill>
                          <a:srgbClr val="003854"/>
                        </a:solidFill>
                        <a:latin typeface="+mj-lt"/>
                      </a:endParaRPr>
                    </a:p>
                  </a:txBody>
                  <a:tcPr marL="85162" marR="8516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a:txBody>
                    <a:bodyPr/>
                    <a:lstStyle/>
                    <a:p>
                      <a:pPr algn="ctr"/>
                      <a:r>
                        <a:rPr lang="en-US" sz="2000" b="0">
                          <a:solidFill>
                            <a:schemeClr val="bg1"/>
                          </a:solidFill>
                          <a:latin typeface="+mj-lt"/>
                        </a:rPr>
                        <a:t>Rifaximin 550 mg</a:t>
                      </a:r>
                    </a:p>
                    <a:p>
                      <a:pPr algn="ctr"/>
                      <a:r>
                        <a:rPr lang="en-US" sz="2000" b="0">
                          <a:solidFill>
                            <a:schemeClr val="bg1"/>
                          </a:solidFill>
                          <a:latin typeface="+mj-lt"/>
                        </a:rPr>
                        <a:t>(n = 1008)</a:t>
                      </a:r>
                    </a:p>
                  </a:txBody>
                  <a:tcPr marT="34290" marB="34290" anchor="b"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a:txBody>
                    <a:bodyPr/>
                    <a:lstStyle/>
                    <a:p>
                      <a:pPr algn="ctr"/>
                      <a:r>
                        <a:rPr lang="en-US" sz="2000" b="0">
                          <a:solidFill>
                            <a:schemeClr val="bg1"/>
                          </a:solidFill>
                          <a:latin typeface="+mj-lt"/>
                        </a:rPr>
                        <a:t>Placebo</a:t>
                      </a:r>
                    </a:p>
                    <a:p>
                      <a:pPr algn="ctr"/>
                      <a:r>
                        <a:rPr lang="en-US" sz="2000" b="0">
                          <a:solidFill>
                            <a:schemeClr val="bg1"/>
                          </a:solidFill>
                          <a:latin typeface="+mj-lt"/>
                        </a:rPr>
                        <a:t>(n = 829)</a:t>
                      </a:r>
                    </a:p>
                  </a:txBody>
                  <a:tcPr marT="34290" marB="34290" anchor="b"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41697">
                <a:tc>
                  <a:txBody>
                    <a:bodyPr/>
                    <a:lstStyle/>
                    <a:p>
                      <a:pPr algn="l">
                        <a:lnSpc>
                          <a:spcPct val="100000"/>
                        </a:lnSpc>
                      </a:pPr>
                      <a:r>
                        <a:rPr lang="en-US" sz="2000" b="0">
                          <a:ln>
                            <a:noFill/>
                          </a:ln>
                          <a:solidFill>
                            <a:schemeClr val="bg1"/>
                          </a:solidFill>
                          <a:latin typeface="+mj-lt"/>
                        </a:rPr>
                        <a:t>AEs, n (%)</a:t>
                      </a:r>
                    </a:p>
                  </a:txBody>
                  <a:tcPr marL="85162" marR="8516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pPr algn="ctr">
                        <a:lnSpc>
                          <a:spcPct val="100000"/>
                        </a:lnSpc>
                      </a:pPr>
                      <a:endParaRPr lang="en-US" sz="1600" b="0">
                        <a:ln>
                          <a:noFill/>
                        </a:ln>
                        <a:solidFill>
                          <a:schemeClr val="bg1"/>
                        </a:solidFill>
                        <a:latin typeface="Franklin Gothic Book" panose="020B0503020102020204" pitchFamily="34" charset="0"/>
                      </a:endParaRPr>
                    </a:p>
                  </a:txBody>
                  <a:tcPr marL="85162" marR="85162" anchor="b">
                    <a:lnL>
                      <a:noFill/>
                    </a:lnL>
                    <a:lnR>
                      <a:noFill/>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algn="ctr">
                        <a:lnSpc>
                          <a:spcPct val="100000"/>
                        </a:lnSpc>
                      </a:pPr>
                      <a:endParaRPr lang="en-US" sz="2000" b="0">
                        <a:ln>
                          <a:noFill/>
                        </a:ln>
                        <a:solidFill>
                          <a:schemeClr val="bg1"/>
                        </a:solidFill>
                        <a:latin typeface="Franklin Gothic Book" panose="020B0503020102020204" pitchFamily="34" charset="0"/>
                      </a:endParaRPr>
                    </a:p>
                  </a:txBody>
                  <a:tcPr marL="85162" marR="85162" anchor="b">
                    <a:lnL>
                      <a:noFill/>
                    </a:lnL>
                    <a:lnR>
                      <a:noFill/>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99393274"/>
                  </a:ext>
                </a:extLst>
              </a:tr>
              <a:tr h="418824">
                <a:tc>
                  <a:txBody>
                    <a:bodyPr/>
                    <a:lstStyle/>
                    <a:p>
                      <a:pPr marL="0" indent="0">
                        <a:buFont typeface="Arial" panose="020B0604020202020204" pitchFamily="34" charset="0"/>
                        <a:buNone/>
                      </a:pPr>
                      <a:r>
                        <a:rPr lang="en-US" sz="2000">
                          <a:solidFill>
                            <a:schemeClr val="tx1">
                              <a:lumMod val="75000"/>
                            </a:schemeClr>
                          </a:solidFill>
                        </a:rPr>
                        <a:t>Headache</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55 (5.5)</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51 (6.2)</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077313"/>
                  </a:ext>
                </a:extLst>
              </a:tr>
              <a:tr h="418824">
                <a:tc>
                  <a:txBody>
                    <a:bodyPr/>
                    <a:lstStyle/>
                    <a:p>
                      <a:pPr marL="0" indent="0">
                        <a:buFont typeface="Arial" panose="020B0604020202020204" pitchFamily="34" charset="0"/>
                        <a:buNone/>
                      </a:pPr>
                      <a:r>
                        <a:rPr lang="en-US" sz="2000">
                          <a:solidFill>
                            <a:schemeClr val="tx1">
                              <a:lumMod val="75000"/>
                            </a:schemeClr>
                          </a:solidFill>
                        </a:rPr>
                        <a:t>URT</a:t>
                      </a:r>
                      <a:r>
                        <a:rPr lang="en-US" sz="2000" baseline="0">
                          <a:solidFill>
                            <a:schemeClr val="tx1">
                              <a:lumMod val="75000"/>
                            </a:schemeClr>
                          </a:solidFill>
                        </a:rPr>
                        <a:t> infection</a:t>
                      </a:r>
                      <a:endParaRPr lang="en-US" sz="2000">
                        <a:solidFill>
                          <a:schemeClr val="tx1">
                            <a:lumMod val="75000"/>
                          </a:schemeClr>
                        </a:solidFill>
                      </a:endParaRP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45 (4.5)</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47 (5.7)</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26868684"/>
                  </a:ext>
                </a:extLst>
              </a:tr>
              <a:tr h="418824">
                <a:tc>
                  <a:txBody>
                    <a:bodyPr/>
                    <a:lstStyle/>
                    <a:p>
                      <a:pPr marL="0" indent="0">
                        <a:buFont typeface="Arial" panose="020B0604020202020204" pitchFamily="34" charset="0"/>
                        <a:buNone/>
                      </a:pPr>
                      <a:r>
                        <a:rPr lang="en-US" sz="2000">
                          <a:solidFill>
                            <a:schemeClr val="tx1">
                              <a:lumMod val="75000"/>
                            </a:schemeClr>
                          </a:solidFill>
                        </a:rPr>
                        <a:t>Nausea</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41 (4.1)</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31 (3.7)</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3061249"/>
                  </a:ext>
                </a:extLst>
              </a:tr>
              <a:tr h="418824">
                <a:tc>
                  <a:txBody>
                    <a:bodyPr/>
                    <a:lstStyle/>
                    <a:p>
                      <a:pPr marL="0" indent="0">
                        <a:buFont typeface="Arial" panose="020B0604020202020204" pitchFamily="34" charset="0"/>
                        <a:buNone/>
                      </a:pPr>
                      <a:r>
                        <a:rPr lang="en-US" sz="2000">
                          <a:solidFill>
                            <a:schemeClr val="tx1">
                              <a:lumMod val="75000"/>
                            </a:schemeClr>
                          </a:solidFill>
                        </a:rPr>
                        <a:t>Abdominal pain</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40 (4.0)</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39 (4.7)</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470828"/>
                  </a:ext>
                </a:extLst>
              </a:tr>
              <a:tr h="418824">
                <a:tc>
                  <a:txBody>
                    <a:bodyPr/>
                    <a:lstStyle/>
                    <a:p>
                      <a:pPr marL="0" indent="0">
                        <a:buFont typeface="Arial" panose="020B0604020202020204" pitchFamily="34" charset="0"/>
                        <a:buNone/>
                      </a:pPr>
                      <a:r>
                        <a:rPr lang="en-US" sz="2000">
                          <a:solidFill>
                            <a:schemeClr val="tx1">
                              <a:lumMod val="75000"/>
                            </a:schemeClr>
                          </a:solidFill>
                        </a:rPr>
                        <a:t>Diarrhea</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35 (3.5)</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26 (3.1)</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3588267"/>
                  </a:ext>
                </a:extLst>
              </a:tr>
              <a:tr h="418824">
                <a:tc>
                  <a:txBody>
                    <a:bodyPr/>
                    <a:lstStyle/>
                    <a:p>
                      <a:pPr marL="0" indent="0">
                        <a:buFont typeface="Arial" panose="020B0604020202020204" pitchFamily="34" charset="0"/>
                        <a:buNone/>
                      </a:pPr>
                      <a:r>
                        <a:rPr lang="en-US" sz="2000">
                          <a:solidFill>
                            <a:schemeClr val="tx1">
                              <a:lumMod val="75000"/>
                            </a:schemeClr>
                          </a:solidFill>
                        </a:rPr>
                        <a:t>Urinary</a:t>
                      </a:r>
                      <a:r>
                        <a:rPr lang="en-US" sz="2000" baseline="0">
                          <a:solidFill>
                            <a:schemeClr val="tx1">
                              <a:lumMod val="75000"/>
                            </a:schemeClr>
                          </a:solidFill>
                        </a:rPr>
                        <a:t> tract infection</a:t>
                      </a:r>
                      <a:endParaRPr lang="en-US" sz="2000">
                        <a:solidFill>
                          <a:schemeClr val="tx1">
                            <a:lumMod val="75000"/>
                          </a:schemeClr>
                        </a:solidFill>
                      </a:endParaRP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32 (3.2)</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a:solidFill>
                            <a:schemeClr val="tx1">
                              <a:lumMod val="75000"/>
                            </a:schemeClr>
                          </a:solidFill>
                        </a:rPr>
                        <a:t>18 (2.2)</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793188"/>
                  </a:ext>
                </a:extLst>
              </a:tr>
            </a:tbl>
          </a:graphicData>
        </a:graphic>
      </p:graphicFrame>
      <p:sp>
        <p:nvSpPr>
          <p:cNvPr id="6" name="Rectangle 5"/>
          <p:cNvSpPr/>
          <p:nvPr/>
        </p:nvSpPr>
        <p:spPr>
          <a:xfrm>
            <a:off x="5450941" y="1799211"/>
            <a:ext cx="4673395" cy="400110"/>
          </a:xfrm>
          <a:prstGeom prst="rect">
            <a:avLst/>
          </a:prstGeom>
        </p:spPr>
        <p:txBody>
          <a:bodyPr wrap="none">
            <a:spAutoFit/>
          </a:bodyPr>
          <a:lstStyle/>
          <a:p>
            <a:pPr algn="ctr"/>
            <a:r>
              <a:rPr lang="en-US" sz="2000" b="1"/>
              <a:t>Most Common Reported AEs (≥ 2%)*</a:t>
            </a:r>
            <a:r>
              <a:rPr lang="en-US" sz="2000" b="1" baseline="30000"/>
              <a:t>[b]</a:t>
            </a:r>
          </a:p>
        </p:txBody>
      </p:sp>
      <p:sp>
        <p:nvSpPr>
          <p:cNvPr id="3" name="Content Placeholder 2">
            <a:extLst>
              <a:ext uri="{FF2B5EF4-FFF2-40B4-BE49-F238E27FC236}">
                <a16:creationId xmlns:a16="http://schemas.microsoft.com/office/drawing/2014/main" id="{44632EF4-56A1-42BB-91D0-D212A936DA05}"/>
              </a:ext>
            </a:extLst>
          </p:cNvPr>
          <p:cNvSpPr>
            <a:spLocks noGrp="1"/>
          </p:cNvSpPr>
          <p:nvPr>
            <p:ph type="body" sz="quarter" idx="11"/>
          </p:nvPr>
        </p:nvSpPr>
        <p:spPr>
          <a:xfrm>
            <a:off x="0" y="1081907"/>
            <a:ext cx="12191999" cy="422405"/>
          </a:xfrm>
        </p:spPr>
        <p:txBody>
          <a:bodyPr/>
          <a:lstStyle/>
          <a:p>
            <a:r>
              <a:rPr lang="en-US" sz="1800"/>
              <a:t>Pooled safety analysis demonstrated no difference between rifaximin and placebo for any AE</a:t>
            </a:r>
            <a:r>
              <a:rPr lang="en-US" sz="1800" baseline="30000"/>
              <a:t>[b]</a:t>
            </a:r>
          </a:p>
        </p:txBody>
      </p:sp>
    </p:spTree>
    <p:extLst>
      <p:ext uri="{BB962C8B-B14F-4D97-AF65-F5344CB8AC3E}">
        <p14:creationId xmlns:p14="http://schemas.microsoft.com/office/powerpoint/2010/main" val="2037066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Eluxadoline in IBS-D</a:t>
            </a:r>
            <a:endParaRPr lang="en-US" sz="4000" i="1" dirty="0"/>
          </a:p>
        </p:txBody>
      </p:sp>
      <p:sp>
        <p:nvSpPr>
          <p:cNvPr id="7" name="Text Placeholder 6">
            <a:extLst>
              <a:ext uri="{FF2B5EF4-FFF2-40B4-BE49-F238E27FC236}">
                <a16:creationId xmlns:a16="http://schemas.microsoft.com/office/drawing/2014/main" id="{AE9C9274-04B3-40D0-8099-A050443B2EFE}"/>
              </a:ext>
            </a:extLst>
          </p:cNvPr>
          <p:cNvSpPr>
            <a:spLocks noGrp="1"/>
          </p:cNvSpPr>
          <p:nvPr>
            <p:ph type="body" sz="quarter" idx="14"/>
          </p:nvPr>
        </p:nvSpPr>
        <p:spPr>
          <a:xfrm>
            <a:off x="3383280" y="6090986"/>
            <a:ext cx="8808719" cy="616886"/>
          </a:xfrm>
        </p:spPr>
        <p:txBody>
          <a:bodyPr/>
          <a:lstStyle/>
          <a:p>
            <a:r>
              <a:rPr lang="en-US" sz="1100"/>
              <a:t>*</a:t>
            </a:r>
            <a:r>
              <a:rPr lang="en-US" sz="1100" i="1"/>
              <a:t>P</a:t>
            </a:r>
            <a:r>
              <a:rPr lang="en-US" sz="1100"/>
              <a:t> &lt; .05 vs. placebo; **</a:t>
            </a:r>
            <a:r>
              <a:rPr lang="en-US" sz="1100" i="1"/>
              <a:t>P</a:t>
            </a:r>
            <a:r>
              <a:rPr lang="en-US" sz="1100"/>
              <a:t> &lt; .001 vs. placebo.</a:t>
            </a:r>
            <a:br>
              <a:rPr lang="en-US" sz="1100"/>
            </a:br>
            <a:r>
              <a:rPr lang="en-US" sz="1100"/>
              <a:t>ETOH, ethyl alcohol; SO, sphincter of Oddi. </a:t>
            </a:r>
            <a:br>
              <a:rPr lang="en-US"/>
            </a:br>
            <a:r>
              <a:rPr lang="en-US" sz="1100"/>
              <a:t>Eluxadoline [PI]. Approved 2015. Revised June 2020; </a:t>
            </a:r>
            <a:r>
              <a:rPr lang="en-GB" altLang="en-US" sz="1100"/>
              <a:t>Lembo AJ et al. N Engl J Med. 2016;374:242-253</a:t>
            </a:r>
            <a:r>
              <a:rPr lang="en-US"/>
              <a:t>. </a:t>
            </a:r>
          </a:p>
        </p:txBody>
      </p:sp>
      <p:sp>
        <p:nvSpPr>
          <p:cNvPr id="3" name="Text Placeholder 2"/>
          <p:cNvSpPr>
            <a:spLocks noGrp="1"/>
          </p:cNvSpPr>
          <p:nvPr>
            <p:ph type="body" sz="quarter" idx="15"/>
          </p:nvPr>
        </p:nvSpPr>
        <p:spPr/>
        <p:txBody>
          <a:bodyPr>
            <a:noAutofit/>
          </a:bodyPr>
          <a:lstStyle/>
          <a:p>
            <a:pPr marL="342900" lvl="0" indent="-342900" defTabSz="457200">
              <a:lnSpc>
                <a:spcPct val="100000"/>
              </a:lnSpc>
              <a:spcAft>
                <a:spcPts val="600"/>
              </a:spcAft>
              <a:buClr>
                <a:schemeClr val="accent6"/>
              </a:buClr>
              <a:buFont typeface="Wingdings" panose="05000000000000000000" pitchFamily="2" charset="2"/>
              <a:buChar char="§"/>
              <a:defRPr/>
            </a:pPr>
            <a:r>
              <a:rPr lang="en-US" b="0">
                <a:solidFill>
                  <a:schemeClr val="tx1">
                    <a:lumMod val="75000"/>
                  </a:schemeClr>
                </a:solidFill>
              </a:rPr>
              <a:t>Mixed opioid receptor modulator</a:t>
            </a:r>
          </a:p>
          <a:p>
            <a:pPr marL="800100" lvl="1" indent="-342900" defTabSz="457200">
              <a:lnSpc>
                <a:spcPct val="100000"/>
              </a:lnSpc>
              <a:buFont typeface="Arial" panose="020B0604020202020204" pitchFamily="34" charset="0"/>
              <a:buChar char="•"/>
              <a:defRPr/>
            </a:pPr>
            <a:r>
              <a:rPr lang="en-US" sz="1800">
                <a:solidFill>
                  <a:schemeClr val="tx1">
                    <a:lumMod val="75000"/>
                  </a:schemeClr>
                </a:solidFill>
              </a:rPr>
              <a:t>μ/</a:t>
            </a:r>
            <a:r>
              <a:rPr lang="el-GR" sz="1800">
                <a:solidFill>
                  <a:schemeClr val="tx1">
                    <a:lumMod val="75000"/>
                  </a:schemeClr>
                </a:solidFill>
              </a:rPr>
              <a:t>κ</a:t>
            </a:r>
            <a:r>
              <a:rPr lang="en-US" sz="1800">
                <a:solidFill>
                  <a:schemeClr val="tx1">
                    <a:lumMod val="75000"/>
                  </a:schemeClr>
                </a:solidFill>
              </a:rPr>
              <a:t>-opioid receptor agonist/</a:t>
            </a:r>
            <a:r>
              <a:rPr lang="el-GR" sz="1800">
                <a:solidFill>
                  <a:schemeClr val="tx1">
                    <a:lumMod val="75000"/>
                  </a:schemeClr>
                </a:solidFill>
              </a:rPr>
              <a:t>δ</a:t>
            </a:r>
            <a:r>
              <a:rPr lang="en-US" sz="1800">
                <a:solidFill>
                  <a:schemeClr val="tx1">
                    <a:lumMod val="75000"/>
                  </a:schemeClr>
                </a:solidFill>
              </a:rPr>
              <a:t>-opioid receptor antagonist</a:t>
            </a:r>
          </a:p>
          <a:p>
            <a:pPr marL="342900" lvl="0" indent="-342900" defTabSz="457200">
              <a:lnSpc>
                <a:spcPct val="100000"/>
              </a:lnSpc>
              <a:spcAft>
                <a:spcPts val="600"/>
              </a:spcAft>
              <a:buClr>
                <a:schemeClr val="accent6"/>
              </a:buClr>
              <a:buFont typeface="Wingdings" panose="05000000000000000000" pitchFamily="2" charset="2"/>
              <a:buChar char="§"/>
              <a:defRPr/>
            </a:pPr>
            <a:r>
              <a:rPr lang="en-US" b="0">
                <a:solidFill>
                  <a:schemeClr val="tx1">
                    <a:lumMod val="75000"/>
                  </a:schemeClr>
                </a:solidFill>
              </a:rPr>
              <a:t>2 RCTs; 2426 patients</a:t>
            </a:r>
          </a:p>
          <a:p>
            <a:pPr marL="342900" lvl="0" indent="-342900" defTabSz="457200">
              <a:lnSpc>
                <a:spcPct val="100000"/>
              </a:lnSpc>
              <a:spcAft>
                <a:spcPts val="600"/>
              </a:spcAft>
              <a:buClr>
                <a:schemeClr val="accent6"/>
              </a:buClr>
              <a:buFont typeface="Wingdings" panose="05000000000000000000" pitchFamily="2" charset="2"/>
              <a:buChar char="§"/>
              <a:defRPr/>
            </a:pPr>
            <a:r>
              <a:rPr lang="en-US" b="0">
                <a:solidFill>
                  <a:schemeClr val="tx1">
                    <a:lumMod val="75000"/>
                  </a:schemeClr>
                </a:solidFill>
              </a:rPr>
              <a:t>AEs: constipation, abdominal pain, SO spasm, pancreatitis</a:t>
            </a:r>
          </a:p>
          <a:p>
            <a:pPr marL="800100" lvl="1" indent="-342900" defTabSz="457200">
              <a:lnSpc>
                <a:spcPct val="100000"/>
              </a:lnSpc>
              <a:buFont typeface="Arial" panose="020B0604020202020204" pitchFamily="34" charset="0"/>
              <a:buChar char="•"/>
              <a:defRPr/>
            </a:pPr>
            <a:r>
              <a:rPr lang="en-US" sz="1800">
                <a:solidFill>
                  <a:schemeClr val="tx1">
                    <a:lumMod val="75000"/>
                  </a:schemeClr>
                </a:solidFill>
              </a:rPr>
              <a:t>Contraindicated if no gall bladder or h/o pancreatitis, heavy ETOH users</a:t>
            </a:r>
          </a:p>
        </p:txBody>
      </p:sp>
      <p:sp>
        <p:nvSpPr>
          <p:cNvPr id="36" name="Freeform 35"/>
          <p:cNvSpPr/>
          <p:nvPr/>
        </p:nvSpPr>
        <p:spPr>
          <a:xfrm>
            <a:off x="-1661160" y="6839144"/>
            <a:ext cx="25521" cy="18857"/>
          </a:xfrm>
          <a:custGeom>
            <a:avLst/>
            <a:gdLst>
              <a:gd name="connsiteX0" fmla="*/ 0 w 25521"/>
              <a:gd name="connsiteY0" fmla="*/ 0 h 18857"/>
              <a:gd name="connsiteX1" fmla="*/ 25521 w 25521"/>
              <a:gd name="connsiteY1" fmla="*/ 18857 h 18857"/>
              <a:gd name="connsiteX2" fmla="*/ 0 w 25521"/>
              <a:gd name="connsiteY2" fmla="*/ 18857 h 18857"/>
              <a:gd name="connsiteX3" fmla="*/ 0 w 25521"/>
              <a:gd name="connsiteY3" fmla="*/ 0 h 18857"/>
            </a:gdLst>
            <a:ahLst/>
            <a:cxnLst>
              <a:cxn ang="0">
                <a:pos x="connsiteX0" y="connsiteY0"/>
              </a:cxn>
              <a:cxn ang="0">
                <a:pos x="connsiteX1" y="connsiteY1"/>
              </a:cxn>
              <a:cxn ang="0">
                <a:pos x="connsiteX2" y="connsiteY2"/>
              </a:cxn>
              <a:cxn ang="0">
                <a:pos x="connsiteX3" y="connsiteY3"/>
              </a:cxn>
            </a:cxnLst>
            <a:rect l="l" t="t" r="r" b="b"/>
            <a:pathLst>
              <a:path w="25521" h="18857">
                <a:moveTo>
                  <a:pt x="0" y="0"/>
                </a:moveTo>
                <a:lnTo>
                  <a:pt x="25521" y="18857"/>
                </a:lnTo>
                <a:lnTo>
                  <a:pt x="0" y="18857"/>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pic>
        <p:nvPicPr>
          <p:cNvPr id="5" name="Picture 4" descr="Chart, waterfall chart&#10;&#10;Description automatically generated">
            <a:extLst>
              <a:ext uri="{FF2B5EF4-FFF2-40B4-BE49-F238E27FC236}">
                <a16:creationId xmlns:a16="http://schemas.microsoft.com/office/drawing/2014/main" id="{71CB8354-8378-F549-EE29-18F0DBC73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131" y="1307156"/>
            <a:ext cx="6263015" cy="4740019"/>
          </a:xfrm>
          <a:prstGeom prst="rect">
            <a:avLst/>
          </a:prstGeom>
        </p:spPr>
      </p:pic>
    </p:spTree>
    <p:extLst>
      <p:ext uri="{BB962C8B-B14F-4D97-AF65-F5344CB8AC3E}">
        <p14:creationId xmlns:p14="http://schemas.microsoft.com/office/powerpoint/2010/main" val="112825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03" y="117070"/>
            <a:ext cx="11512305" cy="828675"/>
          </a:xfrm>
        </p:spPr>
        <p:txBody>
          <a:bodyPr>
            <a:normAutofit/>
          </a:bodyPr>
          <a:lstStyle/>
          <a:p>
            <a:r>
              <a:rPr lang="en-US" dirty="0"/>
              <a:t>Eluxadoline in Patients Who Failed Loperamide: RELIEF Trial</a:t>
            </a:r>
            <a:endParaRPr lang="en-US" i="1" dirty="0"/>
          </a:p>
        </p:txBody>
      </p:sp>
      <p:sp>
        <p:nvSpPr>
          <p:cNvPr id="7" name="Text Placeholder 6">
            <a:extLst>
              <a:ext uri="{FF2B5EF4-FFF2-40B4-BE49-F238E27FC236}">
                <a16:creationId xmlns:a16="http://schemas.microsoft.com/office/drawing/2014/main" id="{AE9C9274-04B3-40D0-8099-A050443B2EFE}"/>
              </a:ext>
            </a:extLst>
          </p:cNvPr>
          <p:cNvSpPr>
            <a:spLocks noGrp="1"/>
          </p:cNvSpPr>
          <p:nvPr>
            <p:ph type="body" sz="quarter" idx="14"/>
          </p:nvPr>
        </p:nvSpPr>
        <p:spPr>
          <a:xfrm>
            <a:off x="0" y="6273911"/>
            <a:ext cx="12191999" cy="447609"/>
          </a:xfrm>
        </p:spPr>
        <p:txBody>
          <a:bodyPr/>
          <a:lstStyle/>
          <a:p>
            <a:r>
              <a:rPr lang="en-US"/>
              <a:t>WAP, </a:t>
            </a:r>
            <a:r>
              <a:rPr lang="en-US" sz="1100"/>
              <a:t>worst abdominal pain. </a:t>
            </a:r>
            <a:br>
              <a:rPr lang="en-US" sz="1100"/>
            </a:br>
            <a:r>
              <a:rPr lang="en-US"/>
              <a:t>Brenner DM, et al. Am J Gastroenterol. 2019;114:1502-1511.</a:t>
            </a:r>
            <a:endParaRPr lang="en-US" i="1"/>
          </a:p>
        </p:txBody>
      </p:sp>
      <p:sp>
        <p:nvSpPr>
          <p:cNvPr id="36" name="Freeform 35"/>
          <p:cNvSpPr/>
          <p:nvPr/>
        </p:nvSpPr>
        <p:spPr>
          <a:xfrm>
            <a:off x="-1661160" y="6839144"/>
            <a:ext cx="25521" cy="18857"/>
          </a:xfrm>
          <a:custGeom>
            <a:avLst/>
            <a:gdLst>
              <a:gd name="connsiteX0" fmla="*/ 0 w 25521"/>
              <a:gd name="connsiteY0" fmla="*/ 0 h 18857"/>
              <a:gd name="connsiteX1" fmla="*/ 25521 w 25521"/>
              <a:gd name="connsiteY1" fmla="*/ 18857 h 18857"/>
              <a:gd name="connsiteX2" fmla="*/ 0 w 25521"/>
              <a:gd name="connsiteY2" fmla="*/ 18857 h 18857"/>
              <a:gd name="connsiteX3" fmla="*/ 0 w 25521"/>
              <a:gd name="connsiteY3" fmla="*/ 0 h 18857"/>
            </a:gdLst>
            <a:ahLst/>
            <a:cxnLst>
              <a:cxn ang="0">
                <a:pos x="connsiteX0" y="connsiteY0"/>
              </a:cxn>
              <a:cxn ang="0">
                <a:pos x="connsiteX1" y="connsiteY1"/>
              </a:cxn>
              <a:cxn ang="0">
                <a:pos x="connsiteX2" y="connsiteY2"/>
              </a:cxn>
              <a:cxn ang="0">
                <a:pos x="connsiteX3" y="connsiteY3"/>
              </a:cxn>
            </a:cxnLst>
            <a:rect l="l" t="t" r="r" b="b"/>
            <a:pathLst>
              <a:path w="25521" h="18857">
                <a:moveTo>
                  <a:pt x="0" y="0"/>
                </a:moveTo>
                <a:lnTo>
                  <a:pt x="25521" y="18857"/>
                </a:lnTo>
                <a:lnTo>
                  <a:pt x="0" y="18857"/>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8" name="Content Placeholder 3">
            <a:extLst>
              <a:ext uri="{FF2B5EF4-FFF2-40B4-BE49-F238E27FC236}">
                <a16:creationId xmlns:a16="http://schemas.microsoft.com/office/drawing/2014/main" id="{0D94D2D2-A61E-7627-CDB2-B1434BA53F50}"/>
              </a:ext>
            </a:extLst>
          </p:cNvPr>
          <p:cNvSpPr txBox="1">
            <a:spLocks/>
          </p:cNvSpPr>
          <p:nvPr/>
        </p:nvSpPr>
        <p:spPr>
          <a:xfrm>
            <a:off x="0" y="1092064"/>
            <a:ext cx="12191999" cy="461665"/>
          </a:xfrm>
          <a:prstGeom prst="rect">
            <a:avLst/>
          </a:prstGeom>
        </p:spPr>
        <p:txBody>
          <a:bodyPr/>
          <a:lst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ED7D31"/>
              </a:buClr>
              <a:defRPr/>
            </a:pPr>
            <a:r>
              <a:rPr lang="en-US" sz="1800" spc="-30"/>
              <a:t>Phase 4 multicenter double-blind RCT evaluating eluxadoline in patients subjectively reporting failure of loperamide to adequately control IBS-D symptoms in prior 12 months.</a:t>
            </a:r>
          </a:p>
          <a:p>
            <a:pPr algn="ctr"/>
            <a:endParaRPr lang="en-US"/>
          </a:p>
        </p:txBody>
      </p:sp>
      <p:grpSp>
        <p:nvGrpSpPr>
          <p:cNvPr id="3" name="Group 2"/>
          <p:cNvGrpSpPr/>
          <p:nvPr/>
        </p:nvGrpSpPr>
        <p:grpSpPr>
          <a:xfrm>
            <a:off x="955497" y="1880085"/>
            <a:ext cx="9729627" cy="4219794"/>
            <a:chOff x="1803748" y="1954061"/>
            <a:chExt cx="7916390" cy="3811876"/>
          </a:xfrm>
        </p:grpSpPr>
        <p:graphicFrame>
          <p:nvGraphicFramePr>
            <p:cNvPr id="9" name="Content Placeholder 5">
              <a:extLst>
                <a:ext uri="{FF2B5EF4-FFF2-40B4-BE49-F238E27FC236}">
                  <a16:creationId xmlns:a16="http://schemas.microsoft.com/office/drawing/2014/main" id="{305926E6-B3F6-6D84-C217-1E64E22694DD}"/>
                </a:ext>
              </a:extLst>
            </p:cNvPr>
            <p:cNvGraphicFramePr>
              <a:graphicFrameLocks/>
            </p:cNvGraphicFramePr>
            <p:nvPr>
              <p:extLst>
                <p:ext uri="{D42A27DB-BD31-4B8C-83A1-F6EECF244321}">
                  <p14:modId xmlns:p14="http://schemas.microsoft.com/office/powerpoint/2010/main" val="2965111795"/>
                </p:ext>
              </p:extLst>
            </p:nvPr>
          </p:nvGraphicFramePr>
          <p:xfrm>
            <a:off x="1803748" y="1954061"/>
            <a:ext cx="7916390" cy="381187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51BFBAC-BFFA-3F25-2FCC-A1A9633FBFEB}"/>
                </a:ext>
              </a:extLst>
            </p:cNvPr>
            <p:cNvSpPr txBox="1"/>
            <p:nvPr/>
          </p:nvSpPr>
          <p:spPr>
            <a:xfrm>
              <a:off x="5927463" y="3376736"/>
              <a:ext cx="1152394" cy="212128"/>
            </a:xfrm>
            <a:prstGeom prst="rect">
              <a:avLst/>
            </a:prstGeom>
            <a:noFill/>
          </p:spPr>
          <p:txBody>
            <a:bodyPr wrap="none" lIns="0" tIns="0" rIns="0" bIns="0" rtlCol="0">
              <a:noAutofit/>
            </a:bodyPr>
            <a:lstStyle/>
            <a:p>
              <a:pPr marL="0" marR="0" lvl="0" indent="0" algn="ctr" defTabSz="914400" rtl="0" eaLnBrk="0" fontAlgn="base" latinLnBrk="0" hangingPunct="0">
                <a:lnSpc>
                  <a:spcPct val="90000"/>
                </a:lnSpc>
                <a:spcBef>
                  <a:spcPts val="600"/>
                </a:spcBef>
                <a:spcAft>
                  <a:spcPct val="0"/>
                </a:spcAft>
                <a:buClrTx/>
                <a:buSzTx/>
                <a:buFontTx/>
                <a:buNone/>
                <a:tabLst/>
                <a:defRPr/>
              </a:pPr>
              <a:r>
                <a:rPr kumimoji="0" lang="en-US" sz="1400" b="0" i="1" u="none" strike="noStrike" kern="1200" cap="none" spc="0" normalizeH="0" baseline="0" noProof="0">
                  <a:ln>
                    <a:noFill/>
                  </a:ln>
                  <a:effectLst/>
                  <a:uLnTx/>
                  <a:uFillTx/>
                  <a:ea typeface="+mn-ea"/>
                  <a:cs typeface="+mn-cs"/>
                </a:rPr>
                <a:t>P </a:t>
              </a:r>
              <a:r>
                <a:rPr kumimoji="0" lang="en-US" sz="1400" b="0" u="none" strike="noStrike" kern="1200" cap="none" spc="0" normalizeH="0" baseline="0" noProof="0">
                  <a:ln>
                    <a:noFill/>
                  </a:ln>
                  <a:effectLst/>
                  <a:uLnTx/>
                  <a:uFillTx/>
                  <a:ea typeface="+mn-ea"/>
                  <a:cs typeface="+mn-cs"/>
                </a:rPr>
                <a:t>= .01</a:t>
              </a:r>
            </a:p>
            <a:p>
              <a:pPr marL="0" marR="0" lvl="0" indent="0" algn="ctr" defTabSz="914400" rtl="0" eaLnBrk="0" fontAlgn="base" latinLnBrk="0" hangingPunct="0">
                <a:lnSpc>
                  <a:spcPct val="90000"/>
                </a:lnSpc>
                <a:spcBef>
                  <a:spcPts val="600"/>
                </a:spcBef>
                <a:spcAft>
                  <a:spcPct val="0"/>
                </a:spcAft>
                <a:buClrTx/>
                <a:buSzTx/>
                <a:buFontTx/>
                <a:buNone/>
                <a:tabLst/>
                <a:defRPr/>
              </a:pPr>
              <a:endParaRPr kumimoji="0" lang="en-US" sz="1400" b="0" i="0" u="none" strike="noStrike" kern="1200" cap="none" spc="-50" normalizeH="0" baseline="0" noProof="0">
                <a:ln>
                  <a:noFill/>
                </a:ln>
                <a:effectLst/>
                <a:uLnTx/>
                <a:uFillTx/>
                <a:ea typeface="+mn-ea"/>
                <a:cs typeface="+mn-cs"/>
              </a:endParaRPr>
            </a:p>
          </p:txBody>
        </p:sp>
        <p:sp>
          <p:nvSpPr>
            <p:cNvPr id="11" name="TextBox 10">
              <a:extLst>
                <a:ext uri="{FF2B5EF4-FFF2-40B4-BE49-F238E27FC236}">
                  <a16:creationId xmlns:a16="http://schemas.microsoft.com/office/drawing/2014/main" id="{CC507E56-909B-F957-CD4E-BE4DA396015B}"/>
                </a:ext>
              </a:extLst>
            </p:cNvPr>
            <p:cNvSpPr txBox="1"/>
            <p:nvPr/>
          </p:nvSpPr>
          <p:spPr>
            <a:xfrm>
              <a:off x="3497349" y="3642100"/>
              <a:ext cx="1224964" cy="182881"/>
            </a:xfrm>
            <a:prstGeom prst="rect">
              <a:avLst/>
            </a:prstGeom>
            <a:noFill/>
          </p:spPr>
          <p:txBody>
            <a:bodyPr wrap="none" lIns="0" tIns="0" rIns="0" bIns="0" rtlCol="0">
              <a:noAutofit/>
            </a:bodyPr>
            <a:lstStyle/>
            <a:p>
              <a:pPr marL="0" marR="0" lvl="0" indent="0" algn="ctr" defTabSz="914400" rtl="0" eaLnBrk="0" fontAlgn="base" latinLnBrk="0" hangingPunct="0">
                <a:lnSpc>
                  <a:spcPct val="90000"/>
                </a:lnSpc>
                <a:spcBef>
                  <a:spcPts val="600"/>
                </a:spcBef>
                <a:spcAft>
                  <a:spcPct val="0"/>
                </a:spcAft>
                <a:buClrTx/>
                <a:buSzTx/>
                <a:buFontTx/>
                <a:buNone/>
                <a:tabLst/>
                <a:defRPr/>
              </a:pPr>
              <a:r>
                <a:rPr kumimoji="0" lang="en-US" sz="1400" b="0" i="1" u="none" strike="noStrike" kern="1200" cap="none" spc="0" normalizeH="0" baseline="0" noProof="0">
                  <a:ln>
                    <a:noFill/>
                  </a:ln>
                  <a:effectLst/>
                  <a:uLnTx/>
                  <a:uFillTx/>
                </a:rPr>
                <a:t>P </a:t>
              </a:r>
              <a:r>
                <a:rPr lang="en-US" sz="1400"/>
                <a:t>= .002</a:t>
              </a:r>
              <a:endParaRPr kumimoji="0" lang="en-US" sz="1400" b="0" u="none" strike="noStrike" kern="1200" cap="none" spc="0" normalizeH="0" baseline="0" noProof="0">
                <a:ln>
                  <a:noFill/>
                </a:ln>
                <a:effectLst/>
                <a:uLnTx/>
                <a:uFillTx/>
              </a:endParaRPr>
            </a:p>
            <a:p>
              <a:pPr marL="0" marR="0" lvl="0" indent="0" algn="ctr" defTabSz="914400" rtl="0" eaLnBrk="0" fontAlgn="base" latinLnBrk="0" hangingPunct="0">
                <a:lnSpc>
                  <a:spcPct val="90000"/>
                </a:lnSpc>
                <a:spcBef>
                  <a:spcPts val="600"/>
                </a:spcBef>
                <a:spcAft>
                  <a:spcPct val="0"/>
                </a:spcAft>
                <a:buClrTx/>
                <a:buSzTx/>
                <a:buFontTx/>
                <a:buNone/>
                <a:tabLst/>
                <a:defRPr/>
              </a:pPr>
              <a:endParaRPr kumimoji="0" lang="en-US" sz="1400" b="0" i="0" u="none" strike="noStrike" kern="1200" cap="none" spc="-50" normalizeH="0" baseline="0" noProof="0">
                <a:ln>
                  <a:noFill/>
                </a:ln>
                <a:effectLst/>
                <a:uLnTx/>
                <a:uFillTx/>
              </a:endParaRPr>
            </a:p>
          </p:txBody>
        </p:sp>
        <p:sp>
          <p:nvSpPr>
            <p:cNvPr id="12" name="TextBox 11">
              <a:extLst>
                <a:ext uri="{FF2B5EF4-FFF2-40B4-BE49-F238E27FC236}">
                  <a16:creationId xmlns:a16="http://schemas.microsoft.com/office/drawing/2014/main" id="{1861CF3C-E284-12DE-40B8-E8205902DB37}"/>
                </a:ext>
              </a:extLst>
            </p:cNvPr>
            <p:cNvSpPr txBox="1"/>
            <p:nvPr/>
          </p:nvSpPr>
          <p:spPr>
            <a:xfrm>
              <a:off x="8376280" y="2551760"/>
              <a:ext cx="1018241" cy="212129"/>
            </a:xfrm>
            <a:prstGeom prst="rect">
              <a:avLst/>
            </a:prstGeom>
            <a:noFill/>
          </p:spPr>
          <p:txBody>
            <a:bodyPr wrap="none" lIns="0" tIns="0" rIns="0" bIns="0" rtlCol="0">
              <a:noAutofit/>
            </a:bodyPr>
            <a:lstStyle/>
            <a:p>
              <a:pPr marL="0" marR="0" lvl="0" indent="0" algn="ctr" defTabSz="914400" rtl="0" eaLnBrk="0" fontAlgn="base" latinLnBrk="0" hangingPunct="0">
                <a:lnSpc>
                  <a:spcPct val="90000"/>
                </a:lnSpc>
                <a:spcBef>
                  <a:spcPts val="600"/>
                </a:spcBef>
                <a:spcAft>
                  <a:spcPct val="0"/>
                </a:spcAft>
                <a:buClrTx/>
                <a:buSzTx/>
                <a:buFontTx/>
                <a:buNone/>
                <a:tabLst/>
                <a:defRPr/>
              </a:pPr>
              <a:r>
                <a:rPr kumimoji="0" lang="en-US" sz="1400" b="0" i="1" u="none" strike="noStrike" kern="1200" cap="none" spc="0" normalizeH="0" baseline="0" noProof="0">
                  <a:ln>
                    <a:noFill/>
                  </a:ln>
                  <a:effectLst/>
                  <a:uLnTx/>
                  <a:uFillTx/>
                  <a:ea typeface="+mn-ea"/>
                  <a:cs typeface="+mn-cs"/>
                </a:rPr>
                <a:t>P </a:t>
              </a:r>
              <a:r>
                <a:rPr kumimoji="0" lang="en-US" sz="1400" b="0" u="none" strike="noStrike" kern="1200" cap="none" spc="0" normalizeH="0" baseline="0" noProof="0">
                  <a:ln>
                    <a:noFill/>
                  </a:ln>
                  <a:effectLst/>
                  <a:uLnTx/>
                  <a:uFillTx/>
                  <a:ea typeface="+mn-ea"/>
                  <a:cs typeface="+mn-cs"/>
                </a:rPr>
                <a:t>= .02</a:t>
              </a:r>
            </a:p>
            <a:p>
              <a:pPr marL="0" marR="0" lvl="0" indent="0" algn="ctr" defTabSz="914400" rtl="0" eaLnBrk="0" fontAlgn="base" latinLnBrk="0" hangingPunct="0">
                <a:lnSpc>
                  <a:spcPct val="90000"/>
                </a:lnSpc>
                <a:spcBef>
                  <a:spcPts val="600"/>
                </a:spcBef>
                <a:spcAft>
                  <a:spcPct val="0"/>
                </a:spcAft>
                <a:buClrTx/>
                <a:buSzTx/>
                <a:buFontTx/>
                <a:buNone/>
                <a:tabLst/>
                <a:defRPr/>
              </a:pPr>
              <a:endParaRPr kumimoji="0" lang="en-US" sz="1400" b="0" i="0" u="none" strike="noStrike" kern="1200" cap="none" spc="-50" normalizeH="0" baseline="0" noProof="0">
                <a:ln>
                  <a:noFill/>
                </a:ln>
                <a:effectLst/>
                <a:uLnTx/>
                <a:uFillTx/>
                <a:ea typeface="+mn-ea"/>
                <a:cs typeface="+mn-cs"/>
              </a:endParaRPr>
            </a:p>
          </p:txBody>
        </p:sp>
      </p:grpSp>
      <p:sp>
        <p:nvSpPr>
          <p:cNvPr id="19" name="TextBox 18">
            <a:extLst>
              <a:ext uri="{FF2B5EF4-FFF2-40B4-BE49-F238E27FC236}">
                <a16:creationId xmlns:a16="http://schemas.microsoft.com/office/drawing/2014/main" id="{12A936AF-079C-359D-7FFB-2B826D92C2E1}"/>
              </a:ext>
            </a:extLst>
          </p:cNvPr>
          <p:cNvSpPr txBox="1"/>
          <p:nvPr/>
        </p:nvSpPr>
        <p:spPr>
          <a:xfrm>
            <a:off x="719668" y="5707533"/>
            <a:ext cx="1075266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rPr>
              <a:t>Primary composite: ≥ 40% improvement in </a:t>
            </a:r>
            <a:r>
              <a:rPr lang="en-US" sz="1400"/>
              <a:t>WAP</a:t>
            </a:r>
            <a:r>
              <a:rPr kumimoji="0" lang="en-US" sz="1400" i="0" u="none" strike="noStrike" kern="1200" cap="none" spc="0" normalizeH="0" baseline="0" noProof="0">
                <a:ln>
                  <a:noFill/>
                </a:ln>
                <a:effectLst/>
                <a:uLnTx/>
                <a:uFillTx/>
              </a:rPr>
              <a:t> </a:t>
            </a:r>
            <a:r>
              <a:rPr lang="en-US" sz="1400"/>
              <a:t>compared with baseline</a:t>
            </a:r>
            <a:r>
              <a:rPr kumimoji="0" lang="en-US" sz="1400" i="0" u="none" strike="noStrike" kern="1200" cap="none" spc="0" normalizeH="0" baseline="0" noProof="0">
                <a:ln>
                  <a:noFill/>
                </a:ln>
                <a:effectLst/>
                <a:uLnTx/>
                <a:uFillTx/>
              </a:rPr>
              <a:t> and Bristol Stool Score of &lt; 5 or absence of a </a:t>
            </a:r>
            <a:r>
              <a:rPr lang="en-US" sz="1400"/>
              <a:t>bowel movement</a:t>
            </a:r>
            <a:r>
              <a:rPr kumimoji="0" lang="en-US" sz="1400" i="0" u="none" strike="noStrike" kern="1200" cap="none" spc="0" normalizeH="0" baseline="0" noProof="0">
                <a:ln>
                  <a:noFill/>
                </a:ln>
                <a:effectLst/>
                <a:uLnTx/>
                <a:uFillTx/>
              </a:rPr>
              <a:t> if accompanied by ≥ 40% improvement in WAP.</a:t>
            </a:r>
          </a:p>
        </p:txBody>
      </p:sp>
      <p:sp>
        <p:nvSpPr>
          <p:cNvPr id="13" name="TextBox 21">
            <a:extLst>
              <a:ext uri="{FF2B5EF4-FFF2-40B4-BE49-F238E27FC236}">
                <a16:creationId xmlns:a16="http://schemas.microsoft.com/office/drawing/2014/main" id="{AE88EA16-E46C-E4BF-4F12-38CBD93C45DD}"/>
              </a:ext>
            </a:extLst>
          </p:cNvPr>
          <p:cNvSpPr txBox="1">
            <a:spLocks noChangeArrowheads="1"/>
          </p:cNvSpPr>
          <p:nvPr/>
        </p:nvSpPr>
        <p:spPr bwMode="auto">
          <a:xfrm rot="16200000">
            <a:off x="-606845" y="3504306"/>
            <a:ext cx="30531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600" b="1">
                <a:solidFill>
                  <a:schemeClr val="tx1">
                    <a:lumMod val="50000"/>
                  </a:schemeClr>
                </a:solidFill>
                <a:latin typeface="+mn-lt"/>
              </a:rPr>
              <a:t>Responders</a:t>
            </a:r>
            <a:r>
              <a:rPr kumimoji="0" lang="en-US" altLang="en-US" sz="1600" b="1" i="0" u="none" strike="noStrike" kern="1200" cap="none" spc="0" normalizeH="0" baseline="0" noProof="0">
                <a:ln>
                  <a:noFill/>
                </a:ln>
                <a:solidFill>
                  <a:schemeClr val="tx1">
                    <a:lumMod val="50000"/>
                  </a:schemeClr>
                </a:solidFill>
                <a:effectLst/>
                <a:uLnTx/>
                <a:uFillTx/>
                <a:latin typeface="+mn-lt"/>
                <a:ea typeface="+mn-ea"/>
                <a:cs typeface="+mn-cs"/>
              </a:rPr>
              <a:t>, % (ITT)</a:t>
            </a:r>
          </a:p>
        </p:txBody>
      </p:sp>
    </p:spTree>
    <p:extLst>
      <p:ext uri="{BB962C8B-B14F-4D97-AF65-F5344CB8AC3E}">
        <p14:creationId xmlns:p14="http://schemas.microsoft.com/office/powerpoint/2010/main" val="3195359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tLang="en-US"/>
              <a:t>Eluxadoline in the Clinic</a:t>
            </a:r>
            <a:endParaRPr lang="en-US" altLang="en-US" sz="3200" i="1"/>
          </a:p>
        </p:txBody>
      </p:sp>
      <p:sp>
        <p:nvSpPr>
          <p:cNvPr id="3" name="Text Placeholder 2"/>
          <p:cNvSpPr>
            <a:spLocks noGrp="1"/>
          </p:cNvSpPr>
          <p:nvPr>
            <p:ph type="body" sz="quarter" idx="14"/>
          </p:nvPr>
        </p:nvSpPr>
        <p:spPr>
          <a:xfrm>
            <a:off x="0" y="6443188"/>
            <a:ext cx="12191999" cy="278332"/>
          </a:xfrm>
        </p:spPr>
        <p:txBody>
          <a:bodyPr/>
          <a:lstStyle/>
          <a:p>
            <a:r>
              <a:rPr lang="en-US"/>
              <a:t>a. </a:t>
            </a:r>
            <a:r>
              <a:rPr lang="en-US" sz="1100"/>
              <a:t>Eluxadoline [PI]. Approved 2015. Revised June 2020</a:t>
            </a:r>
            <a:r>
              <a:rPr lang="en-US"/>
              <a:t>; b. Lembo AJ, et al. N Engl J Med. 2016;374:242-253.</a:t>
            </a:r>
          </a:p>
        </p:txBody>
      </p:sp>
      <p:sp>
        <p:nvSpPr>
          <p:cNvPr id="8" name="Rectangle 7">
            <a:extLst>
              <a:ext uri="{FF2B5EF4-FFF2-40B4-BE49-F238E27FC236}">
                <a16:creationId xmlns:a16="http://schemas.microsoft.com/office/drawing/2014/main" id="{70D65E1B-35C7-3842-800E-B65EEA0F7E82}"/>
              </a:ext>
            </a:extLst>
          </p:cNvPr>
          <p:cNvSpPr/>
          <p:nvPr/>
        </p:nvSpPr>
        <p:spPr>
          <a:xfrm>
            <a:off x="0" y="1097806"/>
            <a:ext cx="6096000" cy="53453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cxnSp>
        <p:nvCxnSpPr>
          <p:cNvPr id="11" name="Straight Connector 10"/>
          <p:cNvCxnSpPr/>
          <p:nvPr/>
        </p:nvCxnSpPr>
        <p:spPr>
          <a:xfrm>
            <a:off x="719668" y="2491495"/>
            <a:ext cx="92625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735AB85-2657-7A46-9A2A-E8C967DB30E1}"/>
              </a:ext>
            </a:extLst>
          </p:cNvPr>
          <p:cNvSpPr/>
          <p:nvPr/>
        </p:nvSpPr>
        <p:spPr>
          <a:xfrm>
            <a:off x="719668" y="2469131"/>
            <a:ext cx="4113447" cy="3048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nchorCtr="0"/>
          <a:lstStyle/>
          <a:p>
            <a:pPr lvl="0" defTabSz="914400">
              <a:lnSpc>
                <a:spcPct val="90000"/>
              </a:lnSpc>
              <a:spcAft>
                <a:spcPts val="2400"/>
              </a:spcAft>
              <a:defRPr/>
            </a:pPr>
            <a:r>
              <a:rPr lang="en-US" sz="2400">
                <a:solidFill>
                  <a:schemeClr val="tx2"/>
                </a:solidFill>
                <a:latin typeface="Roboto Condensed"/>
              </a:rPr>
              <a:t>Dosage for IBS-D</a:t>
            </a:r>
            <a:r>
              <a:rPr lang="en-US" sz="2400" baseline="30000">
                <a:solidFill>
                  <a:schemeClr val="tx2"/>
                </a:solidFill>
                <a:latin typeface="Roboto Condensed"/>
              </a:rPr>
              <a:t>[a]</a:t>
            </a:r>
            <a:endParaRPr lang="en-US" sz="2400">
              <a:solidFill>
                <a:schemeClr val="tx2"/>
              </a:solidFill>
              <a:latin typeface="Roboto Condensed"/>
            </a:endParaRPr>
          </a:p>
          <a:p>
            <a:pPr marL="252000" lvl="1" indent="-252000" defTabSz="914400">
              <a:lnSpc>
                <a:spcPct val="90000"/>
              </a:lnSpc>
              <a:spcAft>
                <a:spcPts val="600"/>
              </a:spcAft>
              <a:buClr>
                <a:schemeClr val="tx2"/>
              </a:buClr>
              <a:buFont typeface="Wingdings" panose="05000000000000000000" pitchFamily="2" charset="2"/>
              <a:buChar char="§"/>
              <a:defRPr/>
            </a:pPr>
            <a:r>
              <a:rPr lang="en-US">
                <a:solidFill>
                  <a:schemeClr val="tx1">
                    <a:lumMod val="75000"/>
                  </a:schemeClr>
                </a:solidFill>
              </a:rPr>
              <a:t>100 mg twice daily taken with food</a:t>
            </a:r>
          </a:p>
          <a:p>
            <a:pPr marL="252000" lvl="1" indent="-252000" defTabSz="914400">
              <a:lnSpc>
                <a:spcPct val="90000"/>
              </a:lnSpc>
              <a:spcAft>
                <a:spcPts val="600"/>
              </a:spcAft>
              <a:buClr>
                <a:schemeClr val="tx2"/>
              </a:buClr>
              <a:buFont typeface="Wingdings" panose="05000000000000000000" pitchFamily="2" charset="2"/>
              <a:buChar char="§"/>
              <a:defRPr/>
            </a:pPr>
            <a:r>
              <a:rPr lang="en-US">
                <a:solidFill>
                  <a:schemeClr val="tx1">
                    <a:lumMod val="75000"/>
                  </a:schemeClr>
                </a:solidFill>
              </a:rPr>
              <a:t>75 mg twice daily with food in patients who:</a:t>
            </a:r>
          </a:p>
          <a:p>
            <a:pPr marL="742950" lvl="2" indent="-285750" defTabSz="914400">
              <a:lnSpc>
                <a:spcPct val="90000"/>
              </a:lnSpc>
              <a:spcAft>
                <a:spcPts val="600"/>
              </a:spcAft>
              <a:buClr>
                <a:schemeClr val="tx2"/>
              </a:buClr>
              <a:buFont typeface="Arial" panose="020B0604020202020204" pitchFamily="34" charset="0"/>
              <a:buChar char="•"/>
              <a:defRPr/>
            </a:pPr>
            <a:r>
              <a:rPr lang="en-US" sz="1600">
                <a:solidFill>
                  <a:schemeClr val="tx1">
                    <a:lumMod val="75000"/>
                  </a:schemeClr>
                </a:solidFill>
              </a:rPr>
              <a:t>Are unable to tolerate the 100-mg dose</a:t>
            </a:r>
          </a:p>
          <a:p>
            <a:pPr marL="742950" lvl="2" indent="-285750" defTabSz="914400">
              <a:lnSpc>
                <a:spcPct val="90000"/>
              </a:lnSpc>
              <a:spcAft>
                <a:spcPts val="600"/>
              </a:spcAft>
              <a:buClr>
                <a:schemeClr val="tx2"/>
              </a:buClr>
              <a:buFont typeface="Arial" panose="020B0604020202020204" pitchFamily="34" charset="0"/>
              <a:buChar char="•"/>
              <a:defRPr/>
            </a:pPr>
            <a:r>
              <a:rPr lang="en-US" sz="1600">
                <a:solidFill>
                  <a:schemeClr val="tx1">
                    <a:lumMod val="75000"/>
                  </a:schemeClr>
                </a:solidFill>
              </a:rPr>
              <a:t>Are receiving concomitant OATP1B1 inhibitors</a:t>
            </a:r>
          </a:p>
          <a:p>
            <a:pPr marL="742950" lvl="2" indent="-285750" defTabSz="914400">
              <a:lnSpc>
                <a:spcPct val="90000"/>
              </a:lnSpc>
              <a:spcAft>
                <a:spcPts val="600"/>
              </a:spcAft>
              <a:buClr>
                <a:schemeClr val="tx2"/>
              </a:buClr>
              <a:buFont typeface="Arial" panose="020B0604020202020204" pitchFamily="34" charset="0"/>
              <a:buChar char="•"/>
              <a:defRPr/>
            </a:pPr>
            <a:r>
              <a:rPr lang="en-US" sz="1600">
                <a:solidFill>
                  <a:schemeClr val="tx1">
                    <a:lumMod val="75000"/>
                  </a:schemeClr>
                </a:solidFill>
              </a:rPr>
              <a:t>Have mild or moderate hepatic impairment</a:t>
            </a:r>
          </a:p>
          <a:p>
            <a:pPr marL="742950" lvl="2" indent="-285750" defTabSz="914400">
              <a:lnSpc>
                <a:spcPct val="90000"/>
              </a:lnSpc>
              <a:spcAft>
                <a:spcPts val="600"/>
              </a:spcAft>
              <a:buClr>
                <a:schemeClr val="tx2"/>
              </a:buClr>
              <a:buFont typeface="Arial" panose="020B0604020202020204" pitchFamily="34" charset="0"/>
              <a:buChar char="•"/>
              <a:defRPr/>
            </a:pPr>
            <a:r>
              <a:rPr lang="en-US" sz="1600">
                <a:solidFill>
                  <a:schemeClr val="tx1">
                    <a:lumMod val="75000"/>
                  </a:schemeClr>
                </a:solidFill>
              </a:rPr>
              <a:t>Have end-stage renal disease and are not yet on dialysis</a:t>
            </a:r>
          </a:p>
        </p:txBody>
      </p:sp>
      <p:cxnSp>
        <p:nvCxnSpPr>
          <p:cNvPr id="15" name="Straight Connector 14">
            <a:extLst>
              <a:ext uri="{FF2B5EF4-FFF2-40B4-BE49-F238E27FC236}">
                <a16:creationId xmlns:a16="http://schemas.microsoft.com/office/drawing/2014/main" id="{6391D740-9E7D-6F49-A11B-666D6D5A8CFB}"/>
              </a:ext>
            </a:extLst>
          </p:cNvPr>
          <p:cNvCxnSpPr/>
          <p:nvPr/>
        </p:nvCxnSpPr>
        <p:spPr>
          <a:xfrm>
            <a:off x="6850793" y="2491495"/>
            <a:ext cx="926252"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3585329-D6D1-1741-AC0C-1E7C8C845348}"/>
              </a:ext>
            </a:extLst>
          </p:cNvPr>
          <p:cNvSpPr/>
          <p:nvPr/>
        </p:nvSpPr>
        <p:spPr>
          <a:xfrm>
            <a:off x="6850793" y="2491495"/>
            <a:ext cx="4621534" cy="3048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nchorCtr="0"/>
          <a:lstStyle/>
          <a:p>
            <a:pPr lvl="0" defTabSz="914400">
              <a:lnSpc>
                <a:spcPct val="90000"/>
              </a:lnSpc>
              <a:spcAft>
                <a:spcPts val="2400"/>
              </a:spcAft>
              <a:defRPr/>
            </a:pPr>
            <a:r>
              <a:rPr lang="en-US" sz="2400">
                <a:solidFill>
                  <a:srgbClr val="9C130C"/>
                </a:solidFill>
                <a:latin typeface="Roboto Condensed"/>
              </a:rPr>
              <a:t>Contraindications</a:t>
            </a:r>
            <a:r>
              <a:rPr lang="en-US" sz="2400" baseline="30000">
                <a:solidFill>
                  <a:srgbClr val="9C130C"/>
                </a:solidFill>
                <a:latin typeface="Roboto Condensed"/>
              </a:rPr>
              <a:t>[b]</a:t>
            </a:r>
            <a:endParaRPr lang="en-US" sz="2400">
              <a:solidFill>
                <a:srgbClr val="9C130C"/>
              </a:solidFill>
              <a:latin typeface="Roboto Condensed"/>
            </a:endParaRPr>
          </a:p>
          <a:p>
            <a:pPr marL="252000" lvl="1" indent="-252000">
              <a:lnSpc>
                <a:spcPct val="90000"/>
              </a:lnSpc>
              <a:spcAft>
                <a:spcPts val="600"/>
              </a:spcAft>
              <a:buClr>
                <a:srgbClr val="9C130C"/>
              </a:buClr>
              <a:buFont typeface="Wingdings" pitchFamily="2" charset="2"/>
              <a:buChar char="§"/>
              <a:defRPr/>
            </a:pPr>
            <a:r>
              <a:rPr lang="en-US">
                <a:solidFill>
                  <a:schemeClr val="tx1">
                    <a:lumMod val="75000"/>
                  </a:schemeClr>
                </a:solidFill>
              </a:rPr>
              <a:t>Cholecystectomy </a:t>
            </a:r>
          </a:p>
          <a:p>
            <a:pPr marL="252000" lvl="1" indent="-252000">
              <a:lnSpc>
                <a:spcPct val="90000"/>
              </a:lnSpc>
              <a:spcAft>
                <a:spcPts val="600"/>
              </a:spcAft>
              <a:buClr>
                <a:srgbClr val="9C130C"/>
              </a:buClr>
              <a:buFont typeface="Wingdings" pitchFamily="2" charset="2"/>
              <a:buChar char="§"/>
              <a:defRPr/>
            </a:pPr>
            <a:r>
              <a:rPr lang="en-US">
                <a:solidFill>
                  <a:schemeClr val="tx1">
                    <a:lumMod val="75000"/>
                  </a:schemeClr>
                </a:solidFill>
              </a:rPr>
              <a:t>Bile duct obstruction</a:t>
            </a:r>
          </a:p>
          <a:p>
            <a:pPr marL="252000" lvl="1" indent="-252000">
              <a:lnSpc>
                <a:spcPct val="90000"/>
              </a:lnSpc>
              <a:spcAft>
                <a:spcPts val="600"/>
              </a:spcAft>
              <a:buClr>
                <a:srgbClr val="9C130C"/>
              </a:buClr>
              <a:buFont typeface="Wingdings" pitchFamily="2" charset="2"/>
              <a:buChar char="§"/>
              <a:defRPr/>
            </a:pPr>
            <a:r>
              <a:rPr lang="en-US">
                <a:solidFill>
                  <a:schemeClr val="tx1">
                    <a:lumMod val="75000"/>
                  </a:schemeClr>
                </a:solidFill>
              </a:rPr>
              <a:t>Sphincter of Oddi disease or dysfunction</a:t>
            </a:r>
          </a:p>
          <a:p>
            <a:pPr marL="252000" lvl="1" indent="-252000">
              <a:lnSpc>
                <a:spcPct val="90000"/>
              </a:lnSpc>
              <a:spcAft>
                <a:spcPts val="600"/>
              </a:spcAft>
              <a:buClr>
                <a:srgbClr val="9C130C"/>
              </a:buClr>
              <a:buFont typeface="Wingdings" pitchFamily="2" charset="2"/>
              <a:buChar char="§"/>
              <a:defRPr/>
            </a:pPr>
            <a:r>
              <a:rPr lang="en-US">
                <a:solidFill>
                  <a:schemeClr val="tx1">
                    <a:lumMod val="75000"/>
                  </a:schemeClr>
                </a:solidFill>
              </a:rPr>
              <a:t>Pancreatitis</a:t>
            </a:r>
          </a:p>
          <a:p>
            <a:pPr marL="252000" lvl="1" indent="-252000">
              <a:lnSpc>
                <a:spcPct val="90000"/>
              </a:lnSpc>
              <a:spcAft>
                <a:spcPts val="600"/>
              </a:spcAft>
              <a:buClr>
                <a:srgbClr val="9C130C"/>
              </a:buClr>
              <a:buFont typeface="Wingdings" pitchFamily="2" charset="2"/>
              <a:buChar char="§"/>
              <a:defRPr/>
            </a:pPr>
            <a:r>
              <a:rPr lang="en-US">
                <a:solidFill>
                  <a:schemeClr val="tx1">
                    <a:lumMod val="75000"/>
                  </a:schemeClr>
                </a:solidFill>
              </a:rPr>
              <a:t>Severe liver impairment (Child-Pugh class C)</a:t>
            </a:r>
          </a:p>
          <a:p>
            <a:pPr marL="252000" lvl="1" indent="-252000">
              <a:lnSpc>
                <a:spcPct val="90000"/>
              </a:lnSpc>
              <a:spcAft>
                <a:spcPts val="600"/>
              </a:spcAft>
              <a:buClr>
                <a:srgbClr val="9C130C"/>
              </a:buClr>
              <a:buFont typeface="Wingdings" pitchFamily="2" charset="2"/>
              <a:buChar char="§"/>
              <a:defRPr/>
            </a:pPr>
            <a:r>
              <a:rPr lang="en-US">
                <a:solidFill>
                  <a:schemeClr val="tx1">
                    <a:lumMod val="75000"/>
                  </a:schemeClr>
                </a:solidFill>
              </a:rPr>
              <a:t>Severe constipation</a:t>
            </a:r>
          </a:p>
          <a:p>
            <a:pPr marL="252000" lvl="1" indent="-252000">
              <a:lnSpc>
                <a:spcPct val="90000"/>
              </a:lnSpc>
              <a:spcAft>
                <a:spcPts val="600"/>
              </a:spcAft>
              <a:buClr>
                <a:srgbClr val="9C130C"/>
              </a:buClr>
              <a:buFont typeface="Wingdings" pitchFamily="2" charset="2"/>
              <a:buChar char="§"/>
              <a:defRPr/>
            </a:pPr>
            <a:r>
              <a:rPr lang="en-US">
                <a:solidFill>
                  <a:schemeClr val="tx1">
                    <a:lumMod val="75000"/>
                  </a:schemeClr>
                </a:solidFill>
              </a:rPr>
              <a:t>Patients who consume &gt; 3 alcoholic drinks per day</a:t>
            </a:r>
          </a:p>
        </p:txBody>
      </p:sp>
      <p:grpSp>
        <p:nvGrpSpPr>
          <p:cNvPr id="5" name="Group 4"/>
          <p:cNvGrpSpPr/>
          <p:nvPr/>
        </p:nvGrpSpPr>
        <p:grpSpPr>
          <a:xfrm>
            <a:off x="731520" y="1368038"/>
            <a:ext cx="914400" cy="914400"/>
            <a:chOff x="731520" y="1368038"/>
            <a:chExt cx="914400" cy="91440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520" y="1368038"/>
              <a:ext cx="914400" cy="914400"/>
            </a:xfrm>
            <a:prstGeom prst="rect">
              <a:avLst/>
            </a:prstGeom>
          </p:spPr>
        </p:pic>
        <p:sp>
          <p:nvSpPr>
            <p:cNvPr id="4" name="Rectangle 3"/>
            <p:cNvSpPr/>
            <p:nvPr/>
          </p:nvSpPr>
          <p:spPr>
            <a:xfrm>
              <a:off x="1078029" y="1694046"/>
              <a:ext cx="211756" cy="2310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56719" y="1368038"/>
            <a:ext cx="914400" cy="914400"/>
          </a:xfrm>
          <a:prstGeom prst="rect">
            <a:avLst/>
          </a:prstGeom>
        </p:spPr>
      </p:pic>
    </p:spTree>
    <p:extLst>
      <p:ext uri="{BB962C8B-B14F-4D97-AF65-F5344CB8AC3E}">
        <p14:creationId xmlns:p14="http://schemas.microsoft.com/office/powerpoint/2010/main" val="1692408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tLang="en-US" sz="3600"/>
              <a:t>Bile Acid Sequestrants</a:t>
            </a:r>
            <a:endParaRPr lang="en-US" altLang="en-US" sz="3200" i="1"/>
          </a:p>
        </p:txBody>
      </p:sp>
      <p:sp>
        <p:nvSpPr>
          <p:cNvPr id="2" name="Text Placeholder 1"/>
          <p:cNvSpPr>
            <a:spLocks noGrp="1"/>
          </p:cNvSpPr>
          <p:nvPr>
            <p:ph type="body" sz="quarter" idx="14"/>
          </p:nvPr>
        </p:nvSpPr>
        <p:spPr>
          <a:xfrm>
            <a:off x="2789400" y="6298363"/>
            <a:ext cx="9402600" cy="447609"/>
          </a:xfrm>
        </p:spPr>
        <p:txBody>
          <a:bodyPr/>
          <a:lstStyle/>
          <a:p>
            <a:r>
              <a:rPr lang="en-US"/>
              <a:t>IBAT, </a:t>
            </a:r>
            <a:r>
              <a:rPr lang="en-US" err="1"/>
              <a:t>ileal</a:t>
            </a:r>
            <a:r>
              <a:rPr lang="en-US"/>
              <a:t> bile acid transporter.</a:t>
            </a:r>
            <a:br>
              <a:rPr lang="en-US"/>
            </a:br>
            <a:r>
              <a:rPr lang="en-US" err="1"/>
              <a:t>Camilleri</a:t>
            </a:r>
            <a:r>
              <a:rPr lang="en-US"/>
              <a:t> M. Gut Liver. 2015;9:332-339.</a:t>
            </a:r>
          </a:p>
        </p:txBody>
      </p:sp>
      <p:sp>
        <p:nvSpPr>
          <p:cNvPr id="5" name="Text Placeholder 4"/>
          <p:cNvSpPr>
            <a:spLocks noGrp="1"/>
          </p:cNvSpPr>
          <p:nvPr>
            <p:ph type="body" sz="quarter" idx="15"/>
          </p:nvPr>
        </p:nvSpPr>
        <p:spPr>
          <a:xfrm>
            <a:off x="0" y="1504312"/>
            <a:ext cx="2789399" cy="5075356"/>
          </a:xfrm>
        </p:spPr>
        <p:txBody>
          <a:bodyPr>
            <a:normAutofit/>
          </a:bodyPr>
          <a:lstStyle/>
          <a:p>
            <a:pPr marL="252000" marR="0" lvl="1" indent="-252000" algn="l" defTabSz="914400" rtl="0" eaLnBrk="1" fontAlgn="auto" latinLnBrk="0" hangingPunct="1">
              <a:lnSpc>
                <a:spcPct val="100000"/>
              </a:lnSpc>
              <a:spcBef>
                <a:spcPts val="600"/>
              </a:spcBef>
              <a:buClr>
                <a:srgbClr val="FD8831"/>
              </a:buClr>
              <a:buSzTx/>
              <a:buFont typeface="Wingdings" panose="05000000000000000000" pitchFamily="2" charset="2"/>
              <a:buChar char="§"/>
              <a:tabLst/>
              <a:defRPr/>
            </a:pPr>
            <a:r>
              <a:rPr lang="en-US" altLang="en-US" sz="1800">
                <a:solidFill>
                  <a:schemeClr val="tx1">
                    <a:lumMod val="75000"/>
                  </a:schemeClr>
                </a:solidFill>
                <a:latin typeface="Proxima Nova Rg"/>
                <a:cs typeface="Calibri" panose="020F0502020204030204" pitchFamily="34" charset="0"/>
              </a:rPr>
              <a:t>Excess bile acids in the colon stimulate colonic motility and i</a:t>
            </a:r>
            <a:r>
              <a:rPr kumimoji="0" lang="en-US" altLang="en-US" sz="1800" b="0" i="0" u="none" strike="noStrike" kern="1200" cap="none" spc="0" normalizeH="0" baseline="0" noProof="0">
                <a:ln>
                  <a:noFill/>
                </a:ln>
                <a:solidFill>
                  <a:schemeClr val="tx1">
                    <a:lumMod val="75000"/>
                  </a:schemeClr>
                </a:solidFill>
                <a:effectLst/>
                <a:uLnTx/>
                <a:uFillTx/>
                <a:latin typeface="Proxima Nova Rg"/>
                <a:ea typeface="+mn-ea"/>
                <a:cs typeface="Calibri" panose="020F0502020204030204" pitchFamily="34" charset="0"/>
              </a:rPr>
              <a:t>ncrease visceral sensation and fluid secretion </a:t>
            </a:r>
          </a:p>
          <a:p>
            <a:pPr marL="252000" marR="0" lvl="1" indent="-252000" algn="l" defTabSz="914400" rtl="0" eaLnBrk="1" fontAlgn="auto" latinLnBrk="0" hangingPunct="1">
              <a:lnSpc>
                <a:spcPct val="100000"/>
              </a:lnSpc>
              <a:spcBef>
                <a:spcPts val="600"/>
              </a:spcBef>
              <a:buClr>
                <a:srgbClr val="FD8831"/>
              </a:buClr>
              <a:buSzTx/>
              <a:buFont typeface="Wingdings" panose="05000000000000000000" pitchFamily="2" charset="2"/>
              <a:buChar char="§"/>
              <a:tabLst/>
              <a:defRPr/>
            </a:pPr>
            <a:r>
              <a:rPr lang="en-US" altLang="en-US" sz="1800">
                <a:solidFill>
                  <a:schemeClr val="tx1">
                    <a:lumMod val="75000"/>
                  </a:schemeClr>
                </a:solidFill>
                <a:latin typeface="Proxima Nova Rg"/>
                <a:cs typeface="Calibri" panose="020F0502020204030204" pitchFamily="34" charset="0"/>
              </a:rPr>
              <a:t>Testing for bile acid diarrhea can be challenging</a:t>
            </a:r>
          </a:p>
          <a:p>
            <a:pPr marL="252000" marR="0" lvl="1" indent="-252000" algn="l" defTabSz="914400" rtl="0" eaLnBrk="1" fontAlgn="auto" latinLnBrk="0" hangingPunct="1">
              <a:lnSpc>
                <a:spcPct val="100000"/>
              </a:lnSpc>
              <a:spcBef>
                <a:spcPts val="600"/>
              </a:spcBef>
              <a:buClr>
                <a:srgbClr val="FD8831"/>
              </a:buClr>
              <a:buSzTx/>
              <a:buFont typeface="Wingdings" panose="05000000000000000000" pitchFamily="2" charset="2"/>
              <a:buChar char="§"/>
              <a:tabLst/>
              <a:defRPr/>
            </a:pPr>
            <a:r>
              <a:rPr lang="en-US" altLang="en-US" sz="1800">
                <a:solidFill>
                  <a:schemeClr val="tx1">
                    <a:lumMod val="75000"/>
                  </a:schemeClr>
                </a:solidFill>
                <a:latin typeface="Proxima Nova Rg"/>
                <a:cs typeface="Calibri" panose="020F0502020204030204" pitchFamily="34" charset="0"/>
              </a:rPr>
              <a:t>Uncontrolled studies of bile acid sequestrants suggest benefit in subset of IBS-D patients</a:t>
            </a:r>
            <a:endParaRPr kumimoji="0" lang="en-US" altLang="en-US" sz="2800" b="0" i="0" u="none" strike="noStrike" kern="1200" cap="none" spc="0" normalizeH="0" baseline="0" noProof="0">
              <a:ln>
                <a:noFill/>
              </a:ln>
              <a:solidFill>
                <a:schemeClr val="tx1">
                  <a:lumMod val="75000"/>
                </a:schemeClr>
              </a:solidFill>
              <a:effectLst/>
              <a:uLnTx/>
              <a:uFillTx/>
              <a:latin typeface="Proxima Nova Rg"/>
              <a:ea typeface="+mn-ea"/>
              <a:cs typeface="Calibri" panose="020F0502020204030204" pitchFamily="34" charset="0"/>
            </a:endParaRPr>
          </a:p>
        </p:txBody>
      </p:sp>
      <p:sp>
        <p:nvSpPr>
          <p:cNvPr id="3" name="Content Placeholder 2">
            <a:extLst>
              <a:ext uri="{FF2B5EF4-FFF2-40B4-BE49-F238E27FC236}">
                <a16:creationId xmlns:a16="http://schemas.microsoft.com/office/drawing/2014/main" id="{44632EF4-56A1-42BB-91D0-D212A936DA05}"/>
              </a:ext>
            </a:extLst>
          </p:cNvPr>
          <p:cNvSpPr>
            <a:spLocks noGrp="1"/>
          </p:cNvSpPr>
          <p:nvPr>
            <p:ph type="body" sz="quarter" idx="11"/>
          </p:nvPr>
        </p:nvSpPr>
        <p:spPr>
          <a:xfrm>
            <a:off x="0" y="1081907"/>
            <a:ext cx="12191999" cy="422405"/>
          </a:xfrm>
        </p:spPr>
        <p:txBody>
          <a:bodyPr/>
          <a:lstStyle/>
          <a:p>
            <a:r>
              <a:rPr lang="en-US" sz="1800" dirty="0"/>
              <a:t>25% to 50% of patients with IBS-D may have bile acid malabsorption (unproven)</a:t>
            </a:r>
          </a:p>
        </p:txBody>
      </p:sp>
      <p:grpSp>
        <p:nvGrpSpPr>
          <p:cNvPr id="53" name="Group 52">
            <a:extLst>
              <a:ext uri="{FF2B5EF4-FFF2-40B4-BE49-F238E27FC236}">
                <a16:creationId xmlns:a16="http://schemas.microsoft.com/office/drawing/2014/main" id="{B169588C-88F3-42D7-88BD-03FC0866AB3A}"/>
              </a:ext>
            </a:extLst>
          </p:cNvPr>
          <p:cNvGrpSpPr/>
          <p:nvPr/>
        </p:nvGrpSpPr>
        <p:grpSpPr>
          <a:xfrm>
            <a:off x="2963547" y="1601232"/>
            <a:ext cx="9022667" cy="4796567"/>
            <a:chOff x="3058137" y="1630792"/>
            <a:chExt cx="9022667" cy="4796567"/>
          </a:xfrm>
        </p:grpSpPr>
        <p:pic>
          <p:nvPicPr>
            <p:cNvPr id="37" name="Picture 36">
              <a:extLst>
                <a:ext uri="{FF2B5EF4-FFF2-40B4-BE49-F238E27FC236}">
                  <a16:creationId xmlns:a16="http://schemas.microsoft.com/office/drawing/2014/main" id="{92C1894C-B893-4019-A287-BDE844605D9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832" t="1462" r="48408" b="-2"/>
            <a:stretch/>
          </p:blipFill>
          <p:spPr>
            <a:xfrm flipV="1">
              <a:off x="10354289" y="4362787"/>
              <a:ext cx="1611777" cy="308741"/>
            </a:xfrm>
            <a:prstGeom prst="rect">
              <a:avLst/>
            </a:prstGeom>
          </p:spPr>
        </p:pic>
        <p:grpSp>
          <p:nvGrpSpPr>
            <p:cNvPr id="6" name="Group 5">
              <a:extLst>
                <a:ext uri="{FF2B5EF4-FFF2-40B4-BE49-F238E27FC236}">
                  <a16:creationId xmlns:a16="http://schemas.microsoft.com/office/drawing/2014/main" id="{D21BD391-0493-4C08-9FB3-B298804793ED}"/>
                </a:ext>
              </a:extLst>
            </p:cNvPr>
            <p:cNvGrpSpPr/>
            <p:nvPr/>
          </p:nvGrpSpPr>
          <p:grpSpPr>
            <a:xfrm rot="10800000">
              <a:off x="5072572" y="4980583"/>
              <a:ext cx="594884" cy="1128425"/>
              <a:chOff x="2170491" y="1622184"/>
              <a:chExt cx="416702" cy="790435"/>
            </a:xfrm>
          </p:grpSpPr>
          <p:sp>
            <p:nvSpPr>
              <p:cNvPr id="60" name="Rounded Rectangle 4">
                <a:extLst>
                  <a:ext uri="{FF2B5EF4-FFF2-40B4-BE49-F238E27FC236}">
                    <a16:creationId xmlns:a16="http://schemas.microsoft.com/office/drawing/2014/main" id="{804A1976-6B2E-4208-9D3C-2ECA168B3364}"/>
                  </a:ext>
                </a:extLst>
              </p:cNvPr>
              <p:cNvSpPr/>
              <p:nvPr/>
            </p:nvSpPr>
            <p:spPr bwMode="auto">
              <a:xfrm>
                <a:off x="2170491" y="1622184"/>
                <a:ext cx="416702" cy="790435"/>
              </a:xfrm>
              <a:custGeom>
                <a:avLst/>
                <a:gdLst>
                  <a:gd name="connsiteX0" fmla="*/ 433938 w 685800"/>
                  <a:gd name="connsiteY0" fmla="*/ 0 h 854075"/>
                  <a:gd name="connsiteX1" fmla="*/ 436773 w 685800"/>
                  <a:gd name="connsiteY1" fmla="*/ 0 h 854075"/>
                  <a:gd name="connsiteX2" fmla="*/ 462787 w 685800"/>
                  <a:gd name="connsiteY2" fmla="*/ 26014 h 854075"/>
                  <a:gd name="connsiteX3" fmla="*/ 462787 w 685800"/>
                  <a:gd name="connsiteY3" fmla="*/ 244475 h 854075"/>
                  <a:gd name="connsiteX4" fmla="*/ 500380 w 685800"/>
                  <a:gd name="connsiteY4" fmla="*/ 244475 h 854075"/>
                  <a:gd name="connsiteX5" fmla="*/ 500380 w 685800"/>
                  <a:gd name="connsiteY5" fmla="*/ 51414 h 854075"/>
                  <a:gd name="connsiteX6" fmla="*/ 526394 w 685800"/>
                  <a:gd name="connsiteY6" fmla="*/ 25400 h 854075"/>
                  <a:gd name="connsiteX7" fmla="*/ 529229 w 685800"/>
                  <a:gd name="connsiteY7" fmla="*/ 25400 h 854075"/>
                  <a:gd name="connsiteX8" fmla="*/ 555243 w 685800"/>
                  <a:gd name="connsiteY8" fmla="*/ 51414 h 854075"/>
                  <a:gd name="connsiteX9" fmla="*/ 555243 w 685800"/>
                  <a:gd name="connsiteY9" fmla="*/ 244475 h 854075"/>
                  <a:gd name="connsiteX10" fmla="*/ 592837 w 685800"/>
                  <a:gd name="connsiteY10" fmla="*/ 244475 h 854075"/>
                  <a:gd name="connsiteX11" fmla="*/ 592837 w 685800"/>
                  <a:gd name="connsiteY11" fmla="*/ 41889 h 854075"/>
                  <a:gd name="connsiteX12" fmla="*/ 618851 w 685800"/>
                  <a:gd name="connsiteY12" fmla="*/ 15875 h 854075"/>
                  <a:gd name="connsiteX13" fmla="*/ 621686 w 685800"/>
                  <a:gd name="connsiteY13" fmla="*/ 15875 h 854075"/>
                  <a:gd name="connsiteX14" fmla="*/ 647700 w 685800"/>
                  <a:gd name="connsiteY14" fmla="*/ 41889 h 854075"/>
                  <a:gd name="connsiteX15" fmla="*/ 647700 w 685800"/>
                  <a:gd name="connsiteY15" fmla="*/ 254599 h 854075"/>
                  <a:gd name="connsiteX16" fmla="*/ 664410 w 685800"/>
                  <a:gd name="connsiteY16" fmla="*/ 265865 h 854075"/>
                  <a:gd name="connsiteX17" fmla="*/ 685800 w 685800"/>
                  <a:gd name="connsiteY17" fmla="*/ 317505 h 854075"/>
                  <a:gd name="connsiteX18" fmla="*/ 612770 w 685800"/>
                  <a:gd name="connsiteY18" fmla="*/ 854075 h 854075"/>
                  <a:gd name="connsiteX19" fmla="*/ 73030 w 685800"/>
                  <a:gd name="connsiteY19" fmla="*/ 854075 h 854075"/>
                  <a:gd name="connsiteX20" fmla="*/ 0 w 685800"/>
                  <a:gd name="connsiteY20" fmla="*/ 781045 h 854075"/>
                  <a:gd name="connsiteX21" fmla="*/ 0 w 685800"/>
                  <a:gd name="connsiteY21" fmla="*/ 317505 h 854075"/>
                  <a:gd name="connsiteX22" fmla="*/ 21390 w 685800"/>
                  <a:gd name="connsiteY22" fmla="*/ 265865 h 854075"/>
                  <a:gd name="connsiteX23" fmla="*/ 38100 w 685800"/>
                  <a:gd name="connsiteY23" fmla="*/ 254599 h 854075"/>
                  <a:gd name="connsiteX24" fmla="*/ 38100 w 685800"/>
                  <a:gd name="connsiteY24" fmla="*/ 35539 h 854075"/>
                  <a:gd name="connsiteX25" fmla="*/ 64114 w 685800"/>
                  <a:gd name="connsiteY25" fmla="*/ 9525 h 854075"/>
                  <a:gd name="connsiteX26" fmla="*/ 66949 w 685800"/>
                  <a:gd name="connsiteY26" fmla="*/ 9525 h 854075"/>
                  <a:gd name="connsiteX27" fmla="*/ 92963 w 685800"/>
                  <a:gd name="connsiteY27" fmla="*/ 35539 h 854075"/>
                  <a:gd name="connsiteX28" fmla="*/ 92963 w 685800"/>
                  <a:gd name="connsiteY28" fmla="*/ 244475 h 854075"/>
                  <a:gd name="connsiteX29" fmla="*/ 130556 w 685800"/>
                  <a:gd name="connsiteY29" fmla="*/ 244475 h 854075"/>
                  <a:gd name="connsiteX30" fmla="*/ 130556 w 685800"/>
                  <a:gd name="connsiteY30" fmla="*/ 48239 h 854075"/>
                  <a:gd name="connsiteX31" fmla="*/ 156570 w 685800"/>
                  <a:gd name="connsiteY31" fmla="*/ 22225 h 854075"/>
                  <a:gd name="connsiteX32" fmla="*/ 159405 w 685800"/>
                  <a:gd name="connsiteY32" fmla="*/ 22225 h 854075"/>
                  <a:gd name="connsiteX33" fmla="*/ 185419 w 685800"/>
                  <a:gd name="connsiteY33" fmla="*/ 48239 h 854075"/>
                  <a:gd name="connsiteX34" fmla="*/ 185419 w 685800"/>
                  <a:gd name="connsiteY34" fmla="*/ 244475 h 854075"/>
                  <a:gd name="connsiteX35" fmla="*/ 223012 w 685800"/>
                  <a:gd name="connsiteY35" fmla="*/ 244475 h 854075"/>
                  <a:gd name="connsiteX36" fmla="*/ 223012 w 685800"/>
                  <a:gd name="connsiteY36" fmla="*/ 67797 h 854075"/>
                  <a:gd name="connsiteX37" fmla="*/ 249026 w 685800"/>
                  <a:gd name="connsiteY37" fmla="*/ 41783 h 854075"/>
                  <a:gd name="connsiteX38" fmla="*/ 251861 w 685800"/>
                  <a:gd name="connsiteY38" fmla="*/ 41783 h 854075"/>
                  <a:gd name="connsiteX39" fmla="*/ 277875 w 685800"/>
                  <a:gd name="connsiteY39" fmla="*/ 67797 h 854075"/>
                  <a:gd name="connsiteX40" fmla="*/ 277875 w 685800"/>
                  <a:gd name="connsiteY40" fmla="*/ 244475 h 854075"/>
                  <a:gd name="connsiteX41" fmla="*/ 315468 w 685800"/>
                  <a:gd name="connsiteY41" fmla="*/ 244475 h 854075"/>
                  <a:gd name="connsiteX42" fmla="*/ 315468 w 685800"/>
                  <a:gd name="connsiteY42" fmla="*/ 41889 h 854075"/>
                  <a:gd name="connsiteX43" fmla="*/ 341482 w 685800"/>
                  <a:gd name="connsiteY43" fmla="*/ 15875 h 854075"/>
                  <a:gd name="connsiteX44" fmla="*/ 344317 w 685800"/>
                  <a:gd name="connsiteY44" fmla="*/ 15875 h 854075"/>
                  <a:gd name="connsiteX45" fmla="*/ 370331 w 685800"/>
                  <a:gd name="connsiteY45" fmla="*/ 41889 h 854075"/>
                  <a:gd name="connsiteX46" fmla="*/ 370331 w 685800"/>
                  <a:gd name="connsiteY46" fmla="*/ 244475 h 854075"/>
                  <a:gd name="connsiteX47" fmla="*/ 407924 w 685800"/>
                  <a:gd name="connsiteY47" fmla="*/ 244475 h 854075"/>
                  <a:gd name="connsiteX48" fmla="*/ 407924 w 685800"/>
                  <a:gd name="connsiteY48" fmla="*/ 26014 h 854075"/>
                  <a:gd name="connsiteX49" fmla="*/ 433938 w 685800"/>
                  <a:gd name="connsiteY49" fmla="*/ 0 h 854075"/>
                  <a:gd name="connsiteX0" fmla="*/ 433976 w 685838"/>
                  <a:gd name="connsiteY0" fmla="*/ 0 h 854075"/>
                  <a:gd name="connsiteX1" fmla="*/ 436811 w 685838"/>
                  <a:gd name="connsiteY1" fmla="*/ 0 h 854075"/>
                  <a:gd name="connsiteX2" fmla="*/ 462825 w 685838"/>
                  <a:gd name="connsiteY2" fmla="*/ 26014 h 854075"/>
                  <a:gd name="connsiteX3" fmla="*/ 462825 w 685838"/>
                  <a:gd name="connsiteY3" fmla="*/ 244475 h 854075"/>
                  <a:gd name="connsiteX4" fmla="*/ 500418 w 685838"/>
                  <a:gd name="connsiteY4" fmla="*/ 244475 h 854075"/>
                  <a:gd name="connsiteX5" fmla="*/ 500418 w 685838"/>
                  <a:gd name="connsiteY5" fmla="*/ 51414 h 854075"/>
                  <a:gd name="connsiteX6" fmla="*/ 526432 w 685838"/>
                  <a:gd name="connsiteY6" fmla="*/ 25400 h 854075"/>
                  <a:gd name="connsiteX7" fmla="*/ 529267 w 685838"/>
                  <a:gd name="connsiteY7" fmla="*/ 25400 h 854075"/>
                  <a:gd name="connsiteX8" fmla="*/ 555281 w 685838"/>
                  <a:gd name="connsiteY8" fmla="*/ 51414 h 854075"/>
                  <a:gd name="connsiteX9" fmla="*/ 555281 w 685838"/>
                  <a:gd name="connsiteY9" fmla="*/ 244475 h 854075"/>
                  <a:gd name="connsiteX10" fmla="*/ 592875 w 685838"/>
                  <a:gd name="connsiteY10" fmla="*/ 244475 h 854075"/>
                  <a:gd name="connsiteX11" fmla="*/ 592875 w 685838"/>
                  <a:gd name="connsiteY11" fmla="*/ 41889 h 854075"/>
                  <a:gd name="connsiteX12" fmla="*/ 618889 w 685838"/>
                  <a:gd name="connsiteY12" fmla="*/ 15875 h 854075"/>
                  <a:gd name="connsiteX13" fmla="*/ 621724 w 685838"/>
                  <a:gd name="connsiteY13" fmla="*/ 15875 h 854075"/>
                  <a:gd name="connsiteX14" fmla="*/ 647738 w 685838"/>
                  <a:gd name="connsiteY14" fmla="*/ 41889 h 854075"/>
                  <a:gd name="connsiteX15" fmla="*/ 647738 w 685838"/>
                  <a:gd name="connsiteY15" fmla="*/ 254599 h 854075"/>
                  <a:gd name="connsiteX16" fmla="*/ 664448 w 685838"/>
                  <a:gd name="connsiteY16" fmla="*/ 265865 h 854075"/>
                  <a:gd name="connsiteX17" fmla="*/ 685838 w 685838"/>
                  <a:gd name="connsiteY17" fmla="*/ 317505 h 854075"/>
                  <a:gd name="connsiteX18" fmla="*/ 612808 w 685838"/>
                  <a:gd name="connsiteY18" fmla="*/ 854075 h 854075"/>
                  <a:gd name="connsiteX19" fmla="*/ 73068 w 685838"/>
                  <a:gd name="connsiteY19" fmla="*/ 854075 h 854075"/>
                  <a:gd name="connsiteX20" fmla="*/ 38 w 685838"/>
                  <a:gd name="connsiteY20" fmla="*/ 317505 h 854075"/>
                  <a:gd name="connsiteX21" fmla="*/ 21428 w 685838"/>
                  <a:gd name="connsiteY21" fmla="*/ 265865 h 854075"/>
                  <a:gd name="connsiteX22" fmla="*/ 38138 w 685838"/>
                  <a:gd name="connsiteY22" fmla="*/ 254599 h 854075"/>
                  <a:gd name="connsiteX23" fmla="*/ 38138 w 685838"/>
                  <a:gd name="connsiteY23" fmla="*/ 35539 h 854075"/>
                  <a:gd name="connsiteX24" fmla="*/ 64152 w 685838"/>
                  <a:gd name="connsiteY24" fmla="*/ 9525 h 854075"/>
                  <a:gd name="connsiteX25" fmla="*/ 66987 w 685838"/>
                  <a:gd name="connsiteY25" fmla="*/ 9525 h 854075"/>
                  <a:gd name="connsiteX26" fmla="*/ 93001 w 685838"/>
                  <a:gd name="connsiteY26" fmla="*/ 35539 h 854075"/>
                  <a:gd name="connsiteX27" fmla="*/ 93001 w 685838"/>
                  <a:gd name="connsiteY27" fmla="*/ 244475 h 854075"/>
                  <a:gd name="connsiteX28" fmla="*/ 130594 w 685838"/>
                  <a:gd name="connsiteY28" fmla="*/ 244475 h 854075"/>
                  <a:gd name="connsiteX29" fmla="*/ 130594 w 685838"/>
                  <a:gd name="connsiteY29" fmla="*/ 48239 h 854075"/>
                  <a:gd name="connsiteX30" fmla="*/ 156608 w 685838"/>
                  <a:gd name="connsiteY30" fmla="*/ 22225 h 854075"/>
                  <a:gd name="connsiteX31" fmla="*/ 159443 w 685838"/>
                  <a:gd name="connsiteY31" fmla="*/ 22225 h 854075"/>
                  <a:gd name="connsiteX32" fmla="*/ 185457 w 685838"/>
                  <a:gd name="connsiteY32" fmla="*/ 48239 h 854075"/>
                  <a:gd name="connsiteX33" fmla="*/ 185457 w 685838"/>
                  <a:gd name="connsiteY33" fmla="*/ 244475 h 854075"/>
                  <a:gd name="connsiteX34" fmla="*/ 223050 w 685838"/>
                  <a:gd name="connsiteY34" fmla="*/ 244475 h 854075"/>
                  <a:gd name="connsiteX35" fmla="*/ 223050 w 685838"/>
                  <a:gd name="connsiteY35" fmla="*/ 67797 h 854075"/>
                  <a:gd name="connsiteX36" fmla="*/ 249064 w 685838"/>
                  <a:gd name="connsiteY36" fmla="*/ 41783 h 854075"/>
                  <a:gd name="connsiteX37" fmla="*/ 251899 w 685838"/>
                  <a:gd name="connsiteY37" fmla="*/ 41783 h 854075"/>
                  <a:gd name="connsiteX38" fmla="*/ 277913 w 685838"/>
                  <a:gd name="connsiteY38" fmla="*/ 67797 h 854075"/>
                  <a:gd name="connsiteX39" fmla="*/ 277913 w 685838"/>
                  <a:gd name="connsiteY39" fmla="*/ 244475 h 854075"/>
                  <a:gd name="connsiteX40" fmla="*/ 315506 w 685838"/>
                  <a:gd name="connsiteY40" fmla="*/ 244475 h 854075"/>
                  <a:gd name="connsiteX41" fmla="*/ 315506 w 685838"/>
                  <a:gd name="connsiteY41" fmla="*/ 41889 h 854075"/>
                  <a:gd name="connsiteX42" fmla="*/ 341520 w 685838"/>
                  <a:gd name="connsiteY42" fmla="*/ 15875 h 854075"/>
                  <a:gd name="connsiteX43" fmla="*/ 344355 w 685838"/>
                  <a:gd name="connsiteY43" fmla="*/ 15875 h 854075"/>
                  <a:gd name="connsiteX44" fmla="*/ 370369 w 685838"/>
                  <a:gd name="connsiteY44" fmla="*/ 41889 h 854075"/>
                  <a:gd name="connsiteX45" fmla="*/ 370369 w 685838"/>
                  <a:gd name="connsiteY45" fmla="*/ 244475 h 854075"/>
                  <a:gd name="connsiteX46" fmla="*/ 407962 w 685838"/>
                  <a:gd name="connsiteY46" fmla="*/ 244475 h 854075"/>
                  <a:gd name="connsiteX47" fmla="*/ 407962 w 685838"/>
                  <a:gd name="connsiteY47" fmla="*/ 26014 h 854075"/>
                  <a:gd name="connsiteX48" fmla="*/ 433976 w 685838"/>
                  <a:gd name="connsiteY48" fmla="*/ 0 h 854075"/>
                  <a:gd name="connsiteX0" fmla="*/ 433976 w 685838"/>
                  <a:gd name="connsiteY0" fmla="*/ 0 h 854075"/>
                  <a:gd name="connsiteX1" fmla="*/ 436811 w 685838"/>
                  <a:gd name="connsiteY1" fmla="*/ 0 h 854075"/>
                  <a:gd name="connsiteX2" fmla="*/ 462825 w 685838"/>
                  <a:gd name="connsiteY2" fmla="*/ 26014 h 854075"/>
                  <a:gd name="connsiteX3" fmla="*/ 462825 w 685838"/>
                  <a:gd name="connsiteY3" fmla="*/ 244475 h 854075"/>
                  <a:gd name="connsiteX4" fmla="*/ 500418 w 685838"/>
                  <a:gd name="connsiteY4" fmla="*/ 244475 h 854075"/>
                  <a:gd name="connsiteX5" fmla="*/ 500418 w 685838"/>
                  <a:gd name="connsiteY5" fmla="*/ 51414 h 854075"/>
                  <a:gd name="connsiteX6" fmla="*/ 526432 w 685838"/>
                  <a:gd name="connsiteY6" fmla="*/ 25400 h 854075"/>
                  <a:gd name="connsiteX7" fmla="*/ 529267 w 685838"/>
                  <a:gd name="connsiteY7" fmla="*/ 25400 h 854075"/>
                  <a:gd name="connsiteX8" fmla="*/ 555281 w 685838"/>
                  <a:gd name="connsiteY8" fmla="*/ 51414 h 854075"/>
                  <a:gd name="connsiteX9" fmla="*/ 555281 w 685838"/>
                  <a:gd name="connsiteY9" fmla="*/ 244475 h 854075"/>
                  <a:gd name="connsiteX10" fmla="*/ 592875 w 685838"/>
                  <a:gd name="connsiteY10" fmla="*/ 244475 h 854075"/>
                  <a:gd name="connsiteX11" fmla="*/ 592875 w 685838"/>
                  <a:gd name="connsiteY11" fmla="*/ 41889 h 854075"/>
                  <a:gd name="connsiteX12" fmla="*/ 618889 w 685838"/>
                  <a:gd name="connsiteY12" fmla="*/ 15875 h 854075"/>
                  <a:gd name="connsiteX13" fmla="*/ 621724 w 685838"/>
                  <a:gd name="connsiteY13" fmla="*/ 15875 h 854075"/>
                  <a:gd name="connsiteX14" fmla="*/ 647738 w 685838"/>
                  <a:gd name="connsiteY14" fmla="*/ 41889 h 854075"/>
                  <a:gd name="connsiteX15" fmla="*/ 647738 w 685838"/>
                  <a:gd name="connsiteY15" fmla="*/ 254599 h 854075"/>
                  <a:gd name="connsiteX16" fmla="*/ 664448 w 685838"/>
                  <a:gd name="connsiteY16" fmla="*/ 265865 h 854075"/>
                  <a:gd name="connsiteX17" fmla="*/ 685838 w 685838"/>
                  <a:gd name="connsiteY17" fmla="*/ 317505 h 854075"/>
                  <a:gd name="connsiteX18" fmla="*/ 536682 w 685838"/>
                  <a:gd name="connsiteY18" fmla="*/ 792223 h 854075"/>
                  <a:gd name="connsiteX19" fmla="*/ 73068 w 685838"/>
                  <a:gd name="connsiteY19" fmla="*/ 854075 h 854075"/>
                  <a:gd name="connsiteX20" fmla="*/ 38 w 685838"/>
                  <a:gd name="connsiteY20" fmla="*/ 317505 h 854075"/>
                  <a:gd name="connsiteX21" fmla="*/ 21428 w 685838"/>
                  <a:gd name="connsiteY21" fmla="*/ 265865 h 854075"/>
                  <a:gd name="connsiteX22" fmla="*/ 38138 w 685838"/>
                  <a:gd name="connsiteY22" fmla="*/ 254599 h 854075"/>
                  <a:gd name="connsiteX23" fmla="*/ 38138 w 685838"/>
                  <a:gd name="connsiteY23" fmla="*/ 35539 h 854075"/>
                  <a:gd name="connsiteX24" fmla="*/ 64152 w 685838"/>
                  <a:gd name="connsiteY24" fmla="*/ 9525 h 854075"/>
                  <a:gd name="connsiteX25" fmla="*/ 66987 w 685838"/>
                  <a:gd name="connsiteY25" fmla="*/ 9525 h 854075"/>
                  <a:gd name="connsiteX26" fmla="*/ 93001 w 685838"/>
                  <a:gd name="connsiteY26" fmla="*/ 35539 h 854075"/>
                  <a:gd name="connsiteX27" fmla="*/ 93001 w 685838"/>
                  <a:gd name="connsiteY27" fmla="*/ 244475 h 854075"/>
                  <a:gd name="connsiteX28" fmla="*/ 130594 w 685838"/>
                  <a:gd name="connsiteY28" fmla="*/ 244475 h 854075"/>
                  <a:gd name="connsiteX29" fmla="*/ 130594 w 685838"/>
                  <a:gd name="connsiteY29" fmla="*/ 48239 h 854075"/>
                  <a:gd name="connsiteX30" fmla="*/ 156608 w 685838"/>
                  <a:gd name="connsiteY30" fmla="*/ 22225 h 854075"/>
                  <a:gd name="connsiteX31" fmla="*/ 159443 w 685838"/>
                  <a:gd name="connsiteY31" fmla="*/ 22225 h 854075"/>
                  <a:gd name="connsiteX32" fmla="*/ 185457 w 685838"/>
                  <a:gd name="connsiteY32" fmla="*/ 48239 h 854075"/>
                  <a:gd name="connsiteX33" fmla="*/ 185457 w 685838"/>
                  <a:gd name="connsiteY33" fmla="*/ 244475 h 854075"/>
                  <a:gd name="connsiteX34" fmla="*/ 223050 w 685838"/>
                  <a:gd name="connsiteY34" fmla="*/ 244475 h 854075"/>
                  <a:gd name="connsiteX35" fmla="*/ 223050 w 685838"/>
                  <a:gd name="connsiteY35" fmla="*/ 67797 h 854075"/>
                  <a:gd name="connsiteX36" fmla="*/ 249064 w 685838"/>
                  <a:gd name="connsiteY36" fmla="*/ 41783 h 854075"/>
                  <a:gd name="connsiteX37" fmla="*/ 251899 w 685838"/>
                  <a:gd name="connsiteY37" fmla="*/ 41783 h 854075"/>
                  <a:gd name="connsiteX38" fmla="*/ 277913 w 685838"/>
                  <a:gd name="connsiteY38" fmla="*/ 67797 h 854075"/>
                  <a:gd name="connsiteX39" fmla="*/ 277913 w 685838"/>
                  <a:gd name="connsiteY39" fmla="*/ 244475 h 854075"/>
                  <a:gd name="connsiteX40" fmla="*/ 315506 w 685838"/>
                  <a:gd name="connsiteY40" fmla="*/ 244475 h 854075"/>
                  <a:gd name="connsiteX41" fmla="*/ 315506 w 685838"/>
                  <a:gd name="connsiteY41" fmla="*/ 41889 h 854075"/>
                  <a:gd name="connsiteX42" fmla="*/ 341520 w 685838"/>
                  <a:gd name="connsiteY42" fmla="*/ 15875 h 854075"/>
                  <a:gd name="connsiteX43" fmla="*/ 344355 w 685838"/>
                  <a:gd name="connsiteY43" fmla="*/ 15875 h 854075"/>
                  <a:gd name="connsiteX44" fmla="*/ 370369 w 685838"/>
                  <a:gd name="connsiteY44" fmla="*/ 41889 h 854075"/>
                  <a:gd name="connsiteX45" fmla="*/ 370369 w 685838"/>
                  <a:gd name="connsiteY45" fmla="*/ 244475 h 854075"/>
                  <a:gd name="connsiteX46" fmla="*/ 407962 w 685838"/>
                  <a:gd name="connsiteY46" fmla="*/ 244475 h 854075"/>
                  <a:gd name="connsiteX47" fmla="*/ 407962 w 685838"/>
                  <a:gd name="connsiteY47" fmla="*/ 26014 h 854075"/>
                  <a:gd name="connsiteX48" fmla="*/ 433976 w 685838"/>
                  <a:gd name="connsiteY48" fmla="*/ 0 h 854075"/>
                  <a:gd name="connsiteX0" fmla="*/ 433976 w 685838"/>
                  <a:gd name="connsiteY0" fmla="*/ 0 h 912955"/>
                  <a:gd name="connsiteX1" fmla="*/ 436811 w 685838"/>
                  <a:gd name="connsiteY1" fmla="*/ 0 h 912955"/>
                  <a:gd name="connsiteX2" fmla="*/ 462825 w 685838"/>
                  <a:gd name="connsiteY2" fmla="*/ 26014 h 912955"/>
                  <a:gd name="connsiteX3" fmla="*/ 462825 w 685838"/>
                  <a:gd name="connsiteY3" fmla="*/ 244475 h 912955"/>
                  <a:gd name="connsiteX4" fmla="*/ 500418 w 685838"/>
                  <a:gd name="connsiteY4" fmla="*/ 244475 h 912955"/>
                  <a:gd name="connsiteX5" fmla="*/ 500418 w 685838"/>
                  <a:gd name="connsiteY5" fmla="*/ 51414 h 912955"/>
                  <a:gd name="connsiteX6" fmla="*/ 526432 w 685838"/>
                  <a:gd name="connsiteY6" fmla="*/ 25400 h 912955"/>
                  <a:gd name="connsiteX7" fmla="*/ 529267 w 685838"/>
                  <a:gd name="connsiteY7" fmla="*/ 25400 h 912955"/>
                  <a:gd name="connsiteX8" fmla="*/ 555281 w 685838"/>
                  <a:gd name="connsiteY8" fmla="*/ 51414 h 912955"/>
                  <a:gd name="connsiteX9" fmla="*/ 555281 w 685838"/>
                  <a:gd name="connsiteY9" fmla="*/ 244475 h 912955"/>
                  <a:gd name="connsiteX10" fmla="*/ 592875 w 685838"/>
                  <a:gd name="connsiteY10" fmla="*/ 244475 h 912955"/>
                  <a:gd name="connsiteX11" fmla="*/ 592875 w 685838"/>
                  <a:gd name="connsiteY11" fmla="*/ 41889 h 912955"/>
                  <a:gd name="connsiteX12" fmla="*/ 618889 w 685838"/>
                  <a:gd name="connsiteY12" fmla="*/ 15875 h 912955"/>
                  <a:gd name="connsiteX13" fmla="*/ 621724 w 685838"/>
                  <a:gd name="connsiteY13" fmla="*/ 15875 h 912955"/>
                  <a:gd name="connsiteX14" fmla="*/ 647738 w 685838"/>
                  <a:gd name="connsiteY14" fmla="*/ 41889 h 912955"/>
                  <a:gd name="connsiteX15" fmla="*/ 647738 w 685838"/>
                  <a:gd name="connsiteY15" fmla="*/ 254599 h 912955"/>
                  <a:gd name="connsiteX16" fmla="*/ 664448 w 685838"/>
                  <a:gd name="connsiteY16" fmla="*/ 265865 h 912955"/>
                  <a:gd name="connsiteX17" fmla="*/ 685838 w 685838"/>
                  <a:gd name="connsiteY17" fmla="*/ 317505 h 912955"/>
                  <a:gd name="connsiteX18" fmla="*/ 536682 w 685838"/>
                  <a:gd name="connsiteY18" fmla="*/ 792223 h 912955"/>
                  <a:gd name="connsiteX19" fmla="*/ 73068 w 685838"/>
                  <a:gd name="connsiteY19" fmla="*/ 854075 h 912955"/>
                  <a:gd name="connsiteX20" fmla="*/ 38 w 685838"/>
                  <a:gd name="connsiteY20" fmla="*/ 317505 h 912955"/>
                  <a:gd name="connsiteX21" fmla="*/ 21428 w 685838"/>
                  <a:gd name="connsiteY21" fmla="*/ 265865 h 912955"/>
                  <a:gd name="connsiteX22" fmla="*/ 38138 w 685838"/>
                  <a:gd name="connsiteY22" fmla="*/ 254599 h 912955"/>
                  <a:gd name="connsiteX23" fmla="*/ 38138 w 685838"/>
                  <a:gd name="connsiteY23" fmla="*/ 35539 h 912955"/>
                  <a:gd name="connsiteX24" fmla="*/ 64152 w 685838"/>
                  <a:gd name="connsiteY24" fmla="*/ 9525 h 912955"/>
                  <a:gd name="connsiteX25" fmla="*/ 66987 w 685838"/>
                  <a:gd name="connsiteY25" fmla="*/ 9525 h 912955"/>
                  <a:gd name="connsiteX26" fmla="*/ 93001 w 685838"/>
                  <a:gd name="connsiteY26" fmla="*/ 35539 h 912955"/>
                  <a:gd name="connsiteX27" fmla="*/ 93001 w 685838"/>
                  <a:gd name="connsiteY27" fmla="*/ 244475 h 912955"/>
                  <a:gd name="connsiteX28" fmla="*/ 130594 w 685838"/>
                  <a:gd name="connsiteY28" fmla="*/ 244475 h 912955"/>
                  <a:gd name="connsiteX29" fmla="*/ 130594 w 685838"/>
                  <a:gd name="connsiteY29" fmla="*/ 48239 h 912955"/>
                  <a:gd name="connsiteX30" fmla="*/ 156608 w 685838"/>
                  <a:gd name="connsiteY30" fmla="*/ 22225 h 912955"/>
                  <a:gd name="connsiteX31" fmla="*/ 159443 w 685838"/>
                  <a:gd name="connsiteY31" fmla="*/ 22225 h 912955"/>
                  <a:gd name="connsiteX32" fmla="*/ 185457 w 685838"/>
                  <a:gd name="connsiteY32" fmla="*/ 48239 h 912955"/>
                  <a:gd name="connsiteX33" fmla="*/ 185457 w 685838"/>
                  <a:gd name="connsiteY33" fmla="*/ 244475 h 912955"/>
                  <a:gd name="connsiteX34" fmla="*/ 223050 w 685838"/>
                  <a:gd name="connsiteY34" fmla="*/ 244475 h 912955"/>
                  <a:gd name="connsiteX35" fmla="*/ 223050 w 685838"/>
                  <a:gd name="connsiteY35" fmla="*/ 67797 h 912955"/>
                  <a:gd name="connsiteX36" fmla="*/ 249064 w 685838"/>
                  <a:gd name="connsiteY36" fmla="*/ 41783 h 912955"/>
                  <a:gd name="connsiteX37" fmla="*/ 251899 w 685838"/>
                  <a:gd name="connsiteY37" fmla="*/ 41783 h 912955"/>
                  <a:gd name="connsiteX38" fmla="*/ 277913 w 685838"/>
                  <a:gd name="connsiteY38" fmla="*/ 67797 h 912955"/>
                  <a:gd name="connsiteX39" fmla="*/ 277913 w 685838"/>
                  <a:gd name="connsiteY39" fmla="*/ 244475 h 912955"/>
                  <a:gd name="connsiteX40" fmla="*/ 315506 w 685838"/>
                  <a:gd name="connsiteY40" fmla="*/ 244475 h 912955"/>
                  <a:gd name="connsiteX41" fmla="*/ 315506 w 685838"/>
                  <a:gd name="connsiteY41" fmla="*/ 41889 h 912955"/>
                  <a:gd name="connsiteX42" fmla="*/ 341520 w 685838"/>
                  <a:gd name="connsiteY42" fmla="*/ 15875 h 912955"/>
                  <a:gd name="connsiteX43" fmla="*/ 344355 w 685838"/>
                  <a:gd name="connsiteY43" fmla="*/ 15875 h 912955"/>
                  <a:gd name="connsiteX44" fmla="*/ 370369 w 685838"/>
                  <a:gd name="connsiteY44" fmla="*/ 41889 h 912955"/>
                  <a:gd name="connsiteX45" fmla="*/ 370369 w 685838"/>
                  <a:gd name="connsiteY45" fmla="*/ 244475 h 912955"/>
                  <a:gd name="connsiteX46" fmla="*/ 407962 w 685838"/>
                  <a:gd name="connsiteY46" fmla="*/ 244475 h 912955"/>
                  <a:gd name="connsiteX47" fmla="*/ 407962 w 685838"/>
                  <a:gd name="connsiteY47" fmla="*/ 26014 h 912955"/>
                  <a:gd name="connsiteX48" fmla="*/ 433976 w 685838"/>
                  <a:gd name="connsiteY48" fmla="*/ 0 h 912955"/>
                  <a:gd name="connsiteX0" fmla="*/ 433976 w 685838"/>
                  <a:gd name="connsiteY0" fmla="*/ 0 h 914566"/>
                  <a:gd name="connsiteX1" fmla="*/ 436811 w 685838"/>
                  <a:gd name="connsiteY1" fmla="*/ 0 h 914566"/>
                  <a:gd name="connsiteX2" fmla="*/ 462825 w 685838"/>
                  <a:gd name="connsiteY2" fmla="*/ 26014 h 914566"/>
                  <a:gd name="connsiteX3" fmla="*/ 462825 w 685838"/>
                  <a:gd name="connsiteY3" fmla="*/ 244475 h 914566"/>
                  <a:gd name="connsiteX4" fmla="*/ 500418 w 685838"/>
                  <a:gd name="connsiteY4" fmla="*/ 244475 h 914566"/>
                  <a:gd name="connsiteX5" fmla="*/ 500418 w 685838"/>
                  <a:gd name="connsiteY5" fmla="*/ 51414 h 914566"/>
                  <a:gd name="connsiteX6" fmla="*/ 526432 w 685838"/>
                  <a:gd name="connsiteY6" fmla="*/ 25400 h 914566"/>
                  <a:gd name="connsiteX7" fmla="*/ 529267 w 685838"/>
                  <a:gd name="connsiteY7" fmla="*/ 25400 h 914566"/>
                  <a:gd name="connsiteX8" fmla="*/ 555281 w 685838"/>
                  <a:gd name="connsiteY8" fmla="*/ 51414 h 914566"/>
                  <a:gd name="connsiteX9" fmla="*/ 555281 w 685838"/>
                  <a:gd name="connsiteY9" fmla="*/ 244475 h 914566"/>
                  <a:gd name="connsiteX10" fmla="*/ 592875 w 685838"/>
                  <a:gd name="connsiteY10" fmla="*/ 244475 h 914566"/>
                  <a:gd name="connsiteX11" fmla="*/ 592875 w 685838"/>
                  <a:gd name="connsiteY11" fmla="*/ 41889 h 914566"/>
                  <a:gd name="connsiteX12" fmla="*/ 618889 w 685838"/>
                  <a:gd name="connsiteY12" fmla="*/ 15875 h 914566"/>
                  <a:gd name="connsiteX13" fmla="*/ 621724 w 685838"/>
                  <a:gd name="connsiteY13" fmla="*/ 15875 h 914566"/>
                  <a:gd name="connsiteX14" fmla="*/ 647738 w 685838"/>
                  <a:gd name="connsiteY14" fmla="*/ 41889 h 914566"/>
                  <a:gd name="connsiteX15" fmla="*/ 647738 w 685838"/>
                  <a:gd name="connsiteY15" fmla="*/ 254599 h 914566"/>
                  <a:gd name="connsiteX16" fmla="*/ 664448 w 685838"/>
                  <a:gd name="connsiteY16" fmla="*/ 265865 h 914566"/>
                  <a:gd name="connsiteX17" fmla="*/ 685838 w 685838"/>
                  <a:gd name="connsiteY17" fmla="*/ 317505 h 914566"/>
                  <a:gd name="connsiteX18" fmla="*/ 536682 w 685838"/>
                  <a:gd name="connsiteY18" fmla="*/ 792223 h 914566"/>
                  <a:gd name="connsiteX19" fmla="*/ 73068 w 685838"/>
                  <a:gd name="connsiteY19" fmla="*/ 854075 h 914566"/>
                  <a:gd name="connsiteX20" fmla="*/ 38 w 685838"/>
                  <a:gd name="connsiteY20" fmla="*/ 317505 h 914566"/>
                  <a:gd name="connsiteX21" fmla="*/ 21428 w 685838"/>
                  <a:gd name="connsiteY21" fmla="*/ 265865 h 914566"/>
                  <a:gd name="connsiteX22" fmla="*/ 38138 w 685838"/>
                  <a:gd name="connsiteY22" fmla="*/ 254599 h 914566"/>
                  <a:gd name="connsiteX23" fmla="*/ 38138 w 685838"/>
                  <a:gd name="connsiteY23" fmla="*/ 35539 h 914566"/>
                  <a:gd name="connsiteX24" fmla="*/ 64152 w 685838"/>
                  <a:gd name="connsiteY24" fmla="*/ 9525 h 914566"/>
                  <a:gd name="connsiteX25" fmla="*/ 66987 w 685838"/>
                  <a:gd name="connsiteY25" fmla="*/ 9525 h 914566"/>
                  <a:gd name="connsiteX26" fmla="*/ 93001 w 685838"/>
                  <a:gd name="connsiteY26" fmla="*/ 35539 h 914566"/>
                  <a:gd name="connsiteX27" fmla="*/ 93001 w 685838"/>
                  <a:gd name="connsiteY27" fmla="*/ 244475 h 914566"/>
                  <a:gd name="connsiteX28" fmla="*/ 130594 w 685838"/>
                  <a:gd name="connsiteY28" fmla="*/ 244475 h 914566"/>
                  <a:gd name="connsiteX29" fmla="*/ 130594 w 685838"/>
                  <a:gd name="connsiteY29" fmla="*/ 48239 h 914566"/>
                  <a:gd name="connsiteX30" fmla="*/ 156608 w 685838"/>
                  <a:gd name="connsiteY30" fmla="*/ 22225 h 914566"/>
                  <a:gd name="connsiteX31" fmla="*/ 159443 w 685838"/>
                  <a:gd name="connsiteY31" fmla="*/ 22225 h 914566"/>
                  <a:gd name="connsiteX32" fmla="*/ 185457 w 685838"/>
                  <a:gd name="connsiteY32" fmla="*/ 48239 h 914566"/>
                  <a:gd name="connsiteX33" fmla="*/ 185457 w 685838"/>
                  <a:gd name="connsiteY33" fmla="*/ 244475 h 914566"/>
                  <a:gd name="connsiteX34" fmla="*/ 223050 w 685838"/>
                  <a:gd name="connsiteY34" fmla="*/ 244475 h 914566"/>
                  <a:gd name="connsiteX35" fmla="*/ 223050 w 685838"/>
                  <a:gd name="connsiteY35" fmla="*/ 67797 h 914566"/>
                  <a:gd name="connsiteX36" fmla="*/ 249064 w 685838"/>
                  <a:gd name="connsiteY36" fmla="*/ 41783 h 914566"/>
                  <a:gd name="connsiteX37" fmla="*/ 251899 w 685838"/>
                  <a:gd name="connsiteY37" fmla="*/ 41783 h 914566"/>
                  <a:gd name="connsiteX38" fmla="*/ 277913 w 685838"/>
                  <a:gd name="connsiteY38" fmla="*/ 67797 h 914566"/>
                  <a:gd name="connsiteX39" fmla="*/ 277913 w 685838"/>
                  <a:gd name="connsiteY39" fmla="*/ 244475 h 914566"/>
                  <a:gd name="connsiteX40" fmla="*/ 315506 w 685838"/>
                  <a:gd name="connsiteY40" fmla="*/ 244475 h 914566"/>
                  <a:gd name="connsiteX41" fmla="*/ 315506 w 685838"/>
                  <a:gd name="connsiteY41" fmla="*/ 41889 h 914566"/>
                  <a:gd name="connsiteX42" fmla="*/ 341520 w 685838"/>
                  <a:gd name="connsiteY42" fmla="*/ 15875 h 914566"/>
                  <a:gd name="connsiteX43" fmla="*/ 344355 w 685838"/>
                  <a:gd name="connsiteY43" fmla="*/ 15875 h 914566"/>
                  <a:gd name="connsiteX44" fmla="*/ 370369 w 685838"/>
                  <a:gd name="connsiteY44" fmla="*/ 41889 h 914566"/>
                  <a:gd name="connsiteX45" fmla="*/ 370369 w 685838"/>
                  <a:gd name="connsiteY45" fmla="*/ 244475 h 914566"/>
                  <a:gd name="connsiteX46" fmla="*/ 407962 w 685838"/>
                  <a:gd name="connsiteY46" fmla="*/ 244475 h 914566"/>
                  <a:gd name="connsiteX47" fmla="*/ 407962 w 685838"/>
                  <a:gd name="connsiteY47" fmla="*/ 26014 h 914566"/>
                  <a:gd name="connsiteX48" fmla="*/ 433976 w 685838"/>
                  <a:gd name="connsiteY48" fmla="*/ 0 h 914566"/>
                  <a:gd name="connsiteX0" fmla="*/ 433976 w 687827"/>
                  <a:gd name="connsiteY0" fmla="*/ 0 h 904216"/>
                  <a:gd name="connsiteX1" fmla="*/ 436811 w 687827"/>
                  <a:gd name="connsiteY1" fmla="*/ 0 h 904216"/>
                  <a:gd name="connsiteX2" fmla="*/ 462825 w 687827"/>
                  <a:gd name="connsiteY2" fmla="*/ 26014 h 904216"/>
                  <a:gd name="connsiteX3" fmla="*/ 462825 w 687827"/>
                  <a:gd name="connsiteY3" fmla="*/ 244475 h 904216"/>
                  <a:gd name="connsiteX4" fmla="*/ 500418 w 687827"/>
                  <a:gd name="connsiteY4" fmla="*/ 244475 h 904216"/>
                  <a:gd name="connsiteX5" fmla="*/ 500418 w 687827"/>
                  <a:gd name="connsiteY5" fmla="*/ 51414 h 904216"/>
                  <a:gd name="connsiteX6" fmla="*/ 526432 w 687827"/>
                  <a:gd name="connsiteY6" fmla="*/ 25400 h 904216"/>
                  <a:gd name="connsiteX7" fmla="*/ 529267 w 687827"/>
                  <a:gd name="connsiteY7" fmla="*/ 25400 h 904216"/>
                  <a:gd name="connsiteX8" fmla="*/ 555281 w 687827"/>
                  <a:gd name="connsiteY8" fmla="*/ 51414 h 904216"/>
                  <a:gd name="connsiteX9" fmla="*/ 555281 w 687827"/>
                  <a:gd name="connsiteY9" fmla="*/ 244475 h 904216"/>
                  <a:gd name="connsiteX10" fmla="*/ 592875 w 687827"/>
                  <a:gd name="connsiteY10" fmla="*/ 244475 h 904216"/>
                  <a:gd name="connsiteX11" fmla="*/ 592875 w 687827"/>
                  <a:gd name="connsiteY11" fmla="*/ 41889 h 904216"/>
                  <a:gd name="connsiteX12" fmla="*/ 618889 w 687827"/>
                  <a:gd name="connsiteY12" fmla="*/ 15875 h 904216"/>
                  <a:gd name="connsiteX13" fmla="*/ 621724 w 687827"/>
                  <a:gd name="connsiteY13" fmla="*/ 15875 h 904216"/>
                  <a:gd name="connsiteX14" fmla="*/ 647738 w 687827"/>
                  <a:gd name="connsiteY14" fmla="*/ 41889 h 904216"/>
                  <a:gd name="connsiteX15" fmla="*/ 647738 w 687827"/>
                  <a:gd name="connsiteY15" fmla="*/ 254599 h 904216"/>
                  <a:gd name="connsiteX16" fmla="*/ 664448 w 687827"/>
                  <a:gd name="connsiteY16" fmla="*/ 265865 h 904216"/>
                  <a:gd name="connsiteX17" fmla="*/ 685838 w 687827"/>
                  <a:gd name="connsiteY17" fmla="*/ 317505 h 904216"/>
                  <a:gd name="connsiteX18" fmla="*/ 612808 w 687827"/>
                  <a:gd name="connsiteY18" fmla="*/ 766055 h 904216"/>
                  <a:gd name="connsiteX19" fmla="*/ 73068 w 687827"/>
                  <a:gd name="connsiteY19" fmla="*/ 854075 h 904216"/>
                  <a:gd name="connsiteX20" fmla="*/ 38 w 687827"/>
                  <a:gd name="connsiteY20" fmla="*/ 317505 h 904216"/>
                  <a:gd name="connsiteX21" fmla="*/ 21428 w 687827"/>
                  <a:gd name="connsiteY21" fmla="*/ 265865 h 904216"/>
                  <a:gd name="connsiteX22" fmla="*/ 38138 w 687827"/>
                  <a:gd name="connsiteY22" fmla="*/ 254599 h 904216"/>
                  <a:gd name="connsiteX23" fmla="*/ 38138 w 687827"/>
                  <a:gd name="connsiteY23" fmla="*/ 35539 h 904216"/>
                  <a:gd name="connsiteX24" fmla="*/ 64152 w 687827"/>
                  <a:gd name="connsiteY24" fmla="*/ 9525 h 904216"/>
                  <a:gd name="connsiteX25" fmla="*/ 66987 w 687827"/>
                  <a:gd name="connsiteY25" fmla="*/ 9525 h 904216"/>
                  <a:gd name="connsiteX26" fmla="*/ 93001 w 687827"/>
                  <a:gd name="connsiteY26" fmla="*/ 35539 h 904216"/>
                  <a:gd name="connsiteX27" fmla="*/ 93001 w 687827"/>
                  <a:gd name="connsiteY27" fmla="*/ 244475 h 904216"/>
                  <a:gd name="connsiteX28" fmla="*/ 130594 w 687827"/>
                  <a:gd name="connsiteY28" fmla="*/ 244475 h 904216"/>
                  <a:gd name="connsiteX29" fmla="*/ 130594 w 687827"/>
                  <a:gd name="connsiteY29" fmla="*/ 48239 h 904216"/>
                  <a:gd name="connsiteX30" fmla="*/ 156608 w 687827"/>
                  <a:gd name="connsiteY30" fmla="*/ 22225 h 904216"/>
                  <a:gd name="connsiteX31" fmla="*/ 159443 w 687827"/>
                  <a:gd name="connsiteY31" fmla="*/ 22225 h 904216"/>
                  <a:gd name="connsiteX32" fmla="*/ 185457 w 687827"/>
                  <a:gd name="connsiteY32" fmla="*/ 48239 h 904216"/>
                  <a:gd name="connsiteX33" fmla="*/ 185457 w 687827"/>
                  <a:gd name="connsiteY33" fmla="*/ 244475 h 904216"/>
                  <a:gd name="connsiteX34" fmla="*/ 223050 w 687827"/>
                  <a:gd name="connsiteY34" fmla="*/ 244475 h 904216"/>
                  <a:gd name="connsiteX35" fmla="*/ 223050 w 687827"/>
                  <a:gd name="connsiteY35" fmla="*/ 67797 h 904216"/>
                  <a:gd name="connsiteX36" fmla="*/ 249064 w 687827"/>
                  <a:gd name="connsiteY36" fmla="*/ 41783 h 904216"/>
                  <a:gd name="connsiteX37" fmla="*/ 251899 w 687827"/>
                  <a:gd name="connsiteY37" fmla="*/ 41783 h 904216"/>
                  <a:gd name="connsiteX38" fmla="*/ 277913 w 687827"/>
                  <a:gd name="connsiteY38" fmla="*/ 67797 h 904216"/>
                  <a:gd name="connsiteX39" fmla="*/ 277913 w 687827"/>
                  <a:gd name="connsiteY39" fmla="*/ 244475 h 904216"/>
                  <a:gd name="connsiteX40" fmla="*/ 315506 w 687827"/>
                  <a:gd name="connsiteY40" fmla="*/ 244475 h 904216"/>
                  <a:gd name="connsiteX41" fmla="*/ 315506 w 687827"/>
                  <a:gd name="connsiteY41" fmla="*/ 41889 h 904216"/>
                  <a:gd name="connsiteX42" fmla="*/ 341520 w 687827"/>
                  <a:gd name="connsiteY42" fmla="*/ 15875 h 904216"/>
                  <a:gd name="connsiteX43" fmla="*/ 344355 w 687827"/>
                  <a:gd name="connsiteY43" fmla="*/ 15875 h 904216"/>
                  <a:gd name="connsiteX44" fmla="*/ 370369 w 687827"/>
                  <a:gd name="connsiteY44" fmla="*/ 41889 h 904216"/>
                  <a:gd name="connsiteX45" fmla="*/ 370369 w 687827"/>
                  <a:gd name="connsiteY45" fmla="*/ 244475 h 904216"/>
                  <a:gd name="connsiteX46" fmla="*/ 407962 w 687827"/>
                  <a:gd name="connsiteY46" fmla="*/ 244475 h 904216"/>
                  <a:gd name="connsiteX47" fmla="*/ 407962 w 687827"/>
                  <a:gd name="connsiteY47" fmla="*/ 26014 h 904216"/>
                  <a:gd name="connsiteX48" fmla="*/ 433976 w 687827"/>
                  <a:gd name="connsiteY48" fmla="*/ 0 h 904216"/>
                  <a:gd name="connsiteX0" fmla="*/ 434764 w 686626"/>
                  <a:gd name="connsiteY0" fmla="*/ 0 h 817256"/>
                  <a:gd name="connsiteX1" fmla="*/ 437599 w 686626"/>
                  <a:gd name="connsiteY1" fmla="*/ 0 h 817256"/>
                  <a:gd name="connsiteX2" fmla="*/ 463613 w 686626"/>
                  <a:gd name="connsiteY2" fmla="*/ 26014 h 817256"/>
                  <a:gd name="connsiteX3" fmla="*/ 463613 w 686626"/>
                  <a:gd name="connsiteY3" fmla="*/ 244475 h 817256"/>
                  <a:gd name="connsiteX4" fmla="*/ 501206 w 686626"/>
                  <a:gd name="connsiteY4" fmla="*/ 244475 h 817256"/>
                  <a:gd name="connsiteX5" fmla="*/ 501206 w 686626"/>
                  <a:gd name="connsiteY5" fmla="*/ 51414 h 817256"/>
                  <a:gd name="connsiteX6" fmla="*/ 527220 w 686626"/>
                  <a:gd name="connsiteY6" fmla="*/ 25400 h 817256"/>
                  <a:gd name="connsiteX7" fmla="*/ 530055 w 686626"/>
                  <a:gd name="connsiteY7" fmla="*/ 25400 h 817256"/>
                  <a:gd name="connsiteX8" fmla="*/ 556069 w 686626"/>
                  <a:gd name="connsiteY8" fmla="*/ 51414 h 817256"/>
                  <a:gd name="connsiteX9" fmla="*/ 556069 w 686626"/>
                  <a:gd name="connsiteY9" fmla="*/ 244475 h 817256"/>
                  <a:gd name="connsiteX10" fmla="*/ 593663 w 686626"/>
                  <a:gd name="connsiteY10" fmla="*/ 244475 h 817256"/>
                  <a:gd name="connsiteX11" fmla="*/ 593663 w 686626"/>
                  <a:gd name="connsiteY11" fmla="*/ 41889 h 817256"/>
                  <a:gd name="connsiteX12" fmla="*/ 619677 w 686626"/>
                  <a:gd name="connsiteY12" fmla="*/ 15875 h 817256"/>
                  <a:gd name="connsiteX13" fmla="*/ 622512 w 686626"/>
                  <a:gd name="connsiteY13" fmla="*/ 15875 h 817256"/>
                  <a:gd name="connsiteX14" fmla="*/ 648526 w 686626"/>
                  <a:gd name="connsiteY14" fmla="*/ 41889 h 817256"/>
                  <a:gd name="connsiteX15" fmla="*/ 648526 w 686626"/>
                  <a:gd name="connsiteY15" fmla="*/ 254599 h 817256"/>
                  <a:gd name="connsiteX16" fmla="*/ 665236 w 686626"/>
                  <a:gd name="connsiteY16" fmla="*/ 265865 h 817256"/>
                  <a:gd name="connsiteX17" fmla="*/ 686626 w 686626"/>
                  <a:gd name="connsiteY17" fmla="*/ 317505 h 817256"/>
                  <a:gd name="connsiteX18" fmla="*/ 613596 w 686626"/>
                  <a:gd name="connsiteY18" fmla="*/ 766055 h 817256"/>
                  <a:gd name="connsiteX19" fmla="*/ 71477 w 686626"/>
                  <a:gd name="connsiteY19" fmla="*/ 754161 h 817256"/>
                  <a:gd name="connsiteX20" fmla="*/ 826 w 686626"/>
                  <a:gd name="connsiteY20" fmla="*/ 317505 h 817256"/>
                  <a:gd name="connsiteX21" fmla="*/ 22216 w 686626"/>
                  <a:gd name="connsiteY21" fmla="*/ 265865 h 817256"/>
                  <a:gd name="connsiteX22" fmla="*/ 38926 w 686626"/>
                  <a:gd name="connsiteY22" fmla="*/ 254599 h 817256"/>
                  <a:gd name="connsiteX23" fmla="*/ 38926 w 686626"/>
                  <a:gd name="connsiteY23" fmla="*/ 35539 h 817256"/>
                  <a:gd name="connsiteX24" fmla="*/ 64940 w 686626"/>
                  <a:gd name="connsiteY24" fmla="*/ 9525 h 817256"/>
                  <a:gd name="connsiteX25" fmla="*/ 67775 w 686626"/>
                  <a:gd name="connsiteY25" fmla="*/ 9525 h 817256"/>
                  <a:gd name="connsiteX26" fmla="*/ 93789 w 686626"/>
                  <a:gd name="connsiteY26" fmla="*/ 35539 h 817256"/>
                  <a:gd name="connsiteX27" fmla="*/ 93789 w 686626"/>
                  <a:gd name="connsiteY27" fmla="*/ 244475 h 817256"/>
                  <a:gd name="connsiteX28" fmla="*/ 131382 w 686626"/>
                  <a:gd name="connsiteY28" fmla="*/ 244475 h 817256"/>
                  <a:gd name="connsiteX29" fmla="*/ 131382 w 686626"/>
                  <a:gd name="connsiteY29" fmla="*/ 48239 h 817256"/>
                  <a:gd name="connsiteX30" fmla="*/ 157396 w 686626"/>
                  <a:gd name="connsiteY30" fmla="*/ 22225 h 817256"/>
                  <a:gd name="connsiteX31" fmla="*/ 160231 w 686626"/>
                  <a:gd name="connsiteY31" fmla="*/ 22225 h 817256"/>
                  <a:gd name="connsiteX32" fmla="*/ 186245 w 686626"/>
                  <a:gd name="connsiteY32" fmla="*/ 48239 h 817256"/>
                  <a:gd name="connsiteX33" fmla="*/ 186245 w 686626"/>
                  <a:gd name="connsiteY33" fmla="*/ 244475 h 817256"/>
                  <a:gd name="connsiteX34" fmla="*/ 223838 w 686626"/>
                  <a:gd name="connsiteY34" fmla="*/ 244475 h 817256"/>
                  <a:gd name="connsiteX35" fmla="*/ 223838 w 686626"/>
                  <a:gd name="connsiteY35" fmla="*/ 67797 h 817256"/>
                  <a:gd name="connsiteX36" fmla="*/ 249852 w 686626"/>
                  <a:gd name="connsiteY36" fmla="*/ 41783 h 817256"/>
                  <a:gd name="connsiteX37" fmla="*/ 252687 w 686626"/>
                  <a:gd name="connsiteY37" fmla="*/ 41783 h 817256"/>
                  <a:gd name="connsiteX38" fmla="*/ 278701 w 686626"/>
                  <a:gd name="connsiteY38" fmla="*/ 67797 h 817256"/>
                  <a:gd name="connsiteX39" fmla="*/ 278701 w 686626"/>
                  <a:gd name="connsiteY39" fmla="*/ 244475 h 817256"/>
                  <a:gd name="connsiteX40" fmla="*/ 316294 w 686626"/>
                  <a:gd name="connsiteY40" fmla="*/ 244475 h 817256"/>
                  <a:gd name="connsiteX41" fmla="*/ 316294 w 686626"/>
                  <a:gd name="connsiteY41" fmla="*/ 41889 h 817256"/>
                  <a:gd name="connsiteX42" fmla="*/ 342308 w 686626"/>
                  <a:gd name="connsiteY42" fmla="*/ 15875 h 817256"/>
                  <a:gd name="connsiteX43" fmla="*/ 345143 w 686626"/>
                  <a:gd name="connsiteY43" fmla="*/ 15875 h 817256"/>
                  <a:gd name="connsiteX44" fmla="*/ 371157 w 686626"/>
                  <a:gd name="connsiteY44" fmla="*/ 41889 h 817256"/>
                  <a:gd name="connsiteX45" fmla="*/ 371157 w 686626"/>
                  <a:gd name="connsiteY45" fmla="*/ 244475 h 817256"/>
                  <a:gd name="connsiteX46" fmla="*/ 408750 w 686626"/>
                  <a:gd name="connsiteY46" fmla="*/ 244475 h 817256"/>
                  <a:gd name="connsiteX47" fmla="*/ 408750 w 686626"/>
                  <a:gd name="connsiteY47" fmla="*/ 26014 h 817256"/>
                  <a:gd name="connsiteX48" fmla="*/ 434764 w 686626"/>
                  <a:gd name="connsiteY48" fmla="*/ 0 h 817256"/>
                  <a:gd name="connsiteX0" fmla="*/ 434764 w 686626"/>
                  <a:gd name="connsiteY0" fmla="*/ 0 h 846977"/>
                  <a:gd name="connsiteX1" fmla="*/ 437599 w 686626"/>
                  <a:gd name="connsiteY1" fmla="*/ 0 h 846977"/>
                  <a:gd name="connsiteX2" fmla="*/ 463613 w 686626"/>
                  <a:gd name="connsiteY2" fmla="*/ 26014 h 846977"/>
                  <a:gd name="connsiteX3" fmla="*/ 463613 w 686626"/>
                  <a:gd name="connsiteY3" fmla="*/ 244475 h 846977"/>
                  <a:gd name="connsiteX4" fmla="*/ 501206 w 686626"/>
                  <a:gd name="connsiteY4" fmla="*/ 244475 h 846977"/>
                  <a:gd name="connsiteX5" fmla="*/ 501206 w 686626"/>
                  <a:gd name="connsiteY5" fmla="*/ 51414 h 846977"/>
                  <a:gd name="connsiteX6" fmla="*/ 527220 w 686626"/>
                  <a:gd name="connsiteY6" fmla="*/ 25400 h 846977"/>
                  <a:gd name="connsiteX7" fmla="*/ 530055 w 686626"/>
                  <a:gd name="connsiteY7" fmla="*/ 25400 h 846977"/>
                  <a:gd name="connsiteX8" fmla="*/ 556069 w 686626"/>
                  <a:gd name="connsiteY8" fmla="*/ 51414 h 846977"/>
                  <a:gd name="connsiteX9" fmla="*/ 556069 w 686626"/>
                  <a:gd name="connsiteY9" fmla="*/ 244475 h 846977"/>
                  <a:gd name="connsiteX10" fmla="*/ 593663 w 686626"/>
                  <a:gd name="connsiteY10" fmla="*/ 244475 h 846977"/>
                  <a:gd name="connsiteX11" fmla="*/ 593663 w 686626"/>
                  <a:gd name="connsiteY11" fmla="*/ 41889 h 846977"/>
                  <a:gd name="connsiteX12" fmla="*/ 619677 w 686626"/>
                  <a:gd name="connsiteY12" fmla="*/ 15875 h 846977"/>
                  <a:gd name="connsiteX13" fmla="*/ 622512 w 686626"/>
                  <a:gd name="connsiteY13" fmla="*/ 15875 h 846977"/>
                  <a:gd name="connsiteX14" fmla="*/ 648526 w 686626"/>
                  <a:gd name="connsiteY14" fmla="*/ 41889 h 846977"/>
                  <a:gd name="connsiteX15" fmla="*/ 648526 w 686626"/>
                  <a:gd name="connsiteY15" fmla="*/ 254599 h 846977"/>
                  <a:gd name="connsiteX16" fmla="*/ 665236 w 686626"/>
                  <a:gd name="connsiteY16" fmla="*/ 265865 h 846977"/>
                  <a:gd name="connsiteX17" fmla="*/ 686626 w 686626"/>
                  <a:gd name="connsiteY17" fmla="*/ 317505 h 846977"/>
                  <a:gd name="connsiteX18" fmla="*/ 613596 w 686626"/>
                  <a:gd name="connsiteY18" fmla="*/ 766055 h 846977"/>
                  <a:gd name="connsiteX19" fmla="*/ 71477 w 686626"/>
                  <a:gd name="connsiteY19" fmla="*/ 754161 h 846977"/>
                  <a:gd name="connsiteX20" fmla="*/ 826 w 686626"/>
                  <a:gd name="connsiteY20" fmla="*/ 317505 h 846977"/>
                  <a:gd name="connsiteX21" fmla="*/ 22216 w 686626"/>
                  <a:gd name="connsiteY21" fmla="*/ 265865 h 846977"/>
                  <a:gd name="connsiteX22" fmla="*/ 38926 w 686626"/>
                  <a:gd name="connsiteY22" fmla="*/ 254599 h 846977"/>
                  <a:gd name="connsiteX23" fmla="*/ 38926 w 686626"/>
                  <a:gd name="connsiteY23" fmla="*/ 35539 h 846977"/>
                  <a:gd name="connsiteX24" fmla="*/ 64940 w 686626"/>
                  <a:gd name="connsiteY24" fmla="*/ 9525 h 846977"/>
                  <a:gd name="connsiteX25" fmla="*/ 67775 w 686626"/>
                  <a:gd name="connsiteY25" fmla="*/ 9525 h 846977"/>
                  <a:gd name="connsiteX26" fmla="*/ 93789 w 686626"/>
                  <a:gd name="connsiteY26" fmla="*/ 35539 h 846977"/>
                  <a:gd name="connsiteX27" fmla="*/ 93789 w 686626"/>
                  <a:gd name="connsiteY27" fmla="*/ 244475 h 846977"/>
                  <a:gd name="connsiteX28" fmla="*/ 131382 w 686626"/>
                  <a:gd name="connsiteY28" fmla="*/ 244475 h 846977"/>
                  <a:gd name="connsiteX29" fmla="*/ 131382 w 686626"/>
                  <a:gd name="connsiteY29" fmla="*/ 48239 h 846977"/>
                  <a:gd name="connsiteX30" fmla="*/ 157396 w 686626"/>
                  <a:gd name="connsiteY30" fmla="*/ 22225 h 846977"/>
                  <a:gd name="connsiteX31" fmla="*/ 160231 w 686626"/>
                  <a:gd name="connsiteY31" fmla="*/ 22225 h 846977"/>
                  <a:gd name="connsiteX32" fmla="*/ 186245 w 686626"/>
                  <a:gd name="connsiteY32" fmla="*/ 48239 h 846977"/>
                  <a:gd name="connsiteX33" fmla="*/ 186245 w 686626"/>
                  <a:gd name="connsiteY33" fmla="*/ 244475 h 846977"/>
                  <a:gd name="connsiteX34" fmla="*/ 223838 w 686626"/>
                  <a:gd name="connsiteY34" fmla="*/ 244475 h 846977"/>
                  <a:gd name="connsiteX35" fmla="*/ 223838 w 686626"/>
                  <a:gd name="connsiteY35" fmla="*/ 67797 h 846977"/>
                  <a:gd name="connsiteX36" fmla="*/ 249852 w 686626"/>
                  <a:gd name="connsiteY36" fmla="*/ 41783 h 846977"/>
                  <a:gd name="connsiteX37" fmla="*/ 252687 w 686626"/>
                  <a:gd name="connsiteY37" fmla="*/ 41783 h 846977"/>
                  <a:gd name="connsiteX38" fmla="*/ 278701 w 686626"/>
                  <a:gd name="connsiteY38" fmla="*/ 67797 h 846977"/>
                  <a:gd name="connsiteX39" fmla="*/ 278701 w 686626"/>
                  <a:gd name="connsiteY39" fmla="*/ 244475 h 846977"/>
                  <a:gd name="connsiteX40" fmla="*/ 316294 w 686626"/>
                  <a:gd name="connsiteY40" fmla="*/ 244475 h 846977"/>
                  <a:gd name="connsiteX41" fmla="*/ 316294 w 686626"/>
                  <a:gd name="connsiteY41" fmla="*/ 41889 h 846977"/>
                  <a:gd name="connsiteX42" fmla="*/ 342308 w 686626"/>
                  <a:gd name="connsiteY42" fmla="*/ 15875 h 846977"/>
                  <a:gd name="connsiteX43" fmla="*/ 345143 w 686626"/>
                  <a:gd name="connsiteY43" fmla="*/ 15875 h 846977"/>
                  <a:gd name="connsiteX44" fmla="*/ 371157 w 686626"/>
                  <a:gd name="connsiteY44" fmla="*/ 41889 h 846977"/>
                  <a:gd name="connsiteX45" fmla="*/ 371157 w 686626"/>
                  <a:gd name="connsiteY45" fmla="*/ 244475 h 846977"/>
                  <a:gd name="connsiteX46" fmla="*/ 408750 w 686626"/>
                  <a:gd name="connsiteY46" fmla="*/ 244475 h 846977"/>
                  <a:gd name="connsiteX47" fmla="*/ 408750 w 686626"/>
                  <a:gd name="connsiteY47" fmla="*/ 26014 h 846977"/>
                  <a:gd name="connsiteX48" fmla="*/ 434764 w 686626"/>
                  <a:gd name="connsiteY48" fmla="*/ 0 h 846977"/>
                  <a:gd name="connsiteX0" fmla="*/ 434764 w 686626"/>
                  <a:gd name="connsiteY0" fmla="*/ 0 h 820963"/>
                  <a:gd name="connsiteX1" fmla="*/ 437599 w 686626"/>
                  <a:gd name="connsiteY1" fmla="*/ 0 h 820963"/>
                  <a:gd name="connsiteX2" fmla="*/ 463613 w 686626"/>
                  <a:gd name="connsiteY2" fmla="*/ 26014 h 820963"/>
                  <a:gd name="connsiteX3" fmla="*/ 463613 w 686626"/>
                  <a:gd name="connsiteY3" fmla="*/ 244475 h 820963"/>
                  <a:gd name="connsiteX4" fmla="*/ 501206 w 686626"/>
                  <a:gd name="connsiteY4" fmla="*/ 244475 h 820963"/>
                  <a:gd name="connsiteX5" fmla="*/ 501206 w 686626"/>
                  <a:gd name="connsiteY5" fmla="*/ 51414 h 820963"/>
                  <a:gd name="connsiteX6" fmla="*/ 527220 w 686626"/>
                  <a:gd name="connsiteY6" fmla="*/ 25400 h 820963"/>
                  <a:gd name="connsiteX7" fmla="*/ 530055 w 686626"/>
                  <a:gd name="connsiteY7" fmla="*/ 25400 h 820963"/>
                  <a:gd name="connsiteX8" fmla="*/ 556069 w 686626"/>
                  <a:gd name="connsiteY8" fmla="*/ 51414 h 820963"/>
                  <a:gd name="connsiteX9" fmla="*/ 556069 w 686626"/>
                  <a:gd name="connsiteY9" fmla="*/ 244475 h 820963"/>
                  <a:gd name="connsiteX10" fmla="*/ 593663 w 686626"/>
                  <a:gd name="connsiteY10" fmla="*/ 244475 h 820963"/>
                  <a:gd name="connsiteX11" fmla="*/ 593663 w 686626"/>
                  <a:gd name="connsiteY11" fmla="*/ 41889 h 820963"/>
                  <a:gd name="connsiteX12" fmla="*/ 619677 w 686626"/>
                  <a:gd name="connsiteY12" fmla="*/ 15875 h 820963"/>
                  <a:gd name="connsiteX13" fmla="*/ 622512 w 686626"/>
                  <a:gd name="connsiteY13" fmla="*/ 15875 h 820963"/>
                  <a:gd name="connsiteX14" fmla="*/ 648526 w 686626"/>
                  <a:gd name="connsiteY14" fmla="*/ 41889 h 820963"/>
                  <a:gd name="connsiteX15" fmla="*/ 648526 w 686626"/>
                  <a:gd name="connsiteY15" fmla="*/ 254599 h 820963"/>
                  <a:gd name="connsiteX16" fmla="*/ 665236 w 686626"/>
                  <a:gd name="connsiteY16" fmla="*/ 265865 h 820963"/>
                  <a:gd name="connsiteX17" fmla="*/ 686626 w 686626"/>
                  <a:gd name="connsiteY17" fmla="*/ 317505 h 820963"/>
                  <a:gd name="connsiteX18" fmla="*/ 613596 w 686626"/>
                  <a:gd name="connsiteY18" fmla="*/ 766055 h 820963"/>
                  <a:gd name="connsiteX19" fmla="*/ 71477 w 686626"/>
                  <a:gd name="connsiteY19" fmla="*/ 754161 h 820963"/>
                  <a:gd name="connsiteX20" fmla="*/ 826 w 686626"/>
                  <a:gd name="connsiteY20" fmla="*/ 317505 h 820963"/>
                  <a:gd name="connsiteX21" fmla="*/ 22216 w 686626"/>
                  <a:gd name="connsiteY21" fmla="*/ 265865 h 820963"/>
                  <a:gd name="connsiteX22" fmla="*/ 38926 w 686626"/>
                  <a:gd name="connsiteY22" fmla="*/ 254599 h 820963"/>
                  <a:gd name="connsiteX23" fmla="*/ 38926 w 686626"/>
                  <a:gd name="connsiteY23" fmla="*/ 35539 h 820963"/>
                  <a:gd name="connsiteX24" fmla="*/ 64940 w 686626"/>
                  <a:gd name="connsiteY24" fmla="*/ 9525 h 820963"/>
                  <a:gd name="connsiteX25" fmla="*/ 67775 w 686626"/>
                  <a:gd name="connsiteY25" fmla="*/ 9525 h 820963"/>
                  <a:gd name="connsiteX26" fmla="*/ 93789 w 686626"/>
                  <a:gd name="connsiteY26" fmla="*/ 35539 h 820963"/>
                  <a:gd name="connsiteX27" fmla="*/ 93789 w 686626"/>
                  <a:gd name="connsiteY27" fmla="*/ 244475 h 820963"/>
                  <a:gd name="connsiteX28" fmla="*/ 131382 w 686626"/>
                  <a:gd name="connsiteY28" fmla="*/ 244475 h 820963"/>
                  <a:gd name="connsiteX29" fmla="*/ 131382 w 686626"/>
                  <a:gd name="connsiteY29" fmla="*/ 48239 h 820963"/>
                  <a:gd name="connsiteX30" fmla="*/ 157396 w 686626"/>
                  <a:gd name="connsiteY30" fmla="*/ 22225 h 820963"/>
                  <a:gd name="connsiteX31" fmla="*/ 160231 w 686626"/>
                  <a:gd name="connsiteY31" fmla="*/ 22225 h 820963"/>
                  <a:gd name="connsiteX32" fmla="*/ 186245 w 686626"/>
                  <a:gd name="connsiteY32" fmla="*/ 48239 h 820963"/>
                  <a:gd name="connsiteX33" fmla="*/ 186245 w 686626"/>
                  <a:gd name="connsiteY33" fmla="*/ 244475 h 820963"/>
                  <a:gd name="connsiteX34" fmla="*/ 223838 w 686626"/>
                  <a:gd name="connsiteY34" fmla="*/ 244475 h 820963"/>
                  <a:gd name="connsiteX35" fmla="*/ 223838 w 686626"/>
                  <a:gd name="connsiteY35" fmla="*/ 67797 h 820963"/>
                  <a:gd name="connsiteX36" fmla="*/ 249852 w 686626"/>
                  <a:gd name="connsiteY36" fmla="*/ 41783 h 820963"/>
                  <a:gd name="connsiteX37" fmla="*/ 252687 w 686626"/>
                  <a:gd name="connsiteY37" fmla="*/ 41783 h 820963"/>
                  <a:gd name="connsiteX38" fmla="*/ 278701 w 686626"/>
                  <a:gd name="connsiteY38" fmla="*/ 67797 h 820963"/>
                  <a:gd name="connsiteX39" fmla="*/ 278701 w 686626"/>
                  <a:gd name="connsiteY39" fmla="*/ 244475 h 820963"/>
                  <a:gd name="connsiteX40" fmla="*/ 316294 w 686626"/>
                  <a:gd name="connsiteY40" fmla="*/ 244475 h 820963"/>
                  <a:gd name="connsiteX41" fmla="*/ 316294 w 686626"/>
                  <a:gd name="connsiteY41" fmla="*/ 41889 h 820963"/>
                  <a:gd name="connsiteX42" fmla="*/ 342308 w 686626"/>
                  <a:gd name="connsiteY42" fmla="*/ 15875 h 820963"/>
                  <a:gd name="connsiteX43" fmla="*/ 345143 w 686626"/>
                  <a:gd name="connsiteY43" fmla="*/ 15875 h 820963"/>
                  <a:gd name="connsiteX44" fmla="*/ 371157 w 686626"/>
                  <a:gd name="connsiteY44" fmla="*/ 41889 h 820963"/>
                  <a:gd name="connsiteX45" fmla="*/ 371157 w 686626"/>
                  <a:gd name="connsiteY45" fmla="*/ 244475 h 820963"/>
                  <a:gd name="connsiteX46" fmla="*/ 408750 w 686626"/>
                  <a:gd name="connsiteY46" fmla="*/ 244475 h 820963"/>
                  <a:gd name="connsiteX47" fmla="*/ 408750 w 686626"/>
                  <a:gd name="connsiteY47" fmla="*/ 26014 h 820963"/>
                  <a:gd name="connsiteX48" fmla="*/ 434764 w 686626"/>
                  <a:gd name="connsiteY48" fmla="*/ 0 h 820963"/>
                  <a:gd name="connsiteX0" fmla="*/ 445280 w 697142"/>
                  <a:gd name="connsiteY0" fmla="*/ 0 h 839489"/>
                  <a:gd name="connsiteX1" fmla="*/ 448115 w 697142"/>
                  <a:gd name="connsiteY1" fmla="*/ 0 h 839489"/>
                  <a:gd name="connsiteX2" fmla="*/ 474129 w 697142"/>
                  <a:gd name="connsiteY2" fmla="*/ 26014 h 839489"/>
                  <a:gd name="connsiteX3" fmla="*/ 474129 w 697142"/>
                  <a:gd name="connsiteY3" fmla="*/ 244475 h 839489"/>
                  <a:gd name="connsiteX4" fmla="*/ 511722 w 697142"/>
                  <a:gd name="connsiteY4" fmla="*/ 244475 h 839489"/>
                  <a:gd name="connsiteX5" fmla="*/ 511722 w 697142"/>
                  <a:gd name="connsiteY5" fmla="*/ 51414 h 839489"/>
                  <a:gd name="connsiteX6" fmla="*/ 537736 w 697142"/>
                  <a:gd name="connsiteY6" fmla="*/ 25400 h 839489"/>
                  <a:gd name="connsiteX7" fmla="*/ 540571 w 697142"/>
                  <a:gd name="connsiteY7" fmla="*/ 25400 h 839489"/>
                  <a:gd name="connsiteX8" fmla="*/ 566585 w 697142"/>
                  <a:gd name="connsiteY8" fmla="*/ 51414 h 839489"/>
                  <a:gd name="connsiteX9" fmla="*/ 566585 w 697142"/>
                  <a:gd name="connsiteY9" fmla="*/ 244475 h 839489"/>
                  <a:gd name="connsiteX10" fmla="*/ 604179 w 697142"/>
                  <a:gd name="connsiteY10" fmla="*/ 244475 h 839489"/>
                  <a:gd name="connsiteX11" fmla="*/ 604179 w 697142"/>
                  <a:gd name="connsiteY11" fmla="*/ 41889 h 839489"/>
                  <a:gd name="connsiteX12" fmla="*/ 630193 w 697142"/>
                  <a:gd name="connsiteY12" fmla="*/ 15875 h 839489"/>
                  <a:gd name="connsiteX13" fmla="*/ 633028 w 697142"/>
                  <a:gd name="connsiteY13" fmla="*/ 15875 h 839489"/>
                  <a:gd name="connsiteX14" fmla="*/ 659042 w 697142"/>
                  <a:gd name="connsiteY14" fmla="*/ 41889 h 839489"/>
                  <a:gd name="connsiteX15" fmla="*/ 659042 w 697142"/>
                  <a:gd name="connsiteY15" fmla="*/ 254599 h 839489"/>
                  <a:gd name="connsiteX16" fmla="*/ 675752 w 697142"/>
                  <a:gd name="connsiteY16" fmla="*/ 265865 h 839489"/>
                  <a:gd name="connsiteX17" fmla="*/ 697142 w 697142"/>
                  <a:gd name="connsiteY17" fmla="*/ 317505 h 839489"/>
                  <a:gd name="connsiteX18" fmla="*/ 624112 w 697142"/>
                  <a:gd name="connsiteY18" fmla="*/ 766055 h 839489"/>
                  <a:gd name="connsiteX19" fmla="*/ 81993 w 697142"/>
                  <a:gd name="connsiteY19" fmla="*/ 754161 h 839489"/>
                  <a:gd name="connsiteX20" fmla="*/ 11342 w 697142"/>
                  <a:gd name="connsiteY20" fmla="*/ 317505 h 839489"/>
                  <a:gd name="connsiteX21" fmla="*/ 32732 w 697142"/>
                  <a:gd name="connsiteY21" fmla="*/ 265865 h 839489"/>
                  <a:gd name="connsiteX22" fmla="*/ 49442 w 697142"/>
                  <a:gd name="connsiteY22" fmla="*/ 254599 h 839489"/>
                  <a:gd name="connsiteX23" fmla="*/ 49442 w 697142"/>
                  <a:gd name="connsiteY23" fmla="*/ 35539 h 839489"/>
                  <a:gd name="connsiteX24" fmla="*/ 75456 w 697142"/>
                  <a:gd name="connsiteY24" fmla="*/ 9525 h 839489"/>
                  <a:gd name="connsiteX25" fmla="*/ 78291 w 697142"/>
                  <a:gd name="connsiteY25" fmla="*/ 9525 h 839489"/>
                  <a:gd name="connsiteX26" fmla="*/ 104305 w 697142"/>
                  <a:gd name="connsiteY26" fmla="*/ 35539 h 839489"/>
                  <a:gd name="connsiteX27" fmla="*/ 104305 w 697142"/>
                  <a:gd name="connsiteY27" fmla="*/ 244475 h 839489"/>
                  <a:gd name="connsiteX28" fmla="*/ 141898 w 697142"/>
                  <a:gd name="connsiteY28" fmla="*/ 244475 h 839489"/>
                  <a:gd name="connsiteX29" fmla="*/ 141898 w 697142"/>
                  <a:gd name="connsiteY29" fmla="*/ 48239 h 839489"/>
                  <a:gd name="connsiteX30" fmla="*/ 167912 w 697142"/>
                  <a:gd name="connsiteY30" fmla="*/ 22225 h 839489"/>
                  <a:gd name="connsiteX31" fmla="*/ 170747 w 697142"/>
                  <a:gd name="connsiteY31" fmla="*/ 22225 h 839489"/>
                  <a:gd name="connsiteX32" fmla="*/ 196761 w 697142"/>
                  <a:gd name="connsiteY32" fmla="*/ 48239 h 839489"/>
                  <a:gd name="connsiteX33" fmla="*/ 196761 w 697142"/>
                  <a:gd name="connsiteY33" fmla="*/ 244475 h 839489"/>
                  <a:gd name="connsiteX34" fmla="*/ 234354 w 697142"/>
                  <a:gd name="connsiteY34" fmla="*/ 244475 h 839489"/>
                  <a:gd name="connsiteX35" fmla="*/ 234354 w 697142"/>
                  <a:gd name="connsiteY35" fmla="*/ 67797 h 839489"/>
                  <a:gd name="connsiteX36" fmla="*/ 260368 w 697142"/>
                  <a:gd name="connsiteY36" fmla="*/ 41783 h 839489"/>
                  <a:gd name="connsiteX37" fmla="*/ 263203 w 697142"/>
                  <a:gd name="connsiteY37" fmla="*/ 41783 h 839489"/>
                  <a:gd name="connsiteX38" fmla="*/ 289217 w 697142"/>
                  <a:gd name="connsiteY38" fmla="*/ 67797 h 839489"/>
                  <a:gd name="connsiteX39" fmla="*/ 289217 w 697142"/>
                  <a:gd name="connsiteY39" fmla="*/ 244475 h 839489"/>
                  <a:gd name="connsiteX40" fmla="*/ 326810 w 697142"/>
                  <a:gd name="connsiteY40" fmla="*/ 244475 h 839489"/>
                  <a:gd name="connsiteX41" fmla="*/ 326810 w 697142"/>
                  <a:gd name="connsiteY41" fmla="*/ 41889 h 839489"/>
                  <a:gd name="connsiteX42" fmla="*/ 352824 w 697142"/>
                  <a:gd name="connsiteY42" fmla="*/ 15875 h 839489"/>
                  <a:gd name="connsiteX43" fmla="*/ 355659 w 697142"/>
                  <a:gd name="connsiteY43" fmla="*/ 15875 h 839489"/>
                  <a:gd name="connsiteX44" fmla="*/ 381673 w 697142"/>
                  <a:gd name="connsiteY44" fmla="*/ 41889 h 839489"/>
                  <a:gd name="connsiteX45" fmla="*/ 381673 w 697142"/>
                  <a:gd name="connsiteY45" fmla="*/ 244475 h 839489"/>
                  <a:gd name="connsiteX46" fmla="*/ 419266 w 697142"/>
                  <a:gd name="connsiteY46" fmla="*/ 244475 h 839489"/>
                  <a:gd name="connsiteX47" fmla="*/ 419266 w 697142"/>
                  <a:gd name="connsiteY47" fmla="*/ 26014 h 839489"/>
                  <a:gd name="connsiteX48" fmla="*/ 445280 w 697142"/>
                  <a:gd name="connsiteY48" fmla="*/ 0 h 839489"/>
                  <a:gd name="connsiteX0" fmla="*/ 445280 w 697142"/>
                  <a:gd name="connsiteY0" fmla="*/ 0 h 848669"/>
                  <a:gd name="connsiteX1" fmla="*/ 448115 w 697142"/>
                  <a:gd name="connsiteY1" fmla="*/ 0 h 848669"/>
                  <a:gd name="connsiteX2" fmla="*/ 474129 w 697142"/>
                  <a:gd name="connsiteY2" fmla="*/ 26014 h 848669"/>
                  <a:gd name="connsiteX3" fmla="*/ 474129 w 697142"/>
                  <a:gd name="connsiteY3" fmla="*/ 244475 h 848669"/>
                  <a:gd name="connsiteX4" fmla="*/ 511722 w 697142"/>
                  <a:gd name="connsiteY4" fmla="*/ 244475 h 848669"/>
                  <a:gd name="connsiteX5" fmla="*/ 511722 w 697142"/>
                  <a:gd name="connsiteY5" fmla="*/ 51414 h 848669"/>
                  <a:gd name="connsiteX6" fmla="*/ 537736 w 697142"/>
                  <a:gd name="connsiteY6" fmla="*/ 25400 h 848669"/>
                  <a:gd name="connsiteX7" fmla="*/ 540571 w 697142"/>
                  <a:gd name="connsiteY7" fmla="*/ 25400 h 848669"/>
                  <a:gd name="connsiteX8" fmla="*/ 566585 w 697142"/>
                  <a:gd name="connsiteY8" fmla="*/ 51414 h 848669"/>
                  <a:gd name="connsiteX9" fmla="*/ 566585 w 697142"/>
                  <a:gd name="connsiteY9" fmla="*/ 244475 h 848669"/>
                  <a:gd name="connsiteX10" fmla="*/ 604179 w 697142"/>
                  <a:gd name="connsiteY10" fmla="*/ 244475 h 848669"/>
                  <a:gd name="connsiteX11" fmla="*/ 604179 w 697142"/>
                  <a:gd name="connsiteY11" fmla="*/ 41889 h 848669"/>
                  <a:gd name="connsiteX12" fmla="*/ 630193 w 697142"/>
                  <a:gd name="connsiteY12" fmla="*/ 15875 h 848669"/>
                  <a:gd name="connsiteX13" fmla="*/ 633028 w 697142"/>
                  <a:gd name="connsiteY13" fmla="*/ 15875 h 848669"/>
                  <a:gd name="connsiteX14" fmla="*/ 659042 w 697142"/>
                  <a:gd name="connsiteY14" fmla="*/ 41889 h 848669"/>
                  <a:gd name="connsiteX15" fmla="*/ 659042 w 697142"/>
                  <a:gd name="connsiteY15" fmla="*/ 254599 h 848669"/>
                  <a:gd name="connsiteX16" fmla="*/ 675752 w 697142"/>
                  <a:gd name="connsiteY16" fmla="*/ 265865 h 848669"/>
                  <a:gd name="connsiteX17" fmla="*/ 697142 w 697142"/>
                  <a:gd name="connsiteY17" fmla="*/ 317505 h 848669"/>
                  <a:gd name="connsiteX18" fmla="*/ 624112 w 697142"/>
                  <a:gd name="connsiteY18" fmla="*/ 766055 h 848669"/>
                  <a:gd name="connsiteX19" fmla="*/ 81993 w 697142"/>
                  <a:gd name="connsiteY19" fmla="*/ 754161 h 848669"/>
                  <a:gd name="connsiteX20" fmla="*/ 11342 w 697142"/>
                  <a:gd name="connsiteY20" fmla="*/ 317505 h 848669"/>
                  <a:gd name="connsiteX21" fmla="*/ 32732 w 697142"/>
                  <a:gd name="connsiteY21" fmla="*/ 265865 h 848669"/>
                  <a:gd name="connsiteX22" fmla="*/ 49442 w 697142"/>
                  <a:gd name="connsiteY22" fmla="*/ 254599 h 848669"/>
                  <a:gd name="connsiteX23" fmla="*/ 49442 w 697142"/>
                  <a:gd name="connsiteY23" fmla="*/ 35539 h 848669"/>
                  <a:gd name="connsiteX24" fmla="*/ 75456 w 697142"/>
                  <a:gd name="connsiteY24" fmla="*/ 9525 h 848669"/>
                  <a:gd name="connsiteX25" fmla="*/ 78291 w 697142"/>
                  <a:gd name="connsiteY25" fmla="*/ 9525 h 848669"/>
                  <a:gd name="connsiteX26" fmla="*/ 104305 w 697142"/>
                  <a:gd name="connsiteY26" fmla="*/ 35539 h 848669"/>
                  <a:gd name="connsiteX27" fmla="*/ 104305 w 697142"/>
                  <a:gd name="connsiteY27" fmla="*/ 244475 h 848669"/>
                  <a:gd name="connsiteX28" fmla="*/ 141898 w 697142"/>
                  <a:gd name="connsiteY28" fmla="*/ 244475 h 848669"/>
                  <a:gd name="connsiteX29" fmla="*/ 141898 w 697142"/>
                  <a:gd name="connsiteY29" fmla="*/ 48239 h 848669"/>
                  <a:gd name="connsiteX30" fmla="*/ 167912 w 697142"/>
                  <a:gd name="connsiteY30" fmla="*/ 22225 h 848669"/>
                  <a:gd name="connsiteX31" fmla="*/ 170747 w 697142"/>
                  <a:gd name="connsiteY31" fmla="*/ 22225 h 848669"/>
                  <a:gd name="connsiteX32" fmla="*/ 196761 w 697142"/>
                  <a:gd name="connsiteY32" fmla="*/ 48239 h 848669"/>
                  <a:gd name="connsiteX33" fmla="*/ 196761 w 697142"/>
                  <a:gd name="connsiteY33" fmla="*/ 244475 h 848669"/>
                  <a:gd name="connsiteX34" fmla="*/ 234354 w 697142"/>
                  <a:gd name="connsiteY34" fmla="*/ 244475 h 848669"/>
                  <a:gd name="connsiteX35" fmla="*/ 234354 w 697142"/>
                  <a:gd name="connsiteY35" fmla="*/ 67797 h 848669"/>
                  <a:gd name="connsiteX36" fmla="*/ 260368 w 697142"/>
                  <a:gd name="connsiteY36" fmla="*/ 41783 h 848669"/>
                  <a:gd name="connsiteX37" fmla="*/ 263203 w 697142"/>
                  <a:gd name="connsiteY37" fmla="*/ 41783 h 848669"/>
                  <a:gd name="connsiteX38" fmla="*/ 289217 w 697142"/>
                  <a:gd name="connsiteY38" fmla="*/ 67797 h 848669"/>
                  <a:gd name="connsiteX39" fmla="*/ 289217 w 697142"/>
                  <a:gd name="connsiteY39" fmla="*/ 244475 h 848669"/>
                  <a:gd name="connsiteX40" fmla="*/ 326810 w 697142"/>
                  <a:gd name="connsiteY40" fmla="*/ 244475 h 848669"/>
                  <a:gd name="connsiteX41" fmla="*/ 326810 w 697142"/>
                  <a:gd name="connsiteY41" fmla="*/ 41889 h 848669"/>
                  <a:gd name="connsiteX42" fmla="*/ 352824 w 697142"/>
                  <a:gd name="connsiteY42" fmla="*/ 15875 h 848669"/>
                  <a:gd name="connsiteX43" fmla="*/ 355659 w 697142"/>
                  <a:gd name="connsiteY43" fmla="*/ 15875 h 848669"/>
                  <a:gd name="connsiteX44" fmla="*/ 381673 w 697142"/>
                  <a:gd name="connsiteY44" fmla="*/ 41889 h 848669"/>
                  <a:gd name="connsiteX45" fmla="*/ 381673 w 697142"/>
                  <a:gd name="connsiteY45" fmla="*/ 244475 h 848669"/>
                  <a:gd name="connsiteX46" fmla="*/ 419266 w 697142"/>
                  <a:gd name="connsiteY46" fmla="*/ 244475 h 848669"/>
                  <a:gd name="connsiteX47" fmla="*/ 419266 w 697142"/>
                  <a:gd name="connsiteY47" fmla="*/ 26014 h 848669"/>
                  <a:gd name="connsiteX48" fmla="*/ 445280 w 697142"/>
                  <a:gd name="connsiteY48" fmla="*/ 0 h 848669"/>
                  <a:gd name="connsiteX0" fmla="*/ 445280 w 789920"/>
                  <a:gd name="connsiteY0" fmla="*/ 0 h 835945"/>
                  <a:gd name="connsiteX1" fmla="*/ 448115 w 789920"/>
                  <a:gd name="connsiteY1" fmla="*/ 0 h 835945"/>
                  <a:gd name="connsiteX2" fmla="*/ 474129 w 789920"/>
                  <a:gd name="connsiteY2" fmla="*/ 26014 h 835945"/>
                  <a:gd name="connsiteX3" fmla="*/ 474129 w 789920"/>
                  <a:gd name="connsiteY3" fmla="*/ 244475 h 835945"/>
                  <a:gd name="connsiteX4" fmla="*/ 511722 w 789920"/>
                  <a:gd name="connsiteY4" fmla="*/ 244475 h 835945"/>
                  <a:gd name="connsiteX5" fmla="*/ 511722 w 789920"/>
                  <a:gd name="connsiteY5" fmla="*/ 51414 h 835945"/>
                  <a:gd name="connsiteX6" fmla="*/ 537736 w 789920"/>
                  <a:gd name="connsiteY6" fmla="*/ 25400 h 835945"/>
                  <a:gd name="connsiteX7" fmla="*/ 540571 w 789920"/>
                  <a:gd name="connsiteY7" fmla="*/ 25400 h 835945"/>
                  <a:gd name="connsiteX8" fmla="*/ 566585 w 789920"/>
                  <a:gd name="connsiteY8" fmla="*/ 51414 h 835945"/>
                  <a:gd name="connsiteX9" fmla="*/ 566585 w 789920"/>
                  <a:gd name="connsiteY9" fmla="*/ 244475 h 835945"/>
                  <a:gd name="connsiteX10" fmla="*/ 604179 w 789920"/>
                  <a:gd name="connsiteY10" fmla="*/ 244475 h 835945"/>
                  <a:gd name="connsiteX11" fmla="*/ 604179 w 789920"/>
                  <a:gd name="connsiteY11" fmla="*/ 41889 h 835945"/>
                  <a:gd name="connsiteX12" fmla="*/ 630193 w 789920"/>
                  <a:gd name="connsiteY12" fmla="*/ 15875 h 835945"/>
                  <a:gd name="connsiteX13" fmla="*/ 633028 w 789920"/>
                  <a:gd name="connsiteY13" fmla="*/ 15875 h 835945"/>
                  <a:gd name="connsiteX14" fmla="*/ 659042 w 789920"/>
                  <a:gd name="connsiteY14" fmla="*/ 41889 h 835945"/>
                  <a:gd name="connsiteX15" fmla="*/ 659042 w 789920"/>
                  <a:gd name="connsiteY15" fmla="*/ 254599 h 835945"/>
                  <a:gd name="connsiteX16" fmla="*/ 675752 w 789920"/>
                  <a:gd name="connsiteY16" fmla="*/ 265865 h 835945"/>
                  <a:gd name="connsiteX17" fmla="*/ 789920 w 789920"/>
                  <a:gd name="connsiteY17" fmla="*/ 381736 h 835945"/>
                  <a:gd name="connsiteX18" fmla="*/ 624112 w 789920"/>
                  <a:gd name="connsiteY18" fmla="*/ 766055 h 835945"/>
                  <a:gd name="connsiteX19" fmla="*/ 81993 w 789920"/>
                  <a:gd name="connsiteY19" fmla="*/ 754161 h 835945"/>
                  <a:gd name="connsiteX20" fmla="*/ 11342 w 789920"/>
                  <a:gd name="connsiteY20" fmla="*/ 317505 h 835945"/>
                  <a:gd name="connsiteX21" fmla="*/ 32732 w 789920"/>
                  <a:gd name="connsiteY21" fmla="*/ 265865 h 835945"/>
                  <a:gd name="connsiteX22" fmla="*/ 49442 w 789920"/>
                  <a:gd name="connsiteY22" fmla="*/ 254599 h 835945"/>
                  <a:gd name="connsiteX23" fmla="*/ 49442 w 789920"/>
                  <a:gd name="connsiteY23" fmla="*/ 35539 h 835945"/>
                  <a:gd name="connsiteX24" fmla="*/ 75456 w 789920"/>
                  <a:gd name="connsiteY24" fmla="*/ 9525 h 835945"/>
                  <a:gd name="connsiteX25" fmla="*/ 78291 w 789920"/>
                  <a:gd name="connsiteY25" fmla="*/ 9525 h 835945"/>
                  <a:gd name="connsiteX26" fmla="*/ 104305 w 789920"/>
                  <a:gd name="connsiteY26" fmla="*/ 35539 h 835945"/>
                  <a:gd name="connsiteX27" fmla="*/ 104305 w 789920"/>
                  <a:gd name="connsiteY27" fmla="*/ 244475 h 835945"/>
                  <a:gd name="connsiteX28" fmla="*/ 141898 w 789920"/>
                  <a:gd name="connsiteY28" fmla="*/ 244475 h 835945"/>
                  <a:gd name="connsiteX29" fmla="*/ 141898 w 789920"/>
                  <a:gd name="connsiteY29" fmla="*/ 48239 h 835945"/>
                  <a:gd name="connsiteX30" fmla="*/ 167912 w 789920"/>
                  <a:gd name="connsiteY30" fmla="*/ 22225 h 835945"/>
                  <a:gd name="connsiteX31" fmla="*/ 170747 w 789920"/>
                  <a:gd name="connsiteY31" fmla="*/ 22225 h 835945"/>
                  <a:gd name="connsiteX32" fmla="*/ 196761 w 789920"/>
                  <a:gd name="connsiteY32" fmla="*/ 48239 h 835945"/>
                  <a:gd name="connsiteX33" fmla="*/ 196761 w 789920"/>
                  <a:gd name="connsiteY33" fmla="*/ 244475 h 835945"/>
                  <a:gd name="connsiteX34" fmla="*/ 234354 w 789920"/>
                  <a:gd name="connsiteY34" fmla="*/ 244475 h 835945"/>
                  <a:gd name="connsiteX35" fmla="*/ 234354 w 789920"/>
                  <a:gd name="connsiteY35" fmla="*/ 67797 h 835945"/>
                  <a:gd name="connsiteX36" fmla="*/ 260368 w 789920"/>
                  <a:gd name="connsiteY36" fmla="*/ 41783 h 835945"/>
                  <a:gd name="connsiteX37" fmla="*/ 263203 w 789920"/>
                  <a:gd name="connsiteY37" fmla="*/ 41783 h 835945"/>
                  <a:gd name="connsiteX38" fmla="*/ 289217 w 789920"/>
                  <a:gd name="connsiteY38" fmla="*/ 67797 h 835945"/>
                  <a:gd name="connsiteX39" fmla="*/ 289217 w 789920"/>
                  <a:gd name="connsiteY39" fmla="*/ 244475 h 835945"/>
                  <a:gd name="connsiteX40" fmla="*/ 326810 w 789920"/>
                  <a:gd name="connsiteY40" fmla="*/ 244475 h 835945"/>
                  <a:gd name="connsiteX41" fmla="*/ 326810 w 789920"/>
                  <a:gd name="connsiteY41" fmla="*/ 41889 h 835945"/>
                  <a:gd name="connsiteX42" fmla="*/ 352824 w 789920"/>
                  <a:gd name="connsiteY42" fmla="*/ 15875 h 835945"/>
                  <a:gd name="connsiteX43" fmla="*/ 355659 w 789920"/>
                  <a:gd name="connsiteY43" fmla="*/ 15875 h 835945"/>
                  <a:gd name="connsiteX44" fmla="*/ 381673 w 789920"/>
                  <a:gd name="connsiteY44" fmla="*/ 41889 h 835945"/>
                  <a:gd name="connsiteX45" fmla="*/ 381673 w 789920"/>
                  <a:gd name="connsiteY45" fmla="*/ 244475 h 835945"/>
                  <a:gd name="connsiteX46" fmla="*/ 419266 w 789920"/>
                  <a:gd name="connsiteY46" fmla="*/ 244475 h 835945"/>
                  <a:gd name="connsiteX47" fmla="*/ 419266 w 789920"/>
                  <a:gd name="connsiteY47" fmla="*/ 26014 h 835945"/>
                  <a:gd name="connsiteX48" fmla="*/ 445280 w 789920"/>
                  <a:gd name="connsiteY48" fmla="*/ 0 h 835945"/>
                  <a:gd name="connsiteX0" fmla="*/ 445280 w 794539"/>
                  <a:gd name="connsiteY0" fmla="*/ 0 h 835945"/>
                  <a:gd name="connsiteX1" fmla="*/ 448115 w 794539"/>
                  <a:gd name="connsiteY1" fmla="*/ 0 h 835945"/>
                  <a:gd name="connsiteX2" fmla="*/ 474129 w 794539"/>
                  <a:gd name="connsiteY2" fmla="*/ 26014 h 835945"/>
                  <a:gd name="connsiteX3" fmla="*/ 474129 w 794539"/>
                  <a:gd name="connsiteY3" fmla="*/ 244475 h 835945"/>
                  <a:gd name="connsiteX4" fmla="*/ 511722 w 794539"/>
                  <a:gd name="connsiteY4" fmla="*/ 244475 h 835945"/>
                  <a:gd name="connsiteX5" fmla="*/ 511722 w 794539"/>
                  <a:gd name="connsiteY5" fmla="*/ 51414 h 835945"/>
                  <a:gd name="connsiteX6" fmla="*/ 537736 w 794539"/>
                  <a:gd name="connsiteY6" fmla="*/ 25400 h 835945"/>
                  <a:gd name="connsiteX7" fmla="*/ 540571 w 794539"/>
                  <a:gd name="connsiteY7" fmla="*/ 25400 h 835945"/>
                  <a:gd name="connsiteX8" fmla="*/ 566585 w 794539"/>
                  <a:gd name="connsiteY8" fmla="*/ 51414 h 835945"/>
                  <a:gd name="connsiteX9" fmla="*/ 566585 w 794539"/>
                  <a:gd name="connsiteY9" fmla="*/ 244475 h 835945"/>
                  <a:gd name="connsiteX10" fmla="*/ 604179 w 794539"/>
                  <a:gd name="connsiteY10" fmla="*/ 244475 h 835945"/>
                  <a:gd name="connsiteX11" fmla="*/ 604179 w 794539"/>
                  <a:gd name="connsiteY11" fmla="*/ 41889 h 835945"/>
                  <a:gd name="connsiteX12" fmla="*/ 630193 w 794539"/>
                  <a:gd name="connsiteY12" fmla="*/ 15875 h 835945"/>
                  <a:gd name="connsiteX13" fmla="*/ 633028 w 794539"/>
                  <a:gd name="connsiteY13" fmla="*/ 15875 h 835945"/>
                  <a:gd name="connsiteX14" fmla="*/ 659042 w 794539"/>
                  <a:gd name="connsiteY14" fmla="*/ 41889 h 835945"/>
                  <a:gd name="connsiteX15" fmla="*/ 659042 w 794539"/>
                  <a:gd name="connsiteY15" fmla="*/ 254599 h 835945"/>
                  <a:gd name="connsiteX16" fmla="*/ 675752 w 794539"/>
                  <a:gd name="connsiteY16" fmla="*/ 265865 h 835945"/>
                  <a:gd name="connsiteX17" fmla="*/ 789920 w 794539"/>
                  <a:gd name="connsiteY17" fmla="*/ 381736 h 835945"/>
                  <a:gd name="connsiteX18" fmla="*/ 624112 w 794539"/>
                  <a:gd name="connsiteY18" fmla="*/ 766055 h 835945"/>
                  <a:gd name="connsiteX19" fmla="*/ 81993 w 794539"/>
                  <a:gd name="connsiteY19" fmla="*/ 754161 h 835945"/>
                  <a:gd name="connsiteX20" fmla="*/ 11342 w 794539"/>
                  <a:gd name="connsiteY20" fmla="*/ 317505 h 835945"/>
                  <a:gd name="connsiteX21" fmla="*/ 32732 w 794539"/>
                  <a:gd name="connsiteY21" fmla="*/ 265865 h 835945"/>
                  <a:gd name="connsiteX22" fmla="*/ 49442 w 794539"/>
                  <a:gd name="connsiteY22" fmla="*/ 254599 h 835945"/>
                  <a:gd name="connsiteX23" fmla="*/ 49442 w 794539"/>
                  <a:gd name="connsiteY23" fmla="*/ 35539 h 835945"/>
                  <a:gd name="connsiteX24" fmla="*/ 75456 w 794539"/>
                  <a:gd name="connsiteY24" fmla="*/ 9525 h 835945"/>
                  <a:gd name="connsiteX25" fmla="*/ 78291 w 794539"/>
                  <a:gd name="connsiteY25" fmla="*/ 9525 h 835945"/>
                  <a:gd name="connsiteX26" fmla="*/ 104305 w 794539"/>
                  <a:gd name="connsiteY26" fmla="*/ 35539 h 835945"/>
                  <a:gd name="connsiteX27" fmla="*/ 104305 w 794539"/>
                  <a:gd name="connsiteY27" fmla="*/ 244475 h 835945"/>
                  <a:gd name="connsiteX28" fmla="*/ 141898 w 794539"/>
                  <a:gd name="connsiteY28" fmla="*/ 244475 h 835945"/>
                  <a:gd name="connsiteX29" fmla="*/ 141898 w 794539"/>
                  <a:gd name="connsiteY29" fmla="*/ 48239 h 835945"/>
                  <a:gd name="connsiteX30" fmla="*/ 167912 w 794539"/>
                  <a:gd name="connsiteY30" fmla="*/ 22225 h 835945"/>
                  <a:gd name="connsiteX31" fmla="*/ 170747 w 794539"/>
                  <a:gd name="connsiteY31" fmla="*/ 22225 h 835945"/>
                  <a:gd name="connsiteX32" fmla="*/ 196761 w 794539"/>
                  <a:gd name="connsiteY32" fmla="*/ 48239 h 835945"/>
                  <a:gd name="connsiteX33" fmla="*/ 196761 w 794539"/>
                  <a:gd name="connsiteY33" fmla="*/ 244475 h 835945"/>
                  <a:gd name="connsiteX34" fmla="*/ 234354 w 794539"/>
                  <a:gd name="connsiteY34" fmla="*/ 244475 h 835945"/>
                  <a:gd name="connsiteX35" fmla="*/ 234354 w 794539"/>
                  <a:gd name="connsiteY35" fmla="*/ 67797 h 835945"/>
                  <a:gd name="connsiteX36" fmla="*/ 260368 w 794539"/>
                  <a:gd name="connsiteY36" fmla="*/ 41783 h 835945"/>
                  <a:gd name="connsiteX37" fmla="*/ 263203 w 794539"/>
                  <a:gd name="connsiteY37" fmla="*/ 41783 h 835945"/>
                  <a:gd name="connsiteX38" fmla="*/ 289217 w 794539"/>
                  <a:gd name="connsiteY38" fmla="*/ 67797 h 835945"/>
                  <a:gd name="connsiteX39" fmla="*/ 289217 w 794539"/>
                  <a:gd name="connsiteY39" fmla="*/ 244475 h 835945"/>
                  <a:gd name="connsiteX40" fmla="*/ 326810 w 794539"/>
                  <a:gd name="connsiteY40" fmla="*/ 244475 h 835945"/>
                  <a:gd name="connsiteX41" fmla="*/ 326810 w 794539"/>
                  <a:gd name="connsiteY41" fmla="*/ 41889 h 835945"/>
                  <a:gd name="connsiteX42" fmla="*/ 352824 w 794539"/>
                  <a:gd name="connsiteY42" fmla="*/ 15875 h 835945"/>
                  <a:gd name="connsiteX43" fmla="*/ 355659 w 794539"/>
                  <a:gd name="connsiteY43" fmla="*/ 15875 h 835945"/>
                  <a:gd name="connsiteX44" fmla="*/ 381673 w 794539"/>
                  <a:gd name="connsiteY44" fmla="*/ 41889 h 835945"/>
                  <a:gd name="connsiteX45" fmla="*/ 381673 w 794539"/>
                  <a:gd name="connsiteY45" fmla="*/ 244475 h 835945"/>
                  <a:gd name="connsiteX46" fmla="*/ 419266 w 794539"/>
                  <a:gd name="connsiteY46" fmla="*/ 244475 h 835945"/>
                  <a:gd name="connsiteX47" fmla="*/ 419266 w 794539"/>
                  <a:gd name="connsiteY47" fmla="*/ 26014 h 835945"/>
                  <a:gd name="connsiteX48" fmla="*/ 445280 w 794539"/>
                  <a:gd name="connsiteY48" fmla="*/ 0 h 835945"/>
                  <a:gd name="connsiteX0" fmla="*/ 445280 w 794539"/>
                  <a:gd name="connsiteY0" fmla="*/ 0 h 835945"/>
                  <a:gd name="connsiteX1" fmla="*/ 448115 w 794539"/>
                  <a:gd name="connsiteY1" fmla="*/ 0 h 835945"/>
                  <a:gd name="connsiteX2" fmla="*/ 474129 w 794539"/>
                  <a:gd name="connsiteY2" fmla="*/ 26014 h 835945"/>
                  <a:gd name="connsiteX3" fmla="*/ 474129 w 794539"/>
                  <a:gd name="connsiteY3" fmla="*/ 244475 h 835945"/>
                  <a:gd name="connsiteX4" fmla="*/ 511722 w 794539"/>
                  <a:gd name="connsiteY4" fmla="*/ 244475 h 835945"/>
                  <a:gd name="connsiteX5" fmla="*/ 511722 w 794539"/>
                  <a:gd name="connsiteY5" fmla="*/ 51414 h 835945"/>
                  <a:gd name="connsiteX6" fmla="*/ 537736 w 794539"/>
                  <a:gd name="connsiteY6" fmla="*/ 25400 h 835945"/>
                  <a:gd name="connsiteX7" fmla="*/ 540571 w 794539"/>
                  <a:gd name="connsiteY7" fmla="*/ 25400 h 835945"/>
                  <a:gd name="connsiteX8" fmla="*/ 566585 w 794539"/>
                  <a:gd name="connsiteY8" fmla="*/ 51414 h 835945"/>
                  <a:gd name="connsiteX9" fmla="*/ 566585 w 794539"/>
                  <a:gd name="connsiteY9" fmla="*/ 244475 h 835945"/>
                  <a:gd name="connsiteX10" fmla="*/ 604179 w 794539"/>
                  <a:gd name="connsiteY10" fmla="*/ 244475 h 835945"/>
                  <a:gd name="connsiteX11" fmla="*/ 604179 w 794539"/>
                  <a:gd name="connsiteY11" fmla="*/ 41889 h 835945"/>
                  <a:gd name="connsiteX12" fmla="*/ 630193 w 794539"/>
                  <a:gd name="connsiteY12" fmla="*/ 15875 h 835945"/>
                  <a:gd name="connsiteX13" fmla="*/ 633028 w 794539"/>
                  <a:gd name="connsiteY13" fmla="*/ 15875 h 835945"/>
                  <a:gd name="connsiteX14" fmla="*/ 659042 w 794539"/>
                  <a:gd name="connsiteY14" fmla="*/ 41889 h 835945"/>
                  <a:gd name="connsiteX15" fmla="*/ 659042 w 794539"/>
                  <a:gd name="connsiteY15" fmla="*/ 254599 h 835945"/>
                  <a:gd name="connsiteX16" fmla="*/ 675752 w 794539"/>
                  <a:gd name="connsiteY16" fmla="*/ 265865 h 835945"/>
                  <a:gd name="connsiteX17" fmla="*/ 789920 w 794539"/>
                  <a:gd name="connsiteY17" fmla="*/ 381736 h 835945"/>
                  <a:gd name="connsiteX18" fmla="*/ 624112 w 794539"/>
                  <a:gd name="connsiteY18" fmla="*/ 766055 h 835945"/>
                  <a:gd name="connsiteX19" fmla="*/ 81993 w 794539"/>
                  <a:gd name="connsiteY19" fmla="*/ 754161 h 835945"/>
                  <a:gd name="connsiteX20" fmla="*/ 11342 w 794539"/>
                  <a:gd name="connsiteY20" fmla="*/ 317505 h 835945"/>
                  <a:gd name="connsiteX21" fmla="*/ 32732 w 794539"/>
                  <a:gd name="connsiteY21" fmla="*/ 265865 h 835945"/>
                  <a:gd name="connsiteX22" fmla="*/ 49442 w 794539"/>
                  <a:gd name="connsiteY22" fmla="*/ 254599 h 835945"/>
                  <a:gd name="connsiteX23" fmla="*/ 49442 w 794539"/>
                  <a:gd name="connsiteY23" fmla="*/ 35539 h 835945"/>
                  <a:gd name="connsiteX24" fmla="*/ 75456 w 794539"/>
                  <a:gd name="connsiteY24" fmla="*/ 9525 h 835945"/>
                  <a:gd name="connsiteX25" fmla="*/ 78291 w 794539"/>
                  <a:gd name="connsiteY25" fmla="*/ 9525 h 835945"/>
                  <a:gd name="connsiteX26" fmla="*/ 104305 w 794539"/>
                  <a:gd name="connsiteY26" fmla="*/ 35539 h 835945"/>
                  <a:gd name="connsiteX27" fmla="*/ 104305 w 794539"/>
                  <a:gd name="connsiteY27" fmla="*/ 244475 h 835945"/>
                  <a:gd name="connsiteX28" fmla="*/ 141898 w 794539"/>
                  <a:gd name="connsiteY28" fmla="*/ 244475 h 835945"/>
                  <a:gd name="connsiteX29" fmla="*/ 141898 w 794539"/>
                  <a:gd name="connsiteY29" fmla="*/ 48239 h 835945"/>
                  <a:gd name="connsiteX30" fmla="*/ 167912 w 794539"/>
                  <a:gd name="connsiteY30" fmla="*/ 22225 h 835945"/>
                  <a:gd name="connsiteX31" fmla="*/ 170747 w 794539"/>
                  <a:gd name="connsiteY31" fmla="*/ 22225 h 835945"/>
                  <a:gd name="connsiteX32" fmla="*/ 196761 w 794539"/>
                  <a:gd name="connsiteY32" fmla="*/ 48239 h 835945"/>
                  <a:gd name="connsiteX33" fmla="*/ 196761 w 794539"/>
                  <a:gd name="connsiteY33" fmla="*/ 244475 h 835945"/>
                  <a:gd name="connsiteX34" fmla="*/ 234354 w 794539"/>
                  <a:gd name="connsiteY34" fmla="*/ 244475 h 835945"/>
                  <a:gd name="connsiteX35" fmla="*/ 234354 w 794539"/>
                  <a:gd name="connsiteY35" fmla="*/ 67797 h 835945"/>
                  <a:gd name="connsiteX36" fmla="*/ 260368 w 794539"/>
                  <a:gd name="connsiteY36" fmla="*/ 41783 h 835945"/>
                  <a:gd name="connsiteX37" fmla="*/ 263203 w 794539"/>
                  <a:gd name="connsiteY37" fmla="*/ 41783 h 835945"/>
                  <a:gd name="connsiteX38" fmla="*/ 289217 w 794539"/>
                  <a:gd name="connsiteY38" fmla="*/ 67797 h 835945"/>
                  <a:gd name="connsiteX39" fmla="*/ 289217 w 794539"/>
                  <a:gd name="connsiteY39" fmla="*/ 244475 h 835945"/>
                  <a:gd name="connsiteX40" fmla="*/ 326810 w 794539"/>
                  <a:gd name="connsiteY40" fmla="*/ 244475 h 835945"/>
                  <a:gd name="connsiteX41" fmla="*/ 326810 w 794539"/>
                  <a:gd name="connsiteY41" fmla="*/ 41889 h 835945"/>
                  <a:gd name="connsiteX42" fmla="*/ 352824 w 794539"/>
                  <a:gd name="connsiteY42" fmla="*/ 15875 h 835945"/>
                  <a:gd name="connsiteX43" fmla="*/ 355659 w 794539"/>
                  <a:gd name="connsiteY43" fmla="*/ 15875 h 835945"/>
                  <a:gd name="connsiteX44" fmla="*/ 381673 w 794539"/>
                  <a:gd name="connsiteY44" fmla="*/ 41889 h 835945"/>
                  <a:gd name="connsiteX45" fmla="*/ 381673 w 794539"/>
                  <a:gd name="connsiteY45" fmla="*/ 244475 h 835945"/>
                  <a:gd name="connsiteX46" fmla="*/ 419266 w 794539"/>
                  <a:gd name="connsiteY46" fmla="*/ 244475 h 835945"/>
                  <a:gd name="connsiteX47" fmla="*/ 419266 w 794539"/>
                  <a:gd name="connsiteY47" fmla="*/ 26014 h 835945"/>
                  <a:gd name="connsiteX48" fmla="*/ 445280 w 794539"/>
                  <a:gd name="connsiteY48" fmla="*/ 0 h 835945"/>
                  <a:gd name="connsiteX0" fmla="*/ 448556 w 797815"/>
                  <a:gd name="connsiteY0" fmla="*/ 0 h 835945"/>
                  <a:gd name="connsiteX1" fmla="*/ 451391 w 797815"/>
                  <a:gd name="connsiteY1" fmla="*/ 0 h 835945"/>
                  <a:gd name="connsiteX2" fmla="*/ 477405 w 797815"/>
                  <a:gd name="connsiteY2" fmla="*/ 26014 h 835945"/>
                  <a:gd name="connsiteX3" fmla="*/ 477405 w 797815"/>
                  <a:gd name="connsiteY3" fmla="*/ 244475 h 835945"/>
                  <a:gd name="connsiteX4" fmla="*/ 514998 w 797815"/>
                  <a:gd name="connsiteY4" fmla="*/ 244475 h 835945"/>
                  <a:gd name="connsiteX5" fmla="*/ 514998 w 797815"/>
                  <a:gd name="connsiteY5" fmla="*/ 51414 h 835945"/>
                  <a:gd name="connsiteX6" fmla="*/ 541012 w 797815"/>
                  <a:gd name="connsiteY6" fmla="*/ 25400 h 835945"/>
                  <a:gd name="connsiteX7" fmla="*/ 543847 w 797815"/>
                  <a:gd name="connsiteY7" fmla="*/ 25400 h 835945"/>
                  <a:gd name="connsiteX8" fmla="*/ 569861 w 797815"/>
                  <a:gd name="connsiteY8" fmla="*/ 51414 h 835945"/>
                  <a:gd name="connsiteX9" fmla="*/ 569861 w 797815"/>
                  <a:gd name="connsiteY9" fmla="*/ 244475 h 835945"/>
                  <a:gd name="connsiteX10" fmla="*/ 607455 w 797815"/>
                  <a:gd name="connsiteY10" fmla="*/ 244475 h 835945"/>
                  <a:gd name="connsiteX11" fmla="*/ 607455 w 797815"/>
                  <a:gd name="connsiteY11" fmla="*/ 41889 h 835945"/>
                  <a:gd name="connsiteX12" fmla="*/ 633469 w 797815"/>
                  <a:gd name="connsiteY12" fmla="*/ 15875 h 835945"/>
                  <a:gd name="connsiteX13" fmla="*/ 636304 w 797815"/>
                  <a:gd name="connsiteY13" fmla="*/ 15875 h 835945"/>
                  <a:gd name="connsiteX14" fmla="*/ 662318 w 797815"/>
                  <a:gd name="connsiteY14" fmla="*/ 41889 h 835945"/>
                  <a:gd name="connsiteX15" fmla="*/ 662318 w 797815"/>
                  <a:gd name="connsiteY15" fmla="*/ 254599 h 835945"/>
                  <a:gd name="connsiteX16" fmla="*/ 679028 w 797815"/>
                  <a:gd name="connsiteY16" fmla="*/ 265865 h 835945"/>
                  <a:gd name="connsiteX17" fmla="*/ 793196 w 797815"/>
                  <a:gd name="connsiteY17" fmla="*/ 381736 h 835945"/>
                  <a:gd name="connsiteX18" fmla="*/ 627388 w 797815"/>
                  <a:gd name="connsiteY18" fmla="*/ 766055 h 835945"/>
                  <a:gd name="connsiteX19" fmla="*/ 85269 w 797815"/>
                  <a:gd name="connsiteY19" fmla="*/ 754161 h 835945"/>
                  <a:gd name="connsiteX20" fmla="*/ 14618 w 797815"/>
                  <a:gd name="connsiteY20" fmla="*/ 317505 h 835945"/>
                  <a:gd name="connsiteX21" fmla="*/ 36008 w 797815"/>
                  <a:gd name="connsiteY21" fmla="*/ 265865 h 835945"/>
                  <a:gd name="connsiteX22" fmla="*/ 52718 w 797815"/>
                  <a:gd name="connsiteY22" fmla="*/ 254599 h 835945"/>
                  <a:gd name="connsiteX23" fmla="*/ 52718 w 797815"/>
                  <a:gd name="connsiteY23" fmla="*/ 35539 h 835945"/>
                  <a:gd name="connsiteX24" fmla="*/ 78732 w 797815"/>
                  <a:gd name="connsiteY24" fmla="*/ 9525 h 835945"/>
                  <a:gd name="connsiteX25" fmla="*/ 81567 w 797815"/>
                  <a:gd name="connsiteY25" fmla="*/ 9525 h 835945"/>
                  <a:gd name="connsiteX26" fmla="*/ 107581 w 797815"/>
                  <a:gd name="connsiteY26" fmla="*/ 35539 h 835945"/>
                  <a:gd name="connsiteX27" fmla="*/ 107581 w 797815"/>
                  <a:gd name="connsiteY27" fmla="*/ 244475 h 835945"/>
                  <a:gd name="connsiteX28" fmla="*/ 145174 w 797815"/>
                  <a:gd name="connsiteY28" fmla="*/ 244475 h 835945"/>
                  <a:gd name="connsiteX29" fmla="*/ 145174 w 797815"/>
                  <a:gd name="connsiteY29" fmla="*/ 48239 h 835945"/>
                  <a:gd name="connsiteX30" fmla="*/ 171188 w 797815"/>
                  <a:gd name="connsiteY30" fmla="*/ 22225 h 835945"/>
                  <a:gd name="connsiteX31" fmla="*/ 174023 w 797815"/>
                  <a:gd name="connsiteY31" fmla="*/ 22225 h 835945"/>
                  <a:gd name="connsiteX32" fmla="*/ 200037 w 797815"/>
                  <a:gd name="connsiteY32" fmla="*/ 48239 h 835945"/>
                  <a:gd name="connsiteX33" fmla="*/ 200037 w 797815"/>
                  <a:gd name="connsiteY33" fmla="*/ 244475 h 835945"/>
                  <a:gd name="connsiteX34" fmla="*/ 237630 w 797815"/>
                  <a:gd name="connsiteY34" fmla="*/ 244475 h 835945"/>
                  <a:gd name="connsiteX35" fmla="*/ 237630 w 797815"/>
                  <a:gd name="connsiteY35" fmla="*/ 67797 h 835945"/>
                  <a:gd name="connsiteX36" fmla="*/ 263644 w 797815"/>
                  <a:gd name="connsiteY36" fmla="*/ 41783 h 835945"/>
                  <a:gd name="connsiteX37" fmla="*/ 266479 w 797815"/>
                  <a:gd name="connsiteY37" fmla="*/ 41783 h 835945"/>
                  <a:gd name="connsiteX38" fmla="*/ 292493 w 797815"/>
                  <a:gd name="connsiteY38" fmla="*/ 67797 h 835945"/>
                  <a:gd name="connsiteX39" fmla="*/ 292493 w 797815"/>
                  <a:gd name="connsiteY39" fmla="*/ 244475 h 835945"/>
                  <a:gd name="connsiteX40" fmla="*/ 330086 w 797815"/>
                  <a:gd name="connsiteY40" fmla="*/ 244475 h 835945"/>
                  <a:gd name="connsiteX41" fmla="*/ 330086 w 797815"/>
                  <a:gd name="connsiteY41" fmla="*/ 41889 h 835945"/>
                  <a:gd name="connsiteX42" fmla="*/ 356100 w 797815"/>
                  <a:gd name="connsiteY42" fmla="*/ 15875 h 835945"/>
                  <a:gd name="connsiteX43" fmla="*/ 358935 w 797815"/>
                  <a:gd name="connsiteY43" fmla="*/ 15875 h 835945"/>
                  <a:gd name="connsiteX44" fmla="*/ 384949 w 797815"/>
                  <a:gd name="connsiteY44" fmla="*/ 41889 h 835945"/>
                  <a:gd name="connsiteX45" fmla="*/ 384949 w 797815"/>
                  <a:gd name="connsiteY45" fmla="*/ 244475 h 835945"/>
                  <a:gd name="connsiteX46" fmla="*/ 422542 w 797815"/>
                  <a:gd name="connsiteY46" fmla="*/ 244475 h 835945"/>
                  <a:gd name="connsiteX47" fmla="*/ 422542 w 797815"/>
                  <a:gd name="connsiteY47" fmla="*/ 26014 h 835945"/>
                  <a:gd name="connsiteX48" fmla="*/ 448556 w 797815"/>
                  <a:gd name="connsiteY48" fmla="*/ 0 h 835945"/>
                  <a:gd name="connsiteX0" fmla="*/ 505306 w 854565"/>
                  <a:gd name="connsiteY0" fmla="*/ 0 h 807891"/>
                  <a:gd name="connsiteX1" fmla="*/ 508141 w 854565"/>
                  <a:gd name="connsiteY1" fmla="*/ 0 h 807891"/>
                  <a:gd name="connsiteX2" fmla="*/ 534155 w 854565"/>
                  <a:gd name="connsiteY2" fmla="*/ 26014 h 807891"/>
                  <a:gd name="connsiteX3" fmla="*/ 534155 w 854565"/>
                  <a:gd name="connsiteY3" fmla="*/ 244475 h 807891"/>
                  <a:gd name="connsiteX4" fmla="*/ 571748 w 854565"/>
                  <a:gd name="connsiteY4" fmla="*/ 244475 h 807891"/>
                  <a:gd name="connsiteX5" fmla="*/ 571748 w 854565"/>
                  <a:gd name="connsiteY5" fmla="*/ 51414 h 807891"/>
                  <a:gd name="connsiteX6" fmla="*/ 597762 w 854565"/>
                  <a:gd name="connsiteY6" fmla="*/ 25400 h 807891"/>
                  <a:gd name="connsiteX7" fmla="*/ 600597 w 854565"/>
                  <a:gd name="connsiteY7" fmla="*/ 25400 h 807891"/>
                  <a:gd name="connsiteX8" fmla="*/ 626611 w 854565"/>
                  <a:gd name="connsiteY8" fmla="*/ 51414 h 807891"/>
                  <a:gd name="connsiteX9" fmla="*/ 626611 w 854565"/>
                  <a:gd name="connsiteY9" fmla="*/ 244475 h 807891"/>
                  <a:gd name="connsiteX10" fmla="*/ 664205 w 854565"/>
                  <a:gd name="connsiteY10" fmla="*/ 244475 h 807891"/>
                  <a:gd name="connsiteX11" fmla="*/ 664205 w 854565"/>
                  <a:gd name="connsiteY11" fmla="*/ 41889 h 807891"/>
                  <a:gd name="connsiteX12" fmla="*/ 690219 w 854565"/>
                  <a:gd name="connsiteY12" fmla="*/ 15875 h 807891"/>
                  <a:gd name="connsiteX13" fmla="*/ 693054 w 854565"/>
                  <a:gd name="connsiteY13" fmla="*/ 15875 h 807891"/>
                  <a:gd name="connsiteX14" fmla="*/ 719068 w 854565"/>
                  <a:gd name="connsiteY14" fmla="*/ 41889 h 807891"/>
                  <a:gd name="connsiteX15" fmla="*/ 719068 w 854565"/>
                  <a:gd name="connsiteY15" fmla="*/ 254599 h 807891"/>
                  <a:gd name="connsiteX16" fmla="*/ 735778 w 854565"/>
                  <a:gd name="connsiteY16" fmla="*/ 265865 h 807891"/>
                  <a:gd name="connsiteX17" fmla="*/ 849946 w 854565"/>
                  <a:gd name="connsiteY17" fmla="*/ 381736 h 807891"/>
                  <a:gd name="connsiteX18" fmla="*/ 684138 w 854565"/>
                  <a:gd name="connsiteY18" fmla="*/ 766055 h 807891"/>
                  <a:gd name="connsiteX19" fmla="*/ 142019 w 854565"/>
                  <a:gd name="connsiteY19" fmla="*/ 754161 h 807891"/>
                  <a:gd name="connsiteX20" fmla="*/ 0 w 854565"/>
                  <a:gd name="connsiteY20" fmla="*/ 379357 h 807891"/>
                  <a:gd name="connsiteX21" fmla="*/ 92758 w 854565"/>
                  <a:gd name="connsiteY21" fmla="*/ 265865 h 807891"/>
                  <a:gd name="connsiteX22" fmla="*/ 109468 w 854565"/>
                  <a:gd name="connsiteY22" fmla="*/ 254599 h 807891"/>
                  <a:gd name="connsiteX23" fmla="*/ 109468 w 854565"/>
                  <a:gd name="connsiteY23" fmla="*/ 35539 h 807891"/>
                  <a:gd name="connsiteX24" fmla="*/ 135482 w 854565"/>
                  <a:gd name="connsiteY24" fmla="*/ 9525 h 807891"/>
                  <a:gd name="connsiteX25" fmla="*/ 138317 w 854565"/>
                  <a:gd name="connsiteY25" fmla="*/ 9525 h 807891"/>
                  <a:gd name="connsiteX26" fmla="*/ 164331 w 854565"/>
                  <a:gd name="connsiteY26" fmla="*/ 35539 h 807891"/>
                  <a:gd name="connsiteX27" fmla="*/ 164331 w 854565"/>
                  <a:gd name="connsiteY27" fmla="*/ 244475 h 807891"/>
                  <a:gd name="connsiteX28" fmla="*/ 201924 w 854565"/>
                  <a:gd name="connsiteY28" fmla="*/ 244475 h 807891"/>
                  <a:gd name="connsiteX29" fmla="*/ 201924 w 854565"/>
                  <a:gd name="connsiteY29" fmla="*/ 48239 h 807891"/>
                  <a:gd name="connsiteX30" fmla="*/ 227938 w 854565"/>
                  <a:gd name="connsiteY30" fmla="*/ 22225 h 807891"/>
                  <a:gd name="connsiteX31" fmla="*/ 230773 w 854565"/>
                  <a:gd name="connsiteY31" fmla="*/ 22225 h 807891"/>
                  <a:gd name="connsiteX32" fmla="*/ 256787 w 854565"/>
                  <a:gd name="connsiteY32" fmla="*/ 48239 h 807891"/>
                  <a:gd name="connsiteX33" fmla="*/ 256787 w 854565"/>
                  <a:gd name="connsiteY33" fmla="*/ 244475 h 807891"/>
                  <a:gd name="connsiteX34" fmla="*/ 294380 w 854565"/>
                  <a:gd name="connsiteY34" fmla="*/ 244475 h 807891"/>
                  <a:gd name="connsiteX35" fmla="*/ 294380 w 854565"/>
                  <a:gd name="connsiteY35" fmla="*/ 67797 h 807891"/>
                  <a:gd name="connsiteX36" fmla="*/ 320394 w 854565"/>
                  <a:gd name="connsiteY36" fmla="*/ 41783 h 807891"/>
                  <a:gd name="connsiteX37" fmla="*/ 323229 w 854565"/>
                  <a:gd name="connsiteY37" fmla="*/ 41783 h 807891"/>
                  <a:gd name="connsiteX38" fmla="*/ 349243 w 854565"/>
                  <a:gd name="connsiteY38" fmla="*/ 67797 h 807891"/>
                  <a:gd name="connsiteX39" fmla="*/ 349243 w 854565"/>
                  <a:gd name="connsiteY39" fmla="*/ 244475 h 807891"/>
                  <a:gd name="connsiteX40" fmla="*/ 386836 w 854565"/>
                  <a:gd name="connsiteY40" fmla="*/ 244475 h 807891"/>
                  <a:gd name="connsiteX41" fmla="*/ 386836 w 854565"/>
                  <a:gd name="connsiteY41" fmla="*/ 41889 h 807891"/>
                  <a:gd name="connsiteX42" fmla="*/ 412850 w 854565"/>
                  <a:gd name="connsiteY42" fmla="*/ 15875 h 807891"/>
                  <a:gd name="connsiteX43" fmla="*/ 415685 w 854565"/>
                  <a:gd name="connsiteY43" fmla="*/ 15875 h 807891"/>
                  <a:gd name="connsiteX44" fmla="*/ 441699 w 854565"/>
                  <a:gd name="connsiteY44" fmla="*/ 41889 h 807891"/>
                  <a:gd name="connsiteX45" fmla="*/ 441699 w 854565"/>
                  <a:gd name="connsiteY45" fmla="*/ 244475 h 807891"/>
                  <a:gd name="connsiteX46" fmla="*/ 479292 w 854565"/>
                  <a:gd name="connsiteY46" fmla="*/ 244475 h 807891"/>
                  <a:gd name="connsiteX47" fmla="*/ 479292 w 854565"/>
                  <a:gd name="connsiteY47" fmla="*/ 26014 h 807891"/>
                  <a:gd name="connsiteX48" fmla="*/ 505306 w 854565"/>
                  <a:gd name="connsiteY48" fmla="*/ 0 h 807891"/>
                  <a:gd name="connsiteX0" fmla="*/ 505306 w 854565"/>
                  <a:gd name="connsiteY0" fmla="*/ 0 h 807891"/>
                  <a:gd name="connsiteX1" fmla="*/ 508141 w 854565"/>
                  <a:gd name="connsiteY1" fmla="*/ 0 h 807891"/>
                  <a:gd name="connsiteX2" fmla="*/ 534155 w 854565"/>
                  <a:gd name="connsiteY2" fmla="*/ 26014 h 807891"/>
                  <a:gd name="connsiteX3" fmla="*/ 534155 w 854565"/>
                  <a:gd name="connsiteY3" fmla="*/ 244475 h 807891"/>
                  <a:gd name="connsiteX4" fmla="*/ 571748 w 854565"/>
                  <a:gd name="connsiteY4" fmla="*/ 244475 h 807891"/>
                  <a:gd name="connsiteX5" fmla="*/ 571748 w 854565"/>
                  <a:gd name="connsiteY5" fmla="*/ 51414 h 807891"/>
                  <a:gd name="connsiteX6" fmla="*/ 597762 w 854565"/>
                  <a:gd name="connsiteY6" fmla="*/ 25400 h 807891"/>
                  <a:gd name="connsiteX7" fmla="*/ 600597 w 854565"/>
                  <a:gd name="connsiteY7" fmla="*/ 25400 h 807891"/>
                  <a:gd name="connsiteX8" fmla="*/ 626611 w 854565"/>
                  <a:gd name="connsiteY8" fmla="*/ 51414 h 807891"/>
                  <a:gd name="connsiteX9" fmla="*/ 626611 w 854565"/>
                  <a:gd name="connsiteY9" fmla="*/ 244475 h 807891"/>
                  <a:gd name="connsiteX10" fmla="*/ 664205 w 854565"/>
                  <a:gd name="connsiteY10" fmla="*/ 244475 h 807891"/>
                  <a:gd name="connsiteX11" fmla="*/ 664205 w 854565"/>
                  <a:gd name="connsiteY11" fmla="*/ 41889 h 807891"/>
                  <a:gd name="connsiteX12" fmla="*/ 690219 w 854565"/>
                  <a:gd name="connsiteY12" fmla="*/ 15875 h 807891"/>
                  <a:gd name="connsiteX13" fmla="*/ 693054 w 854565"/>
                  <a:gd name="connsiteY13" fmla="*/ 15875 h 807891"/>
                  <a:gd name="connsiteX14" fmla="*/ 719068 w 854565"/>
                  <a:gd name="connsiteY14" fmla="*/ 41889 h 807891"/>
                  <a:gd name="connsiteX15" fmla="*/ 719068 w 854565"/>
                  <a:gd name="connsiteY15" fmla="*/ 254599 h 807891"/>
                  <a:gd name="connsiteX16" fmla="*/ 735778 w 854565"/>
                  <a:gd name="connsiteY16" fmla="*/ 265865 h 807891"/>
                  <a:gd name="connsiteX17" fmla="*/ 849946 w 854565"/>
                  <a:gd name="connsiteY17" fmla="*/ 381736 h 807891"/>
                  <a:gd name="connsiteX18" fmla="*/ 684138 w 854565"/>
                  <a:gd name="connsiteY18" fmla="*/ 766055 h 807891"/>
                  <a:gd name="connsiteX19" fmla="*/ 142019 w 854565"/>
                  <a:gd name="connsiteY19" fmla="*/ 754161 h 807891"/>
                  <a:gd name="connsiteX20" fmla="*/ 0 w 854565"/>
                  <a:gd name="connsiteY20" fmla="*/ 379357 h 807891"/>
                  <a:gd name="connsiteX21" fmla="*/ 92758 w 854565"/>
                  <a:gd name="connsiteY21" fmla="*/ 265865 h 807891"/>
                  <a:gd name="connsiteX22" fmla="*/ 109468 w 854565"/>
                  <a:gd name="connsiteY22" fmla="*/ 254599 h 807891"/>
                  <a:gd name="connsiteX23" fmla="*/ 109468 w 854565"/>
                  <a:gd name="connsiteY23" fmla="*/ 35539 h 807891"/>
                  <a:gd name="connsiteX24" fmla="*/ 135482 w 854565"/>
                  <a:gd name="connsiteY24" fmla="*/ 9525 h 807891"/>
                  <a:gd name="connsiteX25" fmla="*/ 138317 w 854565"/>
                  <a:gd name="connsiteY25" fmla="*/ 9525 h 807891"/>
                  <a:gd name="connsiteX26" fmla="*/ 164331 w 854565"/>
                  <a:gd name="connsiteY26" fmla="*/ 35539 h 807891"/>
                  <a:gd name="connsiteX27" fmla="*/ 164331 w 854565"/>
                  <a:gd name="connsiteY27" fmla="*/ 244475 h 807891"/>
                  <a:gd name="connsiteX28" fmla="*/ 201924 w 854565"/>
                  <a:gd name="connsiteY28" fmla="*/ 244475 h 807891"/>
                  <a:gd name="connsiteX29" fmla="*/ 201924 w 854565"/>
                  <a:gd name="connsiteY29" fmla="*/ 48239 h 807891"/>
                  <a:gd name="connsiteX30" fmla="*/ 227938 w 854565"/>
                  <a:gd name="connsiteY30" fmla="*/ 22225 h 807891"/>
                  <a:gd name="connsiteX31" fmla="*/ 230773 w 854565"/>
                  <a:gd name="connsiteY31" fmla="*/ 22225 h 807891"/>
                  <a:gd name="connsiteX32" fmla="*/ 256787 w 854565"/>
                  <a:gd name="connsiteY32" fmla="*/ 48239 h 807891"/>
                  <a:gd name="connsiteX33" fmla="*/ 256787 w 854565"/>
                  <a:gd name="connsiteY33" fmla="*/ 244475 h 807891"/>
                  <a:gd name="connsiteX34" fmla="*/ 294380 w 854565"/>
                  <a:gd name="connsiteY34" fmla="*/ 244475 h 807891"/>
                  <a:gd name="connsiteX35" fmla="*/ 294380 w 854565"/>
                  <a:gd name="connsiteY35" fmla="*/ 67797 h 807891"/>
                  <a:gd name="connsiteX36" fmla="*/ 320394 w 854565"/>
                  <a:gd name="connsiteY36" fmla="*/ 41783 h 807891"/>
                  <a:gd name="connsiteX37" fmla="*/ 323229 w 854565"/>
                  <a:gd name="connsiteY37" fmla="*/ 41783 h 807891"/>
                  <a:gd name="connsiteX38" fmla="*/ 349243 w 854565"/>
                  <a:gd name="connsiteY38" fmla="*/ 67797 h 807891"/>
                  <a:gd name="connsiteX39" fmla="*/ 349243 w 854565"/>
                  <a:gd name="connsiteY39" fmla="*/ 244475 h 807891"/>
                  <a:gd name="connsiteX40" fmla="*/ 386836 w 854565"/>
                  <a:gd name="connsiteY40" fmla="*/ 244475 h 807891"/>
                  <a:gd name="connsiteX41" fmla="*/ 386836 w 854565"/>
                  <a:gd name="connsiteY41" fmla="*/ 41889 h 807891"/>
                  <a:gd name="connsiteX42" fmla="*/ 412850 w 854565"/>
                  <a:gd name="connsiteY42" fmla="*/ 15875 h 807891"/>
                  <a:gd name="connsiteX43" fmla="*/ 415685 w 854565"/>
                  <a:gd name="connsiteY43" fmla="*/ 15875 h 807891"/>
                  <a:gd name="connsiteX44" fmla="*/ 441699 w 854565"/>
                  <a:gd name="connsiteY44" fmla="*/ 41889 h 807891"/>
                  <a:gd name="connsiteX45" fmla="*/ 441699 w 854565"/>
                  <a:gd name="connsiteY45" fmla="*/ 244475 h 807891"/>
                  <a:gd name="connsiteX46" fmla="*/ 479292 w 854565"/>
                  <a:gd name="connsiteY46" fmla="*/ 244475 h 807891"/>
                  <a:gd name="connsiteX47" fmla="*/ 479292 w 854565"/>
                  <a:gd name="connsiteY47" fmla="*/ 26014 h 807891"/>
                  <a:gd name="connsiteX48" fmla="*/ 505306 w 854565"/>
                  <a:gd name="connsiteY48" fmla="*/ 0 h 807891"/>
                  <a:gd name="connsiteX0" fmla="*/ 515221 w 864480"/>
                  <a:gd name="connsiteY0" fmla="*/ 0 h 807891"/>
                  <a:gd name="connsiteX1" fmla="*/ 518056 w 864480"/>
                  <a:gd name="connsiteY1" fmla="*/ 0 h 807891"/>
                  <a:gd name="connsiteX2" fmla="*/ 544070 w 864480"/>
                  <a:gd name="connsiteY2" fmla="*/ 26014 h 807891"/>
                  <a:gd name="connsiteX3" fmla="*/ 544070 w 864480"/>
                  <a:gd name="connsiteY3" fmla="*/ 244475 h 807891"/>
                  <a:gd name="connsiteX4" fmla="*/ 581663 w 864480"/>
                  <a:gd name="connsiteY4" fmla="*/ 244475 h 807891"/>
                  <a:gd name="connsiteX5" fmla="*/ 581663 w 864480"/>
                  <a:gd name="connsiteY5" fmla="*/ 51414 h 807891"/>
                  <a:gd name="connsiteX6" fmla="*/ 607677 w 864480"/>
                  <a:gd name="connsiteY6" fmla="*/ 25400 h 807891"/>
                  <a:gd name="connsiteX7" fmla="*/ 610512 w 864480"/>
                  <a:gd name="connsiteY7" fmla="*/ 25400 h 807891"/>
                  <a:gd name="connsiteX8" fmla="*/ 636526 w 864480"/>
                  <a:gd name="connsiteY8" fmla="*/ 51414 h 807891"/>
                  <a:gd name="connsiteX9" fmla="*/ 636526 w 864480"/>
                  <a:gd name="connsiteY9" fmla="*/ 244475 h 807891"/>
                  <a:gd name="connsiteX10" fmla="*/ 674120 w 864480"/>
                  <a:gd name="connsiteY10" fmla="*/ 244475 h 807891"/>
                  <a:gd name="connsiteX11" fmla="*/ 674120 w 864480"/>
                  <a:gd name="connsiteY11" fmla="*/ 41889 h 807891"/>
                  <a:gd name="connsiteX12" fmla="*/ 700134 w 864480"/>
                  <a:gd name="connsiteY12" fmla="*/ 15875 h 807891"/>
                  <a:gd name="connsiteX13" fmla="*/ 702969 w 864480"/>
                  <a:gd name="connsiteY13" fmla="*/ 15875 h 807891"/>
                  <a:gd name="connsiteX14" fmla="*/ 728983 w 864480"/>
                  <a:gd name="connsiteY14" fmla="*/ 41889 h 807891"/>
                  <a:gd name="connsiteX15" fmla="*/ 728983 w 864480"/>
                  <a:gd name="connsiteY15" fmla="*/ 254599 h 807891"/>
                  <a:gd name="connsiteX16" fmla="*/ 745693 w 864480"/>
                  <a:gd name="connsiteY16" fmla="*/ 265865 h 807891"/>
                  <a:gd name="connsiteX17" fmla="*/ 859861 w 864480"/>
                  <a:gd name="connsiteY17" fmla="*/ 381736 h 807891"/>
                  <a:gd name="connsiteX18" fmla="*/ 694053 w 864480"/>
                  <a:gd name="connsiteY18" fmla="*/ 766055 h 807891"/>
                  <a:gd name="connsiteX19" fmla="*/ 151934 w 864480"/>
                  <a:gd name="connsiteY19" fmla="*/ 754161 h 807891"/>
                  <a:gd name="connsiteX20" fmla="*/ 9915 w 864480"/>
                  <a:gd name="connsiteY20" fmla="*/ 379357 h 807891"/>
                  <a:gd name="connsiteX21" fmla="*/ 102673 w 864480"/>
                  <a:gd name="connsiteY21" fmla="*/ 265865 h 807891"/>
                  <a:gd name="connsiteX22" fmla="*/ 119383 w 864480"/>
                  <a:gd name="connsiteY22" fmla="*/ 254599 h 807891"/>
                  <a:gd name="connsiteX23" fmla="*/ 119383 w 864480"/>
                  <a:gd name="connsiteY23" fmla="*/ 35539 h 807891"/>
                  <a:gd name="connsiteX24" fmla="*/ 145397 w 864480"/>
                  <a:gd name="connsiteY24" fmla="*/ 9525 h 807891"/>
                  <a:gd name="connsiteX25" fmla="*/ 148232 w 864480"/>
                  <a:gd name="connsiteY25" fmla="*/ 9525 h 807891"/>
                  <a:gd name="connsiteX26" fmla="*/ 174246 w 864480"/>
                  <a:gd name="connsiteY26" fmla="*/ 35539 h 807891"/>
                  <a:gd name="connsiteX27" fmla="*/ 174246 w 864480"/>
                  <a:gd name="connsiteY27" fmla="*/ 244475 h 807891"/>
                  <a:gd name="connsiteX28" fmla="*/ 211839 w 864480"/>
                  <a:gd name="connsiteY28" fmla="*/ 244475 h 807891"/>
                  <a:gd name="connsiteX29" fmla="*/ 211839 w 864480"/>
                  <a:gd name="connsiteY29" fmla="*/ 48239 h 807891"/>
                  <a:gd name="connsiteX30" fmla="*/ 237853 w 864480"/>
                  <a:gd name="connsiteY30" fmla="*/ 22225 h 807891"/>
                  <a:gd name="connsiteX31" fmla="*/ 240688 w 864480"/>
                  <a:gd name="connsiteY31" fmla="*/ 22225 h 807891"/>
                  <a:gd name="connsiteX32" fmla="*/ 266702 w 864480"/>
                  <a:gd name="connsiteY32" fmla="*/ 48239 h 807891"/>
                  <a:gd name="connsiteX33" fmla="*/ 266702 w 864480"/>
                  <a:gd name="connsiteY33" fmla="*/ 244475 h 807891"/>
                  <a:gd name="connsiteX34" fmla="*/ 304295 w 864480"/>
                  <a:gd name="connsiteY34" fmla="*/ 244475 h 807891"/>
                  <a:gd name="connsiteX35" fmla="*/ 304295 w 864480"/>
                  <a:gd name="connsiteY35" fmla="*/ 67797 h 807891"/>
                  <a:gd name="connsiteX36" fmla="*/ 330309 w 864480"/>
                  <a:gd name="connsiteY36" fmla="*/ 41783 h 807891"/>
                  <a:gd name="connsiteX37" fmla="*/ 333144 w 864480"/>
                  <a:gd name="connsiteY37" fmla="*/ 41783 h 807891"/>
                  <a:gd name="connsiteX38" fmla="*/ 359158 w 864480"/>
                  <a:gd name="connsiteY38" fmla="*/ 67797 h 807891"/>
                  <a:gd name="connsiteX39" fmla="*/ 359158 w 864480"/>
                  <a:gd name="connsiteY39" fmla="*/ 244475 h 807891"/>
                  <a:gd name="connsiteX40" fmla="*/ 396751 w 864480"/>
                  <a:gd name="connsiteY40" fmla="*/ 244475 h 807891"/>
                  <a:gd name="connsiteX41" fmla="*/ 396751 w 864480"/>
                  <a:gd name="connsiteY41" fmla="*/ 41889 h 807891"/>
                  <a:gd name="connsiteX42" fmla="*/ 422765 w 864480"/>
                  <a:gd name="connsiteY42" fmla="*/ 15875 h 807891"/>
                  <a:gd name="connsiteX43" fmla="*/ 425600 w 864480"/>
                  <a:gd name="connsiteY43" fmla="*/ 15875 h 807891"/>
                  <a:gd name="connsiteX44" fmla="*/ 451614 w 864480"/>
                  <a:gd name="connsiteY44" fmla="*/ 41889 h 807891"/>
                  <a:gd name="connsiteX45" fmla="*/ 451614 w 864480"/>
                  <a:gd name="connsiteY45" fmla="*/ 244475 h 807891"/>
                  <a:gd name="connsiteX46" fmla="*/ 489207 w 864480"/>
                  <a:gd name="connsiteY46" fmla="*/ 244475 h 807891"/>
                  <a:gd name="connsiteX47" fmla="*/ 489207 w 864480"/>
                  <a:gd name="connsiteY47" fmla="*/ 26014 h 807891"/>
                  <a:gd name="connsiteX48" fmla="*/ 515221 w 864480"/>
                  <a:gd name="connsiteY48" fmla="*/ 0 h 807891"/>
                  <a:gd name="connsiteX0" fmla="*/ 506509 w 855768"/>
                  <a:gd name="connsiteY0" fmla="*/ 0 h 808845"/>
                  <a:gd name="connsiteX1" fmla="*/ 509344 w 855768"/>
                  <a:gd name="connsiteY1" fmla="*/ 0 h 808845"/>
                  <a:gd name="connsiteX2" fmla="*/ 535358 w 855768"/>
                  <a:gd name="connsiteY2" fmla="*/ 26014 h 808845"/>
                  <a:gd name="connsiteX3" fmla="*/ 535358 w 855768"/>
                  <a:gd name="connsiteY3" fmla="*/ 244475 h 808845"/>
                  <a:gd name="connsiteX4" fmla="*/ 572951 w 855768"/>
                  <a:gd name="connsiteY4" fmla="*/ 244475 h 808845"/>
                  <a:gd name="connsiteX5" fmla="*/ 572951 w 855768"/>
                  <a:gd name="connsiteY5" fmla="*/ 51414 h 808845"/>
                  <a:gd name="connsiteX6" fmla="*/ 598965 w 855768"/>
                  <a:gd name="connsiteY6" fmla="*/ 25400 h 808845"/>
                  <a:gd name="connsiteX7" fmla="*/ 601800 w 855768"/>
                  <a:gd name="connsiteY7" fmla="*/ 25400 h 808845"/>
                  <a:gd name="connsiteX8" fmla="*/ 627814 w 855768"/>
                  <a:gd name="connsiteY8" fmla="*/ 51414 h 808845"/>
                  <a:gd name="connsiteX9" fmla="*/ 627814 w 855768"/>
                  <a:gd name="connsiteY9" fmla="*/ 244475 h 808845"/>
                  <a:gd name="connsiteX10" fmla="*/ 665408 w 855768"/>
                  <a:gd name="connsiteY10" fmla="*/ 244475 h 808845"/>
                  <a:gd name="connsiteX11" fmla="*/ 665408 w 855768"/>
                  <a:gd name="connsiteY11" fmla="*/ 41889 h 808845"/>
                  <a:gd name="connsiteX12" fmla="*/ 691422 w 855768"/>
                  <a:gd name="connsiteY12" fmla="*/ 15875 h 808845"/>
                  <a:gd name="connsiteX13" fmla="*/ 694257 w 855768"/>
                  <a:gd name="connsiteY13" fmla="*/ 15875 h 808845"/>
                  <a:gd name="connsiteX14" fmla="*/ 720271 w 855768"/>
                  <a:gd name="connsiteY14" fmla="*/ 41889 h 808845"/>
                  <a:gd name="connsiteX15" fmla="*/ 720271 w 855768"/>
                  <a:gd name="connsiteY15" fmla="*/ 254599 h 808845"/>
                  <a:gd name="connsiteX16" fmla="*/ 736981 w 855768"/>
                  <a:gd name="connsiteY16" fmla="*/ 265865 h 808845"/>
                  <a:gd name="connsiteX17" fmla="*/ 851149 w 855768"/>
                  <a:gd name="connsiteY17" fmla="*/ 381736 h 808845"/>
                  <a:gd name="connsiteX18" fmla="*/ 685341 w 855768"/>
                  <a:gd name="connsiteY18" fmla="*/ 766055 h 808845"/>
                  <a:gd name="connsiteX19" fmla="*/ 143222 w 855768"/>
                  <a:gd name="connsiteY19" fmla="*/ 754161 h 808845"/>
                  <a:gd name="connsiteX20" fmla="*/ 10719 w 855768"/>
                  <a:gd name="connsiteY20" fmla="*/ 362705 h 808845"/>
                  <a:gd name="connsiteX21" fmla="*/ 93961 w 855768"/>
                  <a:gd name="connsiteY21" fmla="*/ 265865 h 808845"/>
                  <a:gd name="connsiteX22" fmla="*/ 110671 w 855768"/>
                  <a:gd name="connsiteY22" fmla="*/ 254599 h 808845"/>
                  <a:gd name="connsiteX23" fmla="*/ 110671 w 855768"/>
                  <a:gd name="connsiteY23" fmla="*/ 35539 h 808845"/>
                  <a:gd name="connsiteX24" fmla="*/ 136685 w 855768"/>
                  <a:gd name="connsiteY24" fmla="*/ 9525 h 808845"/>
                  <a:gd name="connsiteX25" fmla="*/ 139520 w 855768"/>
                  <a:gd name="connsiteY25" fmla="*/ 9525 h 808845"/>
                  <a:gd name="connsiteX26" fmla="*/ 165534 w 855768"/>
                  <a:gd name="connsiteY26" fmla="*/ 35539 h 808845"/>
                  <a:gd name="connsiteX27" fmla="*/ 165534 w 855768"/>
                  <a:gd name="connsiteY27" fmla="*/ 244475 h 808845"/>
                  <a:gd name="connsiteX28" fmla="*/ 203127 w 855768"/>
                  <a:gd name="connsiteY28" fmla="*/ 244475 h 808845"/>
                  <a:gd name="connsiteX29" fmla="*/ 203127 w 855768"/>
                  <a:gd name="connsiteY29" fmla="*/ 48239 h 808845"/>
                  <a:gd name="connsiteX30" fmla="*/ 229141 w 855768"/>
                  <a:gd name="connsiteY30" fmla="*/ 22225 h 808845"/>
                  <a:gd name="connsiteX31" fmla="*/ 231976 w 855768"/>
                  <a:gd name="connsiteY31" fmla="*/ 22225 h 808845"/>
                  <a:gd name="connsiteX32" fmla="*/ 257990 w 855768"/>
                  <a:gd name="connsiteY32" fmla="*/ 48239 h 808845"/>
                  <a:gd name="connsiteX33" fmla="*/ 257990 w 855768"/>
                  <a:gd name="connsiteY33" fmla="*/ 244475 h 808845"/>
                  <a:gd name="connsiteX34" fmla="*/ 295583 w 855768"/>
                  <a:gd name="connsiteY34" fmla="*/ 244475 h 808845"/>
                  <a:gd name="connsiteX35" fmla="*/ 295583 w 855768"/>
                  <a:gd name="connsiteY35" fmla="*/ 67797 h 808845"/>
                  <a:gd name="connsiteX36" fmla="*/ 321597 w 855768"/>
                  <a:gd name="connsiteY36" fmla="*/ 41783 h 808845"/>
                  <a:gd name="connsiteX37" fmla="*/ 324432 w 855768"/>
                  <a:gd name="connsiteY37" fmla="*/ 41783 h 808845"/>
                  <a:gd name="connsiteX38" fmla="*/ 350446 w 855768"/>
                  <a:gd name="connsiteY38" fmla="*/ 67797 h 808845"/>
                  <a:gd name="connsiteX39" fmla="*/ 350446 w 855768"/>
                  <a:gd name="connsiteY39" fmla="*/ 244475 h 808845"/>
                  <a:gd name="connsiteX40" fmla="*/ 388039 w 855768"/>
                  <a:gd name="connsiteY40" fmla="*/ 244475 h 808845"/>
                  <a:gd name="connsiteX41" fmla="*/ 388039 w 855768"/>
                  <a:gd name="connsiteY41" fmla="*/ 41889 h 808845"/>
                  <a:gd name="connsiteX42" fmla="*/ 414053 w 855768"/>
                  <a:gd name="connsiteY42" fmla="*/ 15875 h 808845"/>
                  <a:gd name="connsiteX43" fmla="*/ 416888 w 855768"/>
                  <a:gd name="connsiteY43" fmla="*/ 15875 h 808845"/>
                  <a:gd name="connsiteX44" fmla="*/ 442902 w 855768"/>
                  <a:gd name="connsiteY44" fmla="*/ 41889 h 808845"/>
                  <a:gd name="connsiteX45" fmla="*/ 442902 w 855768"/>
                  <a:gd name="connsiteY45" fmla="*/ 244475 h 808845"/>
                  <a:gd name="connsiteX46" fmla="*/ 480495 w 855768"/>
                  <a:gd name="connsiteY46" fmla="*/ 244475 h 808845"/>
                  <a:gd name="connsiteX47" fmla="*/ 480495 w 855768"/>
                  <a:gd name="connsiteY47" fmla="*/ 26014 h 808845"/>
                  <a:gd name="connsiteX48" fmla="*/ 506509 w 855768"/>
                  <a:gd name="connsiteY48" fmla="*/ 0 h 808845"/>
                  <a:gd name="connsiteX0" fmla="*/ 509299 w 858558"/>
                  <a:gd name="connsiteY0" fmla="*/ 0 h 827829"/>
                  <a:gd name="connsiteX1" fmla="*/ 512134 w 858558"/>
                  <a:gd name="connsiteY1" fmla="*/ 0 h 827829"/>
                  <a:gd name="connsiteX2" fmla="*/ 538148 w 858558"/>
                  <a:gd name="connsiteY2" fmla="*/ 26014 h 827829"/>
                  <a:gd name="connsiteX3" fmla="*/ 538148 w 858558"/>
                  <a:gd name="connsiteY3" fmla="*/ 244475 h 827829"/>
                  <a:gd name="connsiteX4" fmla="*/ 575741 w 858558"/>
                  <a:gd name="connsiteY4" fmla="*/ 244475 h 827829"/>
                  <a:gd name="connsiteX5" fmla="*/ 575741 w 858558"/>
                  <a:gd name="connsiteY5" fmla="*/ 51414 h 827829"/>
                  <a:gd name="connsiteX6" fmla="*/ 601755 w 858558"/>
                  <a:gd name="connsiteY6" fmla="*/ 25400 h 827829"/>
                  <a:gd name="connsiteX7" fmla="*/ 604590 w 858558"/>
                  <a:gd name="connsiteY7" fmla="*/ 25400 h 827829"/>
                  <a:gd name="connsiteX8" fmla="*/ 630604 w 858558"/>
                  <a:gd name="connsiteY8" fmla="*/ 51414 h 827829"/>
                  <a:gd name="connsiteX9" fmla="*/ 630604 w 858558"/>
                  <a:gd name="connsiteY9" fmla="*/ 244475 h 827829"/>
                  <a:gd name="connsiteX10" fmla="*/ 668198 w 858558"/>
                  <a:gd name="connsiteY10" fmla="*/ 244475 h 827829"/>
                  <a:gd name="connsiteX11" fmla="*/ 668198 w 858558"/>
                  <a:gd name="connsiteY11" fmla="*/ 41889 h 827829"/>
                  <a:gd name="connsiteX12" fmla="*/ 694212 w 858558"/>
                  <a:gd name="connsiteY12" fmla="*/ 15875 h 827829"/>
                  <a:gd name="connsiteX13" fmla="*/ 697047 w 858558"/>
                  <a:gd name="connsiteY13" fmla="*/ 15875 h 827829"/>
                  <a:gd name="connsiteX14" fmla="*/ 723061 w 858558"/>
                  <a:gd name="connsiteY14" fmla="*/ 41889 h 827829"/>
                  <a:gd name="connsiteX15" fmla="*/ 723061 w 858558"/>
                  <a:gd name="connsiteY15" fmla="*/ 254599 h 827829"/>
                  <a:gd name="connsiteX16" fmla="*/ 739771 w 858558"/>
                  <a:gd name="connsiteY16" fmla="*/ 265865 h 827829"/>
                  <a:gd name="connsiteX17" fmla="*/ 853939 w 858558"/>
                  <a:gd name="connsiteY17" fmla="*/ 381736 h 827829"/>
                  <a:gd name="connsiteX18" fmla="*/ 688131 w 858558"/>
                  <a:gd name="connsiteY18" fmla="*/ 766055 h 827829"/>
                  <a:gd name="connsiteX19" fmla="*/ 146012 w 858558"/>
                  <a:gd name="connsiteY19" fmla="*/ 754161 h 827829"/>
                  <a:gd name="connsiteX20" fmla="*/ 13509 w 858558"/>
                  <a:gd name="connsiteY20" fmla="*/ 362705 h 827829"/>
                  <a:gd name="connsiteX21" fmla="*/ 96751 w 858558"/>
                  <a:gd name="connsiteY21" fmla="*/ 265865 h 827829"/>
                  <a:gd name="connsiteX22" fmla="*/ 113461 w 858558"/>
                  <a:gd name="connsiteY22" fmla="*/ 254599 h 827829"/>
                  <a:gd name="connsiteX23" fmla="*/ 113461 w 858558"/>
                  <a:gd name="connsiteY23" fmla="*/ 35539 h 827829"/>
                  <a:gd name="connsiteX24" fmla="*/ 139475 w 858558"/>
                  <a:gd name="connsiteY24" fmla="*/ 9525 h 827829"/>
                  <a:gd name="connsiteX25" fmla="*/ 142310 w 858558"/>
                  <a:gd name="connsiteY25" fmla="*/ 9525 h 827829"/>
                  <a:gd name="connsiteX26" fmla="*/ 168324 w 858558"/>
                  <a:gd name="connsiteY26" fmla="*/ 35539 h 827829"/>
                  <a:gd name="connsiteX27" fmla="*/ 168324 w 858558"/>
                  <a:gd name="connsiteY27" fmla="*/ 244475 h 827829"/>
                  <a:gd name="connsiteX28" fmla="*/ 205917 w 858558"/>
                  <a:gd name="connsiteY28" fmla="*/ 244475 h 827829"/>
                  <a:gd name="connsiteX29" fmla="*/ 205917 w 858558"/>
                  <a:gd name="connsiteY29" fmla="*/ 48239 h 827829"/>
                  <a:gd name="connsiteX30" fmla="*/ 231931 w 858558"/>
                  <a:gd name="connsiteY30" fmla="*/ 22225 h 827829"/>
                  <a:gd name="connsiteX31" fmla="*/ 234766 w 858558"/>
                  <a:gd name="connsiteY31" fmla="*/ 22225 h 827829"/>
                  <a:gd name="connsiteX32" fmla="*/ 260780 w 858558"/>
                  <a:gd name="connsiteY32" fmla="*/ 48239 h 827829"/>
                  <a:gd name="connsiteX33" fmla="*/ 260780 w 858558"/>
                  <a:gd name="connsiteY33" fmla="*/ 244475 h 827829"/>
                  <a:gd name="connsiteX34" fmla="*/ 298373 w 858558"/>
                  <a:gd name="connsiteY34" fmla="*/ 244475 h 827829"/>
                  <a:gd name="connsiteX35" fmla="*/ 298373 w 858558"/>
                  <a:gd name="connsiteY35" fmla="*/ 67797 h 827829"/>
                  <a:gd name="connsiteX36" fmla="*/ 324387 w 858558"/>
                  <a:gd name="connsiteY36" fmla="*/ 41783 h 827829"/>
                  <a:gd name="connsiteX37" fmla="*/ 327222 w 858558"/>
                  <a:gd name="connsiteY37" fmla="*/ 41783 h 827829"/>
                  <a:gd name="connsiteX38" fmla="*/ 353236 w 858558"/>
                  <a:gd name="connsiteY38" fmla="*/ 67797 h 827829"/>
                  <a:gd name="connsiteX39" fmla="*/ 353236 w 858558"/>
                  <a:gd name="connsiteY39" fmla="*/ 244475 h 827829"/>
                  <a:gd name="connsiteX40" fmla="*/ 390829 w 858558"/>
                  <a:gd name="connsiteY40" fmla="*/ 244475 h 827829"/>
                  <a:gd name="connsiteX41" fmla="*/ 390829 w 858558"/>
                  <a:gd name="connsiteY41" fmla="*/ 41889 h 827829"/>
                  <a:gd name="connsiteX42" fmla="*/ 416843 w 858558"/>
                  <a:gd name="connsiteY42" fmla="*/ 15875 h 827829"/>
                  <a:gd name="connsiteX43" fmla="*/ 419678 w 858558"/>
                  <a:gd name="connsiteY43" fmla="*/ 15875 h 827829"/>
                  <a:gd name="connsiteX44" fmla="*/ 445692 w 858558"/>
                  <a:gd name="connsiteY44" fmla="*/ 41889 h 827829"/>
                  <a:gd name="connsiteX45" fmla="*/ 445692 w 858558"/>
                  <a:gd name="connsiteY45" fmla="*/ 244475 h 827829"/>
                  <a:gd name="connsiteX46" fmla="*/ 483285 w 858558"/>
                  <a:gd name="connsiteY46" fmla="*/ 244475 h 827829"/>
                  <a:gd name="connsiteX47" fmla="*/ 483285 w 858558"/>
                  <a:gd name="connsiteY47" fmla="*/ 26014 h 827829"/>
                  <a:gd name="connsiteX48" fmla="*/ 509299 w 858558"/>
                  <a:gd name="connsiteY48" fmla="*/ 0 h 827829"/>
                  <a:gd name="connsiteX0" fmla="*/ 509299 w 857690"/>
                  <a:gd name="connsiteY0" fmla="*/ 0 h 830294"/>
                  <a:gd name="connsiteX1" fmla="*/ 512134 w 857690"/>
                  <a:gd name="connsiteY1" fmla="*/ 0 h 830294"/>
                  <a:gd name="connsiteX2" fmla="*/ 538148 w 857690"/>
                  <a:gd name="connsiteY2" fmla="*/ 26014 h 830294"/>
                  <a:gd name="connsiteX3" fmla="*/ 538148 w 857690"/>
                  <a:gd name="connsiteY3" fmla="*/ 244475 h 830294"/>
                  <a:gd name="connsiteX4" fmla="*/ 575741 w 857690"/>
                  <a:gd name="connsiteY4" fmla="*/ 244475 h 830294"/>
                  <a:gd name="connsiteX5" fmla="*/ 575741 w 857690"/>
                  <a:gd name="connsiteY5" fmla="*/ 51414 h 830294"/>
                  <a:gd name="connsiteX6" fmla="*/ 601755 w 857690"/>
                  <a:gd name="connsiteY6" fmla="*/ 25400 h 830294"/>
                  <a:gd name="connsiteX7" fmla="*/ 604590 w 857690"/>
                  <a:gd name="connsiteY7" fmla="*/ 25400 h 830294"/>
                  <a:gd name="connsiteX8" fmla="*/ 630604 w 857690"/>
                  <a:gd name="connsiteY8" fmla="*/ 51414 h 830294"/>
                  <a:gd name="connsiteX9" fmla="*/ 630604 w 857690"/>
                  <a:gd name="connsiteY9" fmla="*/ 244475 h 830294"/>
                  <a:gd name="connsiteX10" fmla="*/ 668198 w 857690"/>
                  <a:gd name="connsiteY10" fmla="*/ 244475 h 830294"/>
                  <a:gd name="connsiteX11" fmla="*/ 668198 w 857690"/>
                  <a:gd name="connsiteY11" fmla="*/ 41889 h 830294"/>
                  <a:gd name="connsiteX12" fmla="*/ 694212 w 857690"/>
                  <a:gd name="connsiteY12" fmla="*/ 15875 h 830294"/>
                  <a:gd name="connsiteX13" fmla="*/ 697047 w 857690"/>
                  <a:gd name="connsiteY13" fmla="*/ 15875 h 830294"/>
                  <a:gd name="connsiteX14" fmla="*/ 723061 w 857690"/>
                  <a:gd name="connsiteY14" fmla="*/ 41889 h 830294"/>
                  <a:gd name="connsiteX15" fmla="*/ 723061 w 857690"/>
                  <a:gd name="connsiteY15" fmla="*/ 254599 h 830294"/>
                  <a:gd name="connsiteX16" fmla="*/ 739771 w 857690"/>
                  <a:gd name="connsiteY16" fmla="*/ 265865 h 830294"/>
                  <a:gd name="connsiteX17" fmla="*/ 853939 w 857690"/>
                  <a:gd name="connsiteY17" fmla="*/ 381736 h 830294"/>
                  <a:gd name="connsiteX18" fmla="*/ 688131 w 857690"/>
                  <a:gd name="connsiteY18" fmla="*/ 766055 h 830294"/>
                  <a:gd name="connsiteX19" fmla="*/ 146012 w 857690"/>
                  <a:gd name="connsiteY19" fmla="*/ 754161 h 830294"/>
                  <a:gd name="connsiteX20" fmla="*/ 13509 w 857690"/>
                  <a:gd name="connsiteY20" fmla="*/ 362705 h 830294"/>
                  <a:gd name="connsiteX21" fmla="*/ 96751 w 857690"/>
                  <a:gd name="connsiteY21" fmla="*/ 265865 h 830294"/>
                  <a:gd name="connsiteX22" fmla="*/ 113461 w 857690"/>
                  <a:gd name="connsiteY22" fmla="*/ 254599 h 830294"/>
                  <a:gd name="connsiteX23" fmla="*/ 113461 w 857690"/>
                  <a:gd name="connsiteY23" fmla="*/ 35539 h 830294"/>
                  <a:gd name="connsiteX24" fmla="*/ 139475 w 857690"/>
                  <a:gd name="connsiteY24" fmla="*/ 9525 h 830294"/>
                  <a:gd name="connsiteX25" fmla="*/ 142310 w 857690"/>
                  <a:gd name="connsiteY25" fmla="*/ 9525 h 830294"/>
                  <a:gd name="connsiteX26" fmla="*/ 168324 w 857690"/>
                  <a:gd name="connsiteY26" fmla="*/ 35539 h 830294"/>
                  <a:gd name="connsiteX27" fmla="*/ 168324 w 857690"/>
                  <a:gd name="connsiteY27" fmla="*/ 244475 h 830294"/>
                  <a:gd name="connsiteX28" fmla="*/ 205917 w 857690"/>
                  <a:gd name="connsiteY28" fmla="*/ 244475 h 830294"/>
                  <a:gd name="connsiteX29" fmla="*/ 205917 w 857690"/>
                  <a:gd name="connsiteY29" fmla="*/ 48239 h 830294"/>
                  <a:gd name="connsiteX30" fmla="*/ 231931 w 857690"/>
                  <a:gd name="connsiteY30" fmla="*/ 22225 h 830294"/>
                  <a:gd name="connsiteX31" fmla="*/ 234766 w 857690"/>
                  <a:gd name="connsiteY31" fmla="*/ 22225 h 830294"/>
                  <a:gd name="connsiteX32" fmla="*/ 260780 w 857690"/>
                  <a:gd name="connsiteY32" fmla="*/ 48239 h 830294"/>
                  <a:gd name="connsiteX33" fmla="*/ 260780 w 857690"/>
                  <a:gd name="connsiteY33" fmla="*/ 244475 h 830294"/>
                  <a:gd name="connsiteX34" fmla="*/ 298373 w 857690"/>
                  <a:gd name="connsiteY34" fmla="*/ 244475 h 830294"/>
                  <a:gd name="connsiteX35" fmla="*/ 298373 w 857690"/>
                  <a:gd name="connsiteY35" fmla="*/ 67797 h 830294"/>
                  <a:gd name="connsiteX36" fmla="*/ 324387 w 857690"/>
                  <a:gd name="connsiteY36" fmla="*/ 41783 h 830294"/>
                  <a:gd name="connsiteX37" fmla="*/ 327222 w 857690"/>
                  <a:gd name="connsiteY37" fmla="*/ 41783 h 830294"/>
                  <a:gd name="connsiteX38" fmla="*/ 353236 w 857690"/>
                  <a:gd name="connsiteY38" fmla="*/ 67797 h 830294"/>
                  <a:gd name="connsiteX39" fmla="*/ 353236 w 857690"/>
                  <a:gd name="connsiteY39" fmla="*/ 244475 h 830294"/>
                  <a:gd name="connsiteX40" fmla="*/ 390829 w 857690"/>
                  <a:gd name="connsiteY40" fmla="*/ 244475 h 830294"/>
                  <a:gd name="connsiteX41" fmla="*/ 390829 w 857690"/>
                  <a:gd name="connsiteY41" fmla="*/ 41889 h 830294"/>
                  <a:gd name="connsiteX42" fmla="*/ 416843 w 857690"/>
                  <a:gd name="connsiteY42" fmla="*/ 15875 h 830294"/>
                  <a:gd name="connsiteX43" fmla="*/ 419678 w 857690"/>
                  <a:gd name="connsiteY43" fmla="*/ 15875 h 830294"/>
                  <a:gd name="connsiteX44" fmla="*/ 445692 w 857690"/>
                  <a:gd name="connsiteY44" fmla="*/ 41889 h 830294"/>
                  <a:gd name="connsiteX45" fmla="*/ 445692 w 857690"/>
                  <a:gd name="connsiteY45" fmla="*/ 244475 h 830294"/>
                  <a:gd name="connsiteX46" fmla="*/ 483285 w 857690"/>
                  <a:gd name="connsiteY46" fmla="*/ 244475 h 830294"/>
                  <a:gd name="connsiteX47" fmla="*/ 483285 w 857690"/>
                  <a:gd name="connsiteY47" fmla="*/ 26014 h 830294"/>
                  <a:gd name="connsiteX48" fmla="*/ 509299 w 857690"/>
                  <a:gd name="connsiteY48" fmla="*/ 0 h 830294"/>
                  <a:gd name="connsiteX0" fmla="*/ 506279 w 851733"/>
                  <a:gd name="connsiteY0" fmla="*/ 0 h 805965"/>
                  <a:gd name="connsiteX1" fmla="*/ 509114 w 851733"/>
                  <a:gd name="connsiteY1" fmla="*/ 0 h 805965"/>
                  <a:gd name="connsiteX2" fmla="*/ 535128 w 851733"/>
                  <a:gd name="connsiteY2" fmla="*/ 26014 h 805965"/>
                  <a:gd name="connsiteX3" fmla="*/ 535128 w 851733"/>
                  <a:gd name="connsiteY3" fmla="*/ 244475 h 805965"/>
                  <a:gd name="connsiteX4" fmla="*/ 572721 w 851733"/>
                  <a:gd name="connsiteY4" fmla="*/ 244475 h 805965"/>
                  <a:gd name="connsiteX5" fmla="*/ 572721 w 851733"/>
                  <a:gd name="connsiteY5" fmla="*/ 51414 h 805965"/>
                  <a:gd name="connsiteX6" fmla="*/ 598735 w 851733"/>
                  <a:gd name="connsiteY6" fmla="*/ 25400 h 805965"/>
                  <a:gd name="connsiteX7" fmla="*/ 601570 w 851733"/>
                  <a:gd name="connsiteY7" fmla="*/ 25400 h 805965"/>
                  <a:gd name="connsiteX8" fmla="*/ 627584 w 851733"/>
                  <a:gd name="connsiteY8" fmla="*/ 51414 h 805965"/>
                  <a:gd name="connsiteX9" fmla="*/ 627584 w 851733"/>
                  <a:gd name="connsiteY9" fmla="*/ 244475 h 805965"/>
                  <a:gd name="connsiteX10" fmla="*/ 665178 w 851733"/>
                  <a:gd name="connsiteY10" fmla="*/ 244475 h 805965"/>
                  <a:gd name="connsiteX11" fmla="*/ 665178 w 851733"/>
                  <a:gd name="connsiteY11" fmla="*/ 41889 h 805965"/>
                  <a:gd name="connsiteX12" fmla="*/ 691192 w 851733"/>
                  <a:gd name="connsiteY12" fmla="*/ 15875 h 805965"/>
                  <a:gd name="connsiteX13" fmla="*/ 694027 w 851733"/>
                  <a:gd name="connsiteY13" fmla="*/ 15875 h 805965"/>
                  <a:gd name="connsiteX14" fmla="*/ 720041 w 851733"/>
                  <a:gd name="connsiteY14" fmla="*/ 41889 h 805965"/>
                  <a:gd name="connsiteX15" fmla="*/ 720041 w 851733"/>
                  <a:gd name="connsiteY15" fmla="*/ 254599 h 805965"/>
                  <a:gd name="connsiteX16" fmla="*/ 736751 w 851733"/>
                  <a:gd name="connsiteY16" fmla="*/ 265865 h 805965"/>
                  <a:gd name="connsiteX17" fmla="*/ 850919 w 851733"/>
                  <a:gd name="connsiteY17" fmla="*/ 381736 h 805965"/>
                  <a:gd name="connsiteX18" fmla="*/ 670837 w 851733"/>
                  <a:gd name="connsiteY18" fmla="*/ 756539 h 805965"/>
                  <a:gd name="connsiteX19" fmla="*/ 142992 w 851733"/>
                  <a:gd name="connsiteY19" fmla="*/ 754161 h 805965"/>
                  <a:gd name="connsiteX20" fmla="*/ 10489 w 851733"/>
                  <a:gd name="connsiteY20" fmla="*/ 362705 h 805965"/>
                  <a:gd name="connsiteX21" fmla="*/ 93731 w 851733"/>
                  <a:gd name="connsiteY21" fmla="*/ 265865 h 805965"/>
                  <a:gd name="connsiteX22" fmla="*/ 110441 w 851733"/>
                  <a:gd name="connsiteY22" fmla="*/ 254599 h 805965"/>
                  <a:gd name="connsiteX23" fmla="*/ 110441 w 851733"/>
                  <a:gd name="connsiteY23" fmla="*/ 35539 h 805965"/>
                  <a:gd name="connsiteX24" fmla="*/ 136455 w 851733"/>
                  <a:gd name="connsiteY24" fmla="*/ 9525 h 805965"/>
                  <a:gd name="connsiteX25" fmla="*/ 139290 w 851733"/>
                  <a:gd name="connsiteY25" fmla="*/ 9525 h 805965"/>
                  <a:gd name="connsiteX26" fmla="*/ 165304 w 851733"/>
                  <a:gd name="connsiteY26" fmla="*/ 35539 h 805965"/>
                  <a:gd name="connsiteX27" fmla="*/ 165304 w 851733"/>
                  <a:gd name="connsiteY27" fmla="*/ 244475 h 805965"/>
                  <a:gd name="connsiteX28" fmla="*/ 202897 w 851733"/>
                  <a:gd name="connsiteY28" fmla="*/ 244475 h 805965"/>
                  <a:gd name="connsiteX29" fmla="*/ 202897 w 851733"/>
                  <a:gd name="connsiteY29" fmla="*/ 48239 h 805965"/>
                  <a:gd name="connsiteX30" fmla="*/ 228911 w 851733"/>
                  <a:gd name="connsiteY30" fmla="*/ 22225 h 805965"/>
                  <a:gd name="connsiteX31" fmla="*/ 231746 w 851733"/>
                  <a:gd name="connsiteY31" fmla="*/ 22225 h 805965"/>
                  <a:gd name="connsiteX32" fmla="*/ 257760 w 851733"/>
                  <a:gd name="connsiteY32" fmla="*/ 48239 h 805965"/>
                  <a:gd name="connsiteX33" fmla="*/ 257760 w 851733"/>
                  <a:gd name="connsiteY33" fmla="*/ 244475 h 805965"/>
                  <a:gd name="connsiteX34" fmla="*/ 295353 w 851733"/>
                  <a:gd name="connsiteY34" fmla="*/ 244475 h 805965"/>
                  <a:gd name="connsiteX35" fmla="*/ 295353 w 851733"/>
                  <a:gd name="connsiteY35" fmla="*/ 67797 h 805965"/>
                  <a:gd name="connsiteX36" fmla="*/ 321367 w 851733"/>
                  <a:gd name="connsiteY36" fmla="*/ 41783 h 805965"/>
                  <a:gd name="connsiteX37" fmla="*/ 324202 w 851733"/>
                  <a:gd name="connsiteY37" fmla="*/ 41783 h 805965"/>
                  <a:gd name="connsiteX38" fmla="*/ 350216 w 851733"/>
                  <a:gd name="connsiteY38" fmla="*/ 67797 h 805965"/>
                  <a:gd name="connsiteX39" fmla="*/ 350216 w 851733"/>
                  <a:gd name="connsiteY39" fmla="*/ 244475 h 805965"/>
                  <a:gd name="connsiteX40" fmla="*/ 387809 w 851733"/>
                  <a:gd name="connsiteY40" fmla="*/ 244475 h 805965"/>
                  <a:gd name="connsiteX41" fmla="*/ 387809 w 851733"/>
                  <a:gd name="connsiteY41" fmla="*/ 41889 h 805965"/>
                  <a:gd name="connsiteX42" fmla="*/ 413823 w 851733"/>
                  <a:gd name="connsiteY42" fmla="*/ 15875 h 805965"/>
                  <a:gd name="connsiteX43" fmla="*/ 416658 w 851733"/>
                  <a:gd name="connsiteY43" fmla="*/ 15875 h 805965"/>
                  <a:gd name="connsiteX44" fmla="*/ 442672 w 851733"/>
                  <a:gd name="connsiteY44" fmla="*/ 41889 h 805965"/>
                  <a:gd name="connsiteX45" fmla="*/ 442672 w 851733"/>
                  <a:gd name="connsiteY45" fmla="*/ 244475 h 805965"/>
                  <a:gd name="connsiteX46" fmla="*/ 480265 w 851733"/>
                  <a:gd name="connsiteY46" fmla="*/ 244475 h 805965"/>
                  <a:gd name="connsiteX47" fmla="*/ 480265 w 851733"/>
                  <a:gd name="connsiteY47" fmla="*/ 26014 h 805965"/>
                  <a:gd name="connsiteX48" fmla="*/ 506279 w 851733"/>
                  <a:gd name="connsiteY48" fmla="*/ 0 h 805965"/>
                  <a:gd name="connsiteX0" fmla="*/ 506279 w 851733"/>
                  <a:gd name="connsiteY0" fmla="*/ 0 h 813504"/>
                  <a:gd name="connsiteX1" fmla="*/ 509114 w 851733"/>
                  <a:gd name="connsiteY1" fmla="*/ 0 h 813504"/>
                  <a:gd name="connsiteX2" fmla="*/ 535128 w 851733"/>
                  <a:gd name="connsiteY2" fmla="*/ 26014 h 813504"/>
                  <a:gd name="connsiteX3" fmla="*/ 535128 w 851733"/>
                  <a:gd name="connsiteY3" fmla="*/ 244475 h 813504"/>
                  <a:gd name="connsiteX4" fmla="*/ 572721 w 851733"/>
                  <a:gd name="connsiteY4" fmla="*/ 244475 h 813504"/>
                  <a:gd name="connsiteX5" fmla="*/ 572721 w 851733"/>
                  <a:gd name="connsiteY5" fmla="*/ 51414 h 813504"/>
                  <a:gd name="connsiteX6" fmla="*/ 598735 w 851733"/>
                  <a:gd name="connsiteY6" fmla="*/ 25400 h 813504"/>
                  <a:gd name="connsiteX7" fmla="*/ 601570 w 851733"/>
                  <a:gd name="connsiteY7" fmla="*/ 25400 h 813504"/>
                  <a:gd name="connsiteX8" fmla="*/ 627584 w 851733"/>
                  <a:gd name="connsiteY8" fmla="*/ 51414 h 813504"/>
                  <a:gd name="connsiteX9" fmla="*/ 627584 w 851733"/>
                  <a:gd name="connsiteY9" fmla="*/ 244475 h 813504"/>
                  <a:gd name="connsiteX10" fmla="*/ 665178 w 851733"/>
                  <a:gd name="connsiteY10" fmla="*/ 244475 h 813504"/>
                  <a:gd name="connsiteX11" fmla="*/ 665178 w 851733"/>
                  <a:gd name="connsiteY11" fmla="*/ 41889 h 813504"/>
                  <a:gd name="connsiteX12" fmla="*/ 691192 w 851733"/>
                  <a:gd name="connsiteY12" fmla="*/ 15875 h 813504"/>
                  <a:gd name="connsiteX13" fmla="*/ 694027 w 851733"/>
                  <a:gd name="connsiteY13" fmla="*/ 15875 h 813504"/>
                  <a:gd name="connsiteX14" fmla="*/ 720041 w 851733"/>
                  <a:gd name="connsiteY14" fmla="*/ 41889 h 813504"/>
                  <a:gd name="connsiteX15" fmla="*/ 720041 w 851733"/>
                  <a:gd name="connsiteY15" fmla="*/ 254599 h 813504"/>
                  <a:gd name="connsiteX16" fmla="*/ 736751 w 851733"/>
                  <a:gd name="connsiteY16" fmla="*/ 265865 h 813504"/>
                  <a:gd name="connsiteX17" fmla="*/ 850919 w 851733"/>
                  <a:gd name="connsiteY17" fmla="*/ 381736 h 813504"/>
                  <a:gd name="connsiteX18" fmla="*/ 670837 w 851733"/>
                  <a:gd name="connsiteY18" fmla="*/ 756539 h 813504"/>
                  <a:gd name="connsiteX19" fmla="*/ 142992 w 851733"/>
                  <a:gd name="connsiteY19" fmla="*/ 754161 h 813504"/>
                  <a:gd name="connsiteX20" fmla="*/ 10489 w 851733"/>
                  <a:gd name="connsiteY20" fmla="*/ 362705 h 813504"/>
                  <a:gd name="connsiteX21" fmla="*/ 93731 w 851733"/>
                  <a:gd name="connsiteY21" fmla="*/ 265865 h 813504"/>
                  <a:gd name="connsiteX22" fmla="*/ 110441 w 851733"/>
                  <a:gd name="connsiteY22" fmla="*/ 254599 h 813504"/>
                  <a:gd name="connsiteX23" fmla="*/ 110441 w 851733"/>
                  <a:gd name="connsiteY23" fmla="*/ 35539 h 813504"/>
                  <a:gd name="connsiteX24" fmla="*/ 136455 w 851733"/>
                  <a:gd name="connsiteY24" fmla="*/ 9525 h 813504"/>
                  <a:gd name="connsiteX25" fmla="*/ 139290 w 851733"/>
                  <a:gd name="connsiteY25" fmla="*/ 9525 h 813504"/>
                  <a:gd name="connsiteX26" fmla="*/ 165304 w 851733"/>
                  <a:gd name="connsiteY26" fmla="*/ 35539 h 813504"/>
                  <a:gd name="connsiteX27" fmla="*/ 165304 w 851733"/>
                  <a:gd name="connsiteY27" fmla="*/ 244475 h 813504"/>
                  <a:gd name="connsiteX28" fmla="*/ 202897 w 851733"/>
                  <a:gd name="connsiteY28" fmla="*/ 244475 h 813504"/>
                  <a:gd name="connsiteX29" fmla="*/ 202897 w 851733"/>
                  <a:gd name="connsiteY29" fmla="*/ 48239 h 813504"/>
                  <a:gd name="connsiteX30" fmla="*/ 228911 w 851733"/>
                  <a:gd name="connsiteY30" fmla="*/ 22225 h 813504"/>
                  <a:gd name="connsiteX31" fmla="*/ 231746 w 851733"/>
                  <a:gd name="connsiteY31" fmla="*/ 22225 h 813504"/>
                  <a:gd name="connsiteX32" fmla="*/ 257760 w 851733"/>
                  <a:gd name="connsiteY32" fmla="*/ 48239 h 813504"/>
                  <a:gd name="connsiteX33" fmla="*/ 257760 w 851733"/>
                  <a:gd name="connsiteY33" fmla="*/ 244475 h 813504"/>
                  <a:gd name="connsiteX34" fmla="*/ 295353 w 851733"/>
                  <a:gd name="connsiteY34" fmla="*/ 244475 h 813504"/>
                  <a:gd name="connsiteX35" fmla="*/ 295353 w 851733"/>
                  <a:gd name="connsiteY35" fmla="*/ 67797 h 813504"/>
                  <a:gd name="connsiteX36" fmla="*/ 321367 w 851733"/>
                  <a:gd name="connsiteY36" fmla="*/ 41783 h 813504"/>
                  <a:gd name="connsiteX37" fmla="*/ 324202 w 851733"/>
                  <a:gd name="connsiteY37" fmla="*/ 41783 h 813504"/>
                  <a:gd name="connsiteX38" fmla="*/ 350216 w 851733"/>
                  <a:gd name="connsiteY38" fmla="*/ 67797 h 813504"/>
                  <a:gd name="connsiteX39" fmla="*/ 350216 w 851733"/>
                  <a:gd name="connsiteY39" fmla="*/ 244475 h 813504"/>
                  <a:gd name="connsiteX40" fmla="*/ 387809 w 851733"/>
                  <a:gd name="connsiteY40" fmla="*/ 244475 h 813504"/>
                  <a:gd name="connsiteX41" fmla="*/ 387809 w 851733"/>
                  <a:gd name="connsiteY41" fmla="*/ 41889 h 813504"/>
                  <a:gd name="connsiteX42" fmla="*/ 413823 w 851733"/>
                  <a:gd name="connsiteY42" fmla="*/ 15875 h 813504"/>
                  <a:gd name="connsiteX43" fmla="*/ 416658 w 851733"/>
                  <a:gd name="connsiteY43" fmla="*/ 15875 h 813504"/>
                  <a:gd name="connsiteX44" fmla="*/ 442672 w 851733"/>
                  <a:gd name="connsiteY44" fmla="*/ 41889 h 813504"/>
                  <a:gd name="connsiteX45" fmla="*/ 442672 w 851733"/>
                  <a:gd name="connsiteY45" fmla="*/ 244475 h 813504"/>
                  <a:gd name="connsiteX46" fmla="*/ 480265 w 851733"/>
                  <a:gd name="connsiteY46" fmla="*/ 244475 h 813504"/>
                  <a:gd name="connsiteX47" fmla="*/ 480265 w 851733"/>
                  <a:gd name="connsiteY47" fmla="*/ 26014 h 813504"/>
                  <a:gd name="connsiteX48" fmla="*/ 506279 w 851733"/>
                  <a:gd name="connsiteY48" fmla="*/ 0 h 813504"/>
                  <a:gd name="connsiteX0" fmla="*/ 506279 w 851733"/>
                  <a:gd name="connsiteY0" fmla="*/ 0 h 826301"/>
                  <a:gd name="connsiteX1" fmla="*/ 509114 w 851733"/>
                  <a:gd name="connsiteY1" fmla="*/ 0 h 826301"/>
                  <a:gd name="connsiteX2" fmla="*/ 535128 w 851733"/>
                  <a:gd name="connsiteY2" fmla="*/ 26014 h 826301"/>
                  <a:gd name="connsiteX3" fmla="*/ 535128 w 851733"/>
                  <a:gd name="connsiteY3" fmla="*/ 244475 h 826301"/>
                  <a:gd name="connsiteX4" fmla="*/ 572721 w 851733"/>
                  <a:gd name="connsiteY4" fmla="*/ 244475 h 826301"/>
                  <a:gd name="connsiteX5" fmla="*/ 572721 w 851733"/>
                  <a:gd name="connsiteY5" fmla="*/ 51414 h 826301"/>
                  <a:gd name="connsiteX6" fmla="*/ 598735 w 851733"/>
                  <a:gd name="connsiteY6" fmla="*/ 25400 h 826301"/>
                  <a:gd name="connsiteX7" fmla="*/ 601570 w 851733"/>
                  <a:gd name="connsiteY7" fmla="*/ 25400 h 826301"/>
                  <a:gd name="connsiteX8" fmla="*/ 627584 w 851733"/>
                  <a:gd name="connsiteY8" fmla="*/ 51414 h 826301"/>
                  <a:gd name="connsiteX9" fmla="*/ 627584 w 851733"/>
                  <a:gd name="connsiteY9" fmla="*/ 244475 h 826301"/>
                  <a:gd name="connsiteX10" fmla="*/ 665178 w 851733"/>
                  <a:gd name="connsiteY10" fmla="*/ 244475 h 826301"/>
                  <a:gd name="connsiteX11" fmla="*/ 665178 w 851733"/>
                  <a:gd name="connsiteY11" fmla="*/ 41889 h 826301"/>
                  <a:gd name="connsiteX12" fmla="*/ 691192 w 851733"/>
                  <a:gd name="connsiteY12" fmla="*/ 15875 h 826301"/>
                  <a:gd name="connsiteX13" fmla="*/ 694027 w 851733"/>
                  <a:gd name="connsiteY13" fmla="*/ 15875 h 826301"/>
                  <a:gd name="connsiteX14" fmla="*/ 720041 w 851733"/>
                  <a:gd name="connsiteY14" fmla="*/ 41889 h 826301"/>
                  <a:gd name="connsiteX15" fmla="*/ 720041 w 851733"/>
                  <a:gd name="connsiteY15" fmla="*/ 254599 h 826301"/>
                  <a:gd name="connsiteX16" fmla="*/ 736751 w 851733"/>
                  <a:gd name="connsiteY16" fmla="*/ 265865 h 826301"/>
                  <a:gd name="connsiteX17" fmla="*/ 850919 w 851733"/>
                  <a:gd name="connsiteY17" fmla="*/ 381736 h 826301"/>
                  <a:gd name="connsiteX18" fmla="*/ 670837 w 851733"/>
                  <a:gd name="connsiteY18" fmla="*/ 756539 h 826301"/>
                  <a:gd name="connsiteX19" fmla="*/ 142992 w 851733"/>
                  <a:gd name="connsiteY19" fmla="*/ 754161 h 826301"/>
                  <a:gd name="connsiteX20" fmla="*/ 10489 w 851733"/>
                  <a:gd name="connsiteY20" fmla="*/ 362705 h 826301"/>
                  <a:gd name="connsiteX21" fmla="*/ 93731 w 851733"/>
                  <a:gd name="connsiteY21" fmla="*/ 265865 h 826301"/>
                  <a:gd name="connsiteX22" fmla="*/ 110441 w 851733"/>
                  <a:gd name="connsiteY22" fmla="*/ 254599 h 826301"/>
                  <a:gd name="connsiteX23" fmla="*/ 110441 w 851733"/>
                  <a:gd name="connsiteY23" fmla="*/ 35539 h 826301"/>
                  <a:gd name="connsiteX24" fmla="*/ 136455 w 851733"/>
                  <a:gd name="connsiteY24" fmla="*/ 9525 h 826301"/>
                  <a:gd name="connsiteX25" fmla="*/ 139290 w 851733"/>
                  <a:gd name="connsiteY25" fmla="*/ 9525 h 826301"/>
                  <a:gd name="connsiteX26" fmla="*/ 165304 w 851733"/>
                  <a:gd name="connsiteY26" fmla="*/ 35539 h 826301"/>
                  <a:gd name="connsiteX27" fmla="*/ 165304 w 851733"/>
                  <a:gd name="connsiteY27" fmla="*/ 244475 h 826301"/>
                  <a:gd name="connsiteX28" fmla="*/ 202897 w 851733"/>
                  <a:gd name="connsiteY28" fmla="*/ 244475 h 826301"/>
                  <a:gd name="connsiteX29" fmla="*/ 202897 w 851733"/>
                  <a:gd name="connsiteY29" fmla="*/ 48239 h 826301"/>
                  <a:gd name="connsiteX30" fmla="*/ 228911 w 851733"/>
                  <a:gd name="connsiteY30" fmla="*/ 22225 h 826301"/>
                  <a:gd name="connsiteX31" fmla="*/ 231746 w 851733"/>
                  <a:gd name="connsiteY31" fmla="*/ 22225 h 826301"/>
                  <a:gd name="connsiteX32" fmla="*/ 257760 w 851733"/>
                  <a:gd name="connsiteY32" fmla="*/ 48239 h 826301"/>
                  <a:gd name="connsiteX33" fmla="*/ 257760 w 851733"/>
                  <a:gd name="connsiteY33" fmla="*/ 244475 h 826301"/>
                  <a:gd name="connsiteX34" fmla="*/ 295353 w 851733"/>
                  <a:gd name="connsiteY34" fmla="*/ 244475 h 826301"/>
                  <a:gd name="connsiteX35" fmla="*/ 295353 w 851733"/>
                  <a:gd name="connsiteY35" fmla="*/ 67797 h 826301"/>
                  <a:gd name="connsiteX36" fmla="*/ 321367 w 851733"/>
                  <a:gd name="connsiteY36" fmla="*/ 41783 h 826301"/>
                  <a:gd name="connsiteX37" fmla="*/ 324202 w 851733"/>
                  <a:gd name="connsiteY37" fmla="*/ 41783 h 826301"/>
                  <a:gd name="connsiteX38" fmla="*/ 350216 w 851733"/>
                  <a:gd name="connsiteY38" fmla="*/ 67797 h 826301"/>
                  <a:gd name="connsiteX39" fmla="*/ 350216 w 851733"/>
                  <a:gd name="connsiteY39" fmla="*/ 244475 h 826301"/>
                  <a:gd name="connsiteX40" fmla="*/ 387809 w 851733"/>
                  <a:gd name="connsiteY40" fmla="*/ 244475 h 826301"/>
                  <a:gd name="connsiteX41" fmla="*/ 387809 w 851733"/>
                  <a:gd name="connsiteY41" fmla="*/ 41889 h 826301"/>
                  <a:gd name="connsiteX42" fmla="*/ 413823 w 851733"/>
                  <a:gd name="connsiteY42" fmla="*/ 15875 h 826301"/>
                  <a:gd name="connsiteX43" fmla="*/ 416658 w 851733"/>
                  <a:gd name="connsiteY43" fmla="*/ 15875 h 826301"/>
                  <a:gd name="connsiteX44" fmla="*/ 442672 w 851733"/>
                  <a:gd name="connsiteY44" fmla="*/ 41889 h 826301"/>
                  <a:gd name="connsiteX45" fmla="*/ 442672 w 851733"/>
                  <a:gd name="connsiteY45" fmla="*/ 244475 h 826301"/>
                  <a:gd name="connsiteX46" fmla="*/ 480265 w 851733"/>
                  <a:gd name="connsiteY46" fmla="*/ 244475 h 826301"/>
                  <a:gd name="connsiteX47" fmla="*/ 480265 w 851733"/>
                  <a:gd name="connsiteY47" fmla="*/ 26014 h 826301"/>
                  <a:gd name="connsiteX48" fmla="*/ 506279 w 851733"/>
                  <a:gd name="connsiteY48" fmla="*/ 0 h 826301"/>
                  <a:gd name="connsiteX0" fmla="*/ 507512 w 852966"/>
                  <a:gd name="connsiteY0" fmla="*/ 0 h 835741"/>
                  <a:gd name="connsiteX1" fmla="*/ 510347 w 852966"/>
                  <a:gd name="connsiteY1" fmla="*/ 0 h 835741"/>
                  <a:gd name="connsiteX2" fmla="*/ 536361 w 852966"/>
                  <a:gd name="connsiteY2" fmla="*/ 26014 h 835741"/>
                  <a:gd name="connsiteX3" fmla="*/ 536361 w 852966"/>
                  <a:gd name="connsiteY3" fmla="*/ 244475 h 835741"/>
                  <a:gd name="connsiteX4" fmla="*/ 573954 w 852966"/>
                  <a:gd name="connsiteY4" fmla="*/ 244475 h 835741"/>
                  <a:gd name="connsiteX5" fmla="*/ 573954 w 852966"/>
                  <a:gd name="connsiteY5" fmla="*/ 51414 h 835741"/>
                  <a:gd name="connsiteX6" fmla="*/ 599968 w 852966"/>
                  <a:gd name="connsiteY6" fmla="*/ 25400 h 835741"/>
                  <a:gd name="connsiteX7" fmla="*/ 602803 w 852966"/>
                  <a:gd name="connsiteY7" fmla="*/ 25400 h 835741"/>
                  <a:gd name="connsiteX8" fmla="*/ 628817 w 852966"/>
                  <a:gd name="connsiteY8" fmla="*/ 51414 h 835741"/>
                  <a:gd name="connsiteX9" fmla="*/ 628817 w 852966"/>
                  <a:gd name="connsiteY9" fmla="*/ 244475 h 835741"/>
                  <a:gd name="connsiteX10" fmla="*/ 666411 w 852966"/>
                  <a:gd name="connsiteY10" fmla="*/ 244475 h 835741"/>
                  <a:gd name="connsiteX11" fmla="*/ 666411 w 852966"/>
                  <a:gd name="connsiteY11" fmla="*/ 41889 h 835741"/>
                  <a:gd name="connsiteX12" fmla="*/ 692425 w 852966"/>
                  <a:gd name="connsiteY12" fmla="*/ 15875 h 835741"/>
                  <a:gd name="connsiteX13" fmla="*/ 695260 w 852966"/>
                  <a:gd name="connsiteY13" fmla="*/ 15875 h 835741"/>
                  <a:gd name="connsiteX14" fmla="*/ 721274 w 852966"/>
                  <a:gd name="connsiteY14" fmla="*/ 41889 h 835741"/>
                  <a:gd name="connsiteX15" fmla="*/ 721274 w 852966"/>
                  <a:gd name="connsiteY15" fmla="*/ 254599 h 835741"/>
                  <a:gd name="connsiteX16" fmla="*/ 737984 w 852966"/>
                  <a:gd name="connsiteY16" fmla="*/ 265865 h 835741"/>
                  <a:gd name="connsiteX17" fmla="*/ 852152 w 852966"/>
                  <a:gd name="connsiteY17" fmla="*/ 381736 h 835741"/>
                  <a:gd name="connsiteX18" fmla="*/ 672070 w 852966"/>
                  <a:gd name="connsiteY18" fmla="*/ 756539 h 835741"/>
                  <a:gd name="connsiteX19" fmla="*/ 144225 w 852966"/>
                  <a:gd name="connsiteY19" fmla="*/ 754161 h 835741"/>
                  <a:gd name="connsiteX20" fmla="*/ 11722 w 852966"/>
                  <a:gd name="connsiteY20" fmla="*/ 362705 h 835741"/>
                  <a:gd name="connsiteX21" fmla="*/ 94964 w 852966"/>
                  <a:gd name="connsiteY21" fmla="*/ 265865 h 835741"/>
                  <a:gd name="connsiteX22" fmla="*/ 111674 w 852966"/>
                  <a:gd name="connsiteY22" fmla="*/ 254599 h 835741"/>
                  <a:gd name="connsiteX23" fmla="*/ 111674 w 852966"/>
                  <a:gd name="connsiteY23" fmla="*/ 35539 h 835741"/>
                  <a:gd name="connsiteX24" fmla="*/ 137688 w 852966"/>
                  <a:gd name="connsiteY24" fmla="*/ 9525 h 835741"/>
                  <a:gd name="connsiteX25" fmla="*/ 140523 w 852966"/>
                  <a:gd name="connsiteY25" fmla="*/ 9525 h 835741"/>
                  <a:gd name="connsiteX26" fmla="*/ 166537 w 852966"/>
                  <a:gd name="connsiteY26" fmla="*/ 35539 h 835741"/>
                  <a:gd name="connsiteX27" fmla="*/ 166537 w 852966"/>
                  <a:gd name="connsiteY27" fmla="*/ 244475 h 835741"/>
                  <a:gd name="connsiteX28" fmla="*/ 204130 w 852966"/>
                  <a:gd name="connsiteY28" fmla="*/ 244475 h 835741"/>
                  <a:gd name="connsiteX29" fmla="*/ 204130 w 852966"/>
                  <a:gd name="connsiteY29" fmla="*/ 48239 h 835741"/>
                  <a:gd name="connsiteX30" fmla="*/ 230144 w 852966"/>
                  <a:gd name="connsiteY30" fmla="*/ 22225 h 835741"/>
                  <a:gd name="connsiteX31" fmla="*/ 232979 w 852966"/>
                  <a:gd name="connsiteY31" fmla="*/ 22225 h 835741"/>
                  <a:gd name="connsiteX32" fmla="*/ 258993 w 852966"/>
                  <a:gd name="connsiteY32" fmla="*/ 48239 h 835741"/>
                  <a:gd name="connsiteX33" fmla="*/ 258993 w 852966"/>
                  <a:gd name="connsiteY33" fmla="*/ 244475 h 835741"/>
                  <a:gd name="connsiteX34" fmla="*/ 296586 w 852966"/>
                  <a:gd name="connsiteY34" fmla="*/ 244475 h 835741"/>
                  <a:gd name="connsiteX35" fmla="*/ 296586 w 852966"/>
                  <a:gd name="connsiteY35" fmla="*/ 67797 h 835741"/>
                  <a:gd name="connsiteX36" fmla="*/ 322600 w 852966"/>
                  <a:gd name="connsiteY36" fmla="*/ 41783 h 835741"/>
                  <a:gd name="connsiteX37" fmla="*/ 325435 w 852966"/>
                  <a:gd name="connsiteY37" fmla="*/ 41783 h 835741"/>
                  <a:gd name="connsiteX38" fmla="*/ 351449 w 852966"/>
                  <a:gd name="connsiteY38" fmla="*/ 67797 h 835741"/>
                  <a:gd name="connsiteX39" fmla="*/ 351449 w 852966"/>
                  <a:gd name="connsiteY39" fmla="*/ 244475 h 835741"/>
                  <a:gd name="connsiteX40" fmla="*/ 389042 w 852966"/>
                  <a:gd name="connsiteY40" fmla="*/ 244475 h 835741"/>
                  <a:gd name="connsiteX41" fmla="*/ 389042 w 852966"/>
                  <a:gd name="connsiteY41" fmla="*/ 41889 h 835741"/>
                  <a:gd name="connsiteX42" fmla="*/ 415056 w 852966"/>
                  <a:gd name="connsiteY42" fmla="*/ 15875 h 835741"/>
                  <a:gd name="connsiteX43" fmla="*/ 417891 w 852966"/>
                  <a:gd name="connsiteY43" fmla="*/ 15875 h 835741"/>
                  <a:gd name="connsiteX44" fmla="*/ 443905 w 852966"/>
                  <a:gd name="connsiteY44" fmla="*/ 41889 h 835741"/>
                  <a:gd name="connsiteX45" fmla="*/ 443905 w 852966"/>
                  <a:gd name="connsiteY45" fmla="*/ 244475 h 835741"/>
                  <a:gd name="connsiteX46" fmla="*/ 481498 w 852966"/>
                  <a:gd name="connsiteY46" fmla="*/ 244475 h 835741"/>
                  <a:gd name="connsiteX47" fmla="*/ 481498 w 852966"/>
                  <a:gd name="connsiteY47" fmla="*/ 26014 h 835741"/>
                  <a:gd name="connsiteX48" fmla="*/ 507512 w 852966"/>
                  <a:gd name="connsiteY48" fmla="*/ 0 h 835741"/>
                  <a:gd name="connsiteX0" fmla="*/ 507512 w 860520"/>
                  <a:gd name="connsiteY0" fmla="*/ 0 h 835741"/>
                  <a:gd name="connsiteX1" fmla="*/ 510347 w 860520"/>
                  <a:gd name="connsiteY1" fmla="*/ 0 h 835741"/>
                  <a:gd name="connsiteX2" fmla="*/ 536361 w 860520"/>
                  <a:gd name="connsiteY2" fmla="*/ 26014 h 835741"/>
                  <a:gd name="connsiteX3" fmla="*/ 536361 w 860520"/>
                  <a:gd name="connsiteY3" fmla="*/ 244475 h 835741"/>
                  <a:gd name="connsiteX4" fmla="*/ 573954 w 860520"/>
                  <a:gd name="connsiteY4" fmla="*/ 244475 h 835741"/>
                  <a:gd name="connsiteX5" fmla="*/ 573954 w 860520"/>
                  <a:gd name="connsiteY5" fmla="*/ 51414 h 835741"/>
                  <a:gd name="connsiteX6" fmla="*/ 599968 w 860520"/>
                  <a:gd name="connsiteY6" fmla="*/ 25400 h 835741"/>
                  <a:gd name="connsiteX7" fmla="*/ 602803 w 860520"/>
                  <a:gd name="connsiteY7" fmla="*/ 25400 h 835741"/>
                  <a:gd name="connsiteX8" fmla="*/ 628817 w 860520"/>
                  <a:gd name="connsiteY8" fmla="*/ 51414 h 835741"/>
                  <a:gd name="connsiteX9" fmla="*/ 628817 w 860520"/>
                  <a:gd name="connsiteY9" fmla="*/ 244475 h 835741"/>
                  <a:gd name="connsiteX10" fmla="*/ 666411 w 860520"/>
                  <a:gd name="connsiteY10" fmla="*/ 244475 h 835741"/>
                  <a:gd name="connsiteX11" fmla="*/ 666411 w 860520"/>
                  <a:gd name="connsiteY11" fmla="*/ 41889 h 835741"/>
                  <a:gd name="connsiteX12" fmla="*/ 692425 w 860520"/>
                  <a:gd name="connsiteY12" fmla="*/ 15875 h 835741"/>
                  <a:gd name="connsiteX13" fmla="*/ 695260 w 860520"/>
                  <a:gd name="connsiteY13" fmla="*/ 15875 h 835741"/>
                  <a:gd name="connsiteX14" fmla="*/ 721274 w 860520"/>
                  <a:gd name="connsiteY14" fmla="*/ 41889 h 835741"/>
                  <a:gd name="connsiteX15" fmla="*/ 721274 w 860520"/>
                  <a:gd name="connsiteY15" fmla="*/ 254599 h 835741"/>
                  <a:gd name="connsiteX16" fmla="*/ 737984 w 860520"/>
                  <a:gd name="connsiteY16" fmla="*/ 265865 h 835741"/>
                  <a:gd name="connsiteX17" fmla="*/ 852152 w 860520"/>
                  <a:gd name="connsiteY17" fmla="*/ 381736 h 835741"/>
                  <a:gd name="connsiteX18" fmla="*/ 672070 w 860520"/>
                  <a:gd name="connsiteY18" fmla="*/ 756539 h 835741"/>
                  <a:gd name="connsiteX19" fmla="*/ 144225 w 860520"/>
                  <a:gd name="connsiteY19" fmla="*/ 754161 h 835741"/>
                  <a:gd name="connsiteX20" fmla="*/ 11722 w 860520"/>
                  <a:gd name="connsiteY20" fmla="*/ 362705 h 835741"/>
                  <a:gd name="connsiteX21" fmla="*/ 94964 w 860520"/>
                  <a:gd name="connsiteY21" fmla="*/ 265865 h 835741"/>
                  <a:gd name="connsiteX22" fmla="*/ 111674 w 860520"/>
                  <a:gd name="connsiteY22" fmla="*/ 254599 h 835741"/>
                  <a:gd name="connsiteX23" fmla="*/ 111674 w 860520"/>
                  <a:gd name="connsiteY23" fmla="*/ 35539 h 835741"/>
                  <a:gd name="connsiteX24" fmla="*/ 137688 w 860520"/>
                  <a:gd name="connsiteY24" fmla="*/ 9525 h 835741"/>
                  <a:gd name="connsiteX25" fmla="*/ 140523 w 860520"/>
                  <a:gd name="connsiteY25" fmla="*/ 9525 h 835741"/>
                  <a:gd name="connsiteX26" fmla="*/ 166537 w 860520"/>
                  <a:gd name="connsiteY26" fmla="*/ 35539 h 835741"/>
                  <a:gd name="connsiteX27" fmla="*/ 166537 w 860520"/>
                  <a:gd name="connsiteY27" fmla="*/ 244475 h 835741"/>
                  <a:gd name="connsiteX28" fmla="*/ 204130 w 860520"/>
                  <a:gd name="connsiteY28" fmla="*/ 244475 h 835741"/>
                  <a:gd name="connsiteX29" fmla="*/ 204130 w 860520"/>
                  <a:gd name="connsiteY29" fmla="*/ 48239 h 835741"/>
                  <a:gd name="connsiteX30" fmla="*/ 230144 w 860520"/>
                  <a:gd name="connsiteY30" fmla="*/ 22225 h 835741"/>
                  <a:gd name="connsiteX31" fmla="*/ 232979 w 860520"/>
                  <a:gd name="connsiteY31" fmla="*/ 22225 h 835741"/>
                  <a:gd name="connsiteX32" fmla="*/ 258993 w 860520"/>
                  <a:gd name="connsiteY32" fmla="*/ 48239 h 835741"/>
                  <a:gd name="connsiteX33" fmla="*/ 258993 w 860520"/>
                  <a:gd name="connsiteY33" fmla="*/ 244475 h 835741"/>
                  <a:gd name="connsiteX34" fmla="*/ 296586 w 860520"/>
                  <a:gd name="connsiteY34" fmla="*/ 244475 h 835741"/>
                  <a:gd name="connsiteX35" fmla="*/ 296586 w 860520"/>
                  <a:gd name="connsiteY35" fmla="*/ 67797 h 835741"/>
                  <a:gd name="connsiteX36" fmla="*/ 322600 w 860520"/>
                  <a:gd name="connsiteY36" fmla="*/ 41783 h 835741"/>
                  <a:gd name="connsiteX37" fmla="*/ 325435 w 860520"/>
                  <a:gd name="connsiteY37" fmla="*/ 41783 h 835741"/>
                  <a:gd name="connsiteX38" fmla="*/ 351449 w 860520"/>
                  <a:gd name="connsiteY38" fmla="*/ 67797 h 835741"/>
                  <a:gd name="connsiteX39" fmla="*/ 351449 w 860520"/>
                  <a:gd name="connsiteY39" fmla="*/ 244475 h 835741"/>
                  <a:gd name="connsiteX40" fmla="*/ 389042 w 860520"/>
                  <a:gd name="connsiteY40" fmla="*/ 244475 h 835741"/>
                  <a:gd name="connsiteX41" fmla="*/ 389042 w 860520"/>
                  <a:gd name="connsiteY41" fmla="*/ 41889 h 835741"/>
                  <a:gd name="connsiteX42" fmla="*/ 415056 w 860520"/>
                  <a:gd name="connsiteY42" fmla="*/ 15875 h 835741"/>
                  <a:gd name="connsiteX43" fmla="*/ 417891 w 860520"/>
                  <a:gd name="connsiteY43" fmla="*/ 15875 h 835741"/>
                  <a:gd name="connsiteX44" fmla="*/ 443905 w 860520"/>
                  <a:gd name="connsiteY44" fmla="*/ 41889 h 835741"/>
                  <a:gd name="connsiteX45" fmla="*/ 443905 w 860520"/>
                  <a:gd name="connsiteY45" fmla="*/ 244475 h 835741"/>
                  <a:gd name="connsiteX46" fmla="*/ 481498 w 860520"/>
                  <a:gd name="connsiteY46" fmla="*/ 244475 h 835741"/>
                  <a:gd name="connsiteX47" fmla="*/ 481498 w 860520"/>
                  <a:gd name="connsiteY47" fmla="*/ 26014 h 835741"/>
                  <a:gd name="connsiteX48" fmla="*/ 507512 w 860520"/>
                  <a:gd name="connsiteY48" fmla="*/ 0 h 835741"/>
                  <a:gd name="connsiteX0" fmla="*/ 507512 w 853692"/>
                  <a:gd name="connsiteY0" fmla="*/ 0 h 835741"/>
                  <a:gd name="connsiteX1" fmla="*/ 510347 w 853692"/>
                  <a:gd name="connsiteY1" fmla="*/ 0 h 835741"/>
                  <a:gd name="connsiteX2" fmla="*/ 536361 w 853692"/>
                  <a:gd name="connsiteY2" fmla="*/ 26014 h 835741"/>
                  <a:gd name="connsiteX3" fmla="*/ 536361 w 853692"/>
                  <a:gd name="connsiteY3" fmla="*/ 244475 h 835741"/>
                  <a:gd name="connsiteX4" fmla="*/ 573954 w 853692"/>
                  <a:gd name="connsiteY4" fmla="*/ 244475 h 835741"/>
                  <a:gd name="connsiteX5" fmla="*/ 573954 w 853692"/>
                  <a:gd name="connsiteY5" fmla="*/ 51414 h 835741"/>
                  <a:gd name="connsiteX6" fmla="*/ 599968 w 853692"/>
                  <a:gd name="connsiteY6" fmla="*/ 25400 h 835741"/>
                  <a:gd name="connsiteX7" fmla="*/ 602803 w 853692"/>
                  <a:gd name="connsiteY7" fmla="*/ 25400 h 835741"/>
                  <a:gd name="connsiteX8" fmla="*/ 628817 w 853692"/>
                  <a:gd name="connsiteY8" fmla="*/ 51414 h 835741"/>
                  <a:gd name="connsiteX9" fmla="*/ 628817 w 853692"/>
                  <a:gd name="connsiteY9" fmla="*/ 244475 h 835741"/>
                  <a:gd name="connsiteX10" fmla="*/ 666411 w 853692"/>
                  <a:gd name="connsiteY10" fmla="*/ 244475 h 835741"/>
                  <a:gd name="connsiteX11" fmla="*/ 666411 w 853692"/>
                  <a:gd name="connsiteY11" fmla="*/ 41889 h 835741"/>
                  <a:gd name="connsiteX12" fmla="*/ 692425 w 853692"/>
                  <a:gd name="connsiteY12" fmla="*/ 15875 h 835741"/>
                  <a:gd name="connsiteX13" fmla="*/ 695260 w 853692"/>
                  <a:gd name="connsiteY13" fmla="*/ 15875 h 835741"/>
                  <a:gd name="connsiteX14" fmla="*/ 721274 w 853692"/>
                  <a:gd name="connsiteY14" fmla="*/ 41889 h 835741"/>
                  <a:gd name="connsiteX15" fmla="*/ 721274 w 853692"/>
                  <a:gd name="connsiteY15" fmla="*/ 254599 h 835741"/>
                  <a:gd name="connsiteX16" fmla="*/ 757015 w 853692"/>
                  <a:gd name="connsiteY16" fmla="*/ 258728 h 835741"/>
                  <a:gd name="connsiteX17" fmla="*/ 852152 w 853692"/>
                  <a:gd name="connsiteY17" fmla="*/ 381736 h 835741"/>
                  <a:gd name="connsiteX18" fmla="*/ 672070 w 853692"/>
                  <a:gd name="connsiteY18" fmla="*/ 756539 h 835741"/>
                  <a:gd name="connsiteX19" fmla="*/ 144225 w 853692"/>
                  <a:gd name="connsiteY19" fmla="*/ 754161 h 835741"/>
                  <a:gd name="connsiteX20" fmla="*/ 11722 w 853692"/>
                  <a:gd name="connsiteY20" fmla="*/ 362705 h 835741"/>
                  <a:gd name="connsiteX21" fmla="*/ 94964 w 853692"/>
                  <a:gd name="connsiteY21" fmla="*/ 265865 h 835741"/>
                  <a:gd name="connsiteX22" fmla="*/ 111674 w 853692"/>
                  <a:gd name="connsiteY22" fmla="*/ 254599 h 835741"/>
                  <a:gd name="connsiteX23" fmla="*/ 111674 w 853692"/>
                  <a:gd name="connsiteY23" fmla="*/ 35539 h 835741"/>
                  <a:gd name="connsiteX24" fmla="*/ 137688 w 853692"/>
                  <a:gd name="connsiteY24" fmla="*/ 9525 h 835741"/>
                  <a:gd name="connsiteX25" fmla="*/ 140523 w 853692"/>
                  <a:gd name="connsiteY25" fmla="*/ 9525 h 835741"/>
                  <a:gd name="connsiteX26" fmla="*/ 166537 w 853692"/>
                  <a:gd name="connsiteY26" fmla="*/ 35539 h 835741"/>
                  <a:gd name="connsiteX27" fmla="*/ 166537 w 853692"/>
                  <a:gd name="connsiteY27" fmla="*/ 244475 h 835741"/>
                  <a:gd name="connsiteX28" fmla="*/ 204130 w 853692"/>
                  <a:gd name="connsiteY28" fmla="*/ 244475 h 835741"/>
                  <a:gd name="connsiteX29" fmla="*/ 204130 w 853692"/>
                  <a:gd name="connsiteY29" fmla="*/ 48239 h 835741"/>
                  <a:gd name="connsiteX30" fmla="*/ 230144 w 853692"/>
                  <a:gd name="connsiteY30" fmla="*/ 22225 h 835741"/>
                  <a:gd name="connsiteX31" fmla="*/ 232979 w 853692"/>
                  <a:gd name="connsiteY31" fmla="*/ 22225 h 835741"/>
                  <a:gd name="connsiteX32" fmla="*/ 258993 w 853692"/>
                  <a:gd name="connsiteY32" fmla="*/ 48239 h 835741"/>
                  <a:gd name="connsiteX33" fmla="*/ 258993 w 853692"/>
                  <a:gd name="connsiteY33" fmla="*/ 244475 h 835741"/>
                  <a:gd name="connsiteX34" fmla="*/ 296586 w 853692"/>
                  <a:gd name="connsiteY34" fmla="*/ 244475 h 835741"/>
                  <a:gd name="connsiteX35" fmla="*/ 296586 w 853692"/>
                  <a:gd name="connsiteY35" fmla="*/ 67797 h 835741"/>
                  <a:gd name="connsiteX36" fmla="*/ 322600 w 853692"/>
                  <a:gd name="connsiteY36" fmla="*/ 41783 h 835741"/>
                  <a:gd name="connsiteX37" fmla="*/ 325435 w 853692"/>
                  <a:gd name="connsiteY37" fmla="*/ 41783 h 835741"/>
                  <a:gd name="connsiteX38" fmla="*/ 351449 w 853692"/>
                  <a:gd name="connsiteY38" fmla="*/ 67797 h 835741"/>
                  <a:gd name="connsiteX39" fmla="*/ 351449 w 853692"/>
                  <a:gd name="connsiteY39" fmla="*/ 244475 h 835741"/>
                  <a:gd name="connsiteX40" fmla="*/ 389042 w 853692"/>
                  <a:gd name="connsiteY40" fmla="*/ 244475 h 835741"/>
                  <a:gd name="connsiteX41" fmla="*/ 389042 w 853692"/>
                  <a:gd name="connsiteY41" fmla="*/ 41889 h 835741"/>
                  <a:gd name="connsiteX42" fmla="*/ 415056 w 853692"/>
                  <a:gd name="connsiteY42" fmla="*/ 15875 h 835741"/>
                  <a:gd name="connsiteX43" fmla="*/ 417891 w 853692"/>
                  <a:gd name="connsiteY43" fmla="*/ 15875 h 835741"/>
                  <a:gd name="connsiteX44" fmla="*/ 443905 w 853692"/>
                  <a:gd name="connsiteY44" fmla="*/ 41889 h 835741"/>
                  <a:gd name="connsiteX45" fmla="*/ 443905 w 853692"/>
                  <a:gd name="connsiteY45" fmla="*/ 244475 h 835741"/>
                  <a:gd name="connsiteX46" fmla="*/ 481498 w 853692"/>
                  <a:gd name="connsiteY46" fmla="*/ 244475 h 835741"/>
                  <a:gd name="connsiteX47" fmla="*/ 481498 w 853692"/>
                  <a:gd name="connsiteY47" fmla="*/ 26014 h 835741"/>
                  <a:gd name="connsiteX48" fmla="*/ 507512 w 853692"/>
                  <a:gd name="connsiteY48" fmla="*/ 0 h 835741"/>
                  <a:gd name="connsiteX0" fmla="*/ 507512 w 862138"/>
                  <a:gd name="connsiteY0" fmla="*/ 0 h 835741"/>
                  <a:gd name="connsiteX1" fmla="*/ 510347 w 862138"/>
                  <a:gd name="connsiteY1" fmla="*/ 0 h 835741"/>
                  <a:gd name="connsiteX2" fmla="*/ 536361 w 862138"/>
                  <a:gd name="connsiteY2" fmla="*/ 26014 h 835741"/>
                  <a:gd name="connsiteX3" fmla="*/ 536361 w 862138"/>
                  <a:gd name="connsiteY3" fmla="*/ 244475 h 835741"/>
                  <a:gd name="connsiteX4" fmla="*/ 573954 w 862138"/>
                  <a:gd name="connsiteY4" fmla="*/ 244475 h 835741"/>
                  <a:gd name="connsiteX5" fmla="*/ 573954 w 862138"/>
                  <a:gd name="connsiteY5" fmla="*/ 51414 h 835741"/>
                  <a:gd name="connsiteX6" fmla="*/ 599968 w 862138"/>
                  <a:gd name="connsiteY6" fmla="*/ 25400 h 835741"/>
                  <a:gd name="connsiteX7" fmla="*/ 602803 w 862138"/>
                  <a:gd name="connsiteY7" fmla="*/ 25400 h 835741"/>
                  <a:gd name="connsiteX8" fmla="*/ 628817 w 862138"/>
                  <a:gd name="connsiteY8" fmla="*/ 51414 h 835741"/>
                  <a:gd name="connsiteX9" fmla="*/ 628817 w 862138"/>
                  <a:gd name="connsiteY9" fmla="*/ 244475 h 835741"/>
                  <a:gd name="connsiteX10" fmla="*/ 666411 w 862138"/>
                  <a:gd name="connsiteY10" fmla="*/ 244475 h 835741"/>
                  <a:gd name="connsiteX11" fmla="*/ 666411 w 862138"/>
                  <a:gd name="connsiteY11" fmla="*/ 41889 h 835741"/>
                  <a:gd name="connsiteX12" fmla="*/ 692425 w 862138"/>
                  <a:gd name="connsiteY12" fmla="*/ 15875 h 835741"/>
                  <a:gd name="connsiteX13" fmla="*/ 695260 w 862138"/>
                  <a:gd name="connsiteY13" fmla="*/ 15875 h 835741"/>
                  <a:gd name="connsiteX14" fmla="*/ 721274 w 862138"/>
                  <a:gd name="connsiteY14" fmla="*/ 41889 h 835741"/>
                  <a:gd name="connsiteX15" fmla="*/ 721274 w 862138"/>
                  <a:gd name="connsiteY15" fmla="*/ 254599 h 835741"/>
                  <a:gd name="connsiteX16" fmla="*/ 757015 w 862138"/>
                  <a:gd name="connsiteY16" fmla="*/ 258728 h 835741"/>
                  <a:gd name="connsiteX17" fmla="*/ 852152 w 862138"/>
                  <a:gd name="connsiteY17" fmla="*/ 381736 h 835741"/>
                  <a:gd name="connsiteX18" fmla="*/ 672070 w 862138"/>
                  <a:gd name="connsiteY18" fmla="*/ 756539 h 835741"/>
                  <a:gd name="connsiteX19" fmla="*/ 144225 w 862138"/>
                  <a:gd name="connsiteY19" fmla="*/ 754161 h 835741"/>
                  <a:gd name="connsiteX20" fmla="*/ 11722 w 862138"/>
                  <a:gd name="connsiteY20" fmla="*/ 362705 h 835741"/>
                  <a:gd name="connsiteX21" fmla="*/ 94964 w 862138"/>
                  <a:gd name="connsiteY21" fmla="*/ 265865 h 835741"/>
                  <a:gd name="connsiteX22" fmla="*/ 111674 w 862138"/>
                  <a:gd name="connsiteY22" fmla="*/ 254599 h 835741"/>
                  <a:gd name="connsiteX23" fmla="*/ 111674 w 862138"/>
                  <a:gd name="connsiteY23" fmla="*/ 35539 h 835741"/>
                  <a:gd name="connsiteX24" fmla="*/ 137688 w 862138"/>
                  <a:gd name="connsiteY24" fmla="*/ 9525 h 835741"/>
                  <a:gd name="connsiteX25" fmla="*/ 140523 w 862138"/>
                  <a:gd name="connsiteY25" fmla="*/ 9525 h 835741"/>
                  <a:gd name="connsiteX26" fmla="*/ 166537 w 862138"/>
                  <a:gd name="connsiteY26" fmla="*/ 35539 h 835741"/>
                  <a:gd name="connsiteX27" fmla="*/ 166537 w 862138"/>
                  <a:gd name="connsiteY27" fmla="*/ 244475 h 835741"/>
                  <a:gd name="connsiteX28" fmla="*/ 204130 w 862138"/>
                  <a:gd name="connsiteY28" fmla="*/ 244475 h 835741"/>
                  <a:gd name="connsiteX29" fmla="*/ 204130 w 862138"/>
                  <a:gd name="connsiteY29" fmla="*/ 48239 h 835741"/>
                  <a:gd name="connsiteX30" fmla="*/ 230144 w 862138"/>
                  <a:gd name="connsiteY30" fmla="*/ 22225 h 835741"/>
                  <a:gd name="connsiteX31" fmla="*/ 232979 w 862138"/>
                  <a:gd name="connsiteY31" fmla="*/ 22225 h 835741"/>
                  <a:gd name="connsiteX32" fmla="*/ 258993 w 862138"/>
                  <a:gd name="connsiteY32" fmla="*/ 48239 h 835741"/>
                  <a:gd name="connsiteX33" fmla="*/ 258993 w 862138"/>
                  <a:gd name="connsiteY33" fmla="*/ 244475 h 835741"/>
                  <a:gd name="connsiteX34" fmla="*/ 296586 w 862138"/>
                  <a:gd name="connsiteY34" fmla="*/ 244475 h 835741"/>
                  <a:gd name="connsiteX35" fmla="*/ 296586 w 862138"/>
                  <a:gd name="connsiteY35" fmla="*/ 67797 h 835741"/>
                  <a:gd name="connsiteX36" fmla="*/ 322600 w 862138"/>
                  <a:gd name="connsiteY36" fmla="*/ 41783 h 835741"/>
                  <a:gd name="connsiteX37" fmla="*/ 325435 w 862138"/>
                  <a:gd name="connsiteY37" fmla="*/ 41783 h 835741"/>
                  <a:gd name="connsiteX38" fmla="*/ 351449 w 862138"/>
                  <a:gd name="connsiteY38" fmla="*/ 67797 h 835741"/>
                  <a:gd name="connsiteX39" fmla="*/ 351449 w 862138"/>
                  <a:gd name="connsiteY39" fmla="*/ 244475 h 835741"/>
                  <a:gd name="connsiteX40" fmla="*/ 389042 w 862138"/>
                  <a:gd name="connsiteY40" fmla="*/ 244475 h 835741"/>
                  <a:gd name="connsiteX41" fmla="*/ 389042 w 862138"/>
                  <a:gd name="connsiteY41" fmla="*/ 41889 h 835741"/>
                  <a:gd name="connsiteX42" fmla="*/ 415056 w 862138"/>
                  <a:gd name="connsiteY42" fmla="*/ 15875 h 835741"/>
                  <a:gd name="connsiteX43" fmla="*/ 417891 w 862138"/>
                  <a:gd name="connsiteY43" fmla="*/ 15875 h 835741"/>
                  <a:gd name="connsiteX44" fmla="*/ 443905 w 862138"/>
                  <a:gd name="connsiteY44" fmla="*/ 41889 h 835741"/>
                  <a:gd name="connsiteX45" fmla="*/ 443905 w 862138"/>
                  <a:gd name="connsiteY45" fmla="*/ 244475 h 835741"/>
                  <a:gd name="connsiteX46" fmla="*/ 481498 w 862138"/>
                  <a:gd name="connsiteY46" fmla="*/ 244475 h 835741"/>
                  <a:gd name="connsiteX47" fmla="*/ 481498 w 862138"/>
                  <a:gd name="connsiteY47" fmla="*/ 26014 h 835741"/>
                  <a:gd name="connsiteX48" fmla="*/ 507512 w 862138"/>
                  <a:gd name="connsiteY48" fmla="*/ 0 h 835741"/>
                  <a:gd name="connsiteX0" fmla="*/ 507512 w 862138"/>
                  <a:gd name="connsiteY0" fmla="*/ 0 h 835741"/>
                  <a:gd name="connsiteX1" fmla="*/ 510347 w 862138"/>
                  <a:gd name="connsiteY1" fmla="*/ 0 h 835741"/>
                  <a:gd name="connsiteX2" fmla="*/ 536361 w 862138"/>
                  <a:gd name="connsiteY2" fmla="*/ 26014 h 835741"/>
                  <a:gd name="connsiteX3" fmla="*/ 536361 w 862138"/>
                  <a:gd name="connsiteY3" fmla="*/ 244475 h 835741"/>
                  <a:gd name="connsiteX4" fmla="*/ 573954 w 862138"/>
                  <a:gd name="connsiteY4" fmla="*/ 244475 h 835741"/>
                  <a:gd name="connsiteX5" fmla="*/ 573954 w 862138"/>
                  <a:gd name="connsiteY5" fmla="*/ 51414 h 835741"/>
                  <a:gd name="connsiteX6" fmla="*/ 599968 w 862138"/>
                  <a:gd name="connsiteY6" fmla="*/ 25400 h 835741"/>
                  <a:gd name="connsiteX7" fmla="*/ 602803 w 862138"/>
                  <a:gd name="connsiteY7" fmla="*/ 25400 h 835741"/>
                  <a:gd name="connsiteX8" fmla="*/ 628817 w 862138"/>
                  <a:gd name="connsiteY8" fmla="*/ 51414 h 835741"/>
                  <a:gd name="connsiteX9" fmla="*/ 628817 w 862138"/>
                  <a:gd name="connsiteY9" fmla="*/ 244475 h 835741"/>
                  <a:gd name="connsiteX10" fmla="*/ 666411 w 862138"/>
                  <a:gd name="connsiteY10" fmla="*/ 244475 h 835741"/>
                  <a:gd name="connsiteX11" fmla="*/ 666411 w 862138"/>
                  <a:gd name="connsiteY11" fmla="*/ 41889 h 835741"/>
                  <a:gd name="connsiteX12" fmla="*/ 692425 w 862138"/>
                  <a:gd name="connsiteY12" fmla="*/ 15875 h 835741"/>
                  <a:gd name="connsiteX13" fmla="*/ 695260 w 862138"/>
                  <a:gd name="connsiteY13" fmla="*/ 15875 h 835741"/>
                  <a:gd name="connsiteX14" fmla="*/ 721274 w 862138"/>
                  <a:gd name="connsiteY14" fmla="*/ 41889 h 835741"/>
                  <a:gd name="connsiteX15" fmla="*/ 757015 w 862138"/>
                  <a:gd name="connsiteY15" fmla="*/ 258728 h 835741"/>
                  <a:gd name="connsiteX16" fmla="*/ 852152 w 862138"/>
                  <a:gd name="connsiteY16" fmla="*/ 381736 h 835741"/>
                  <a:gd name="connsiteX17" fmla="*/ 672070 w 862138"/>
                  <a:gd name="connsiteY17" fmla="*/ 756539 h 835741"/>
                  <a:gd name="connsiteX18" fmla="*/ 144225 w 862138"/>
                  <a:gd name="connsiteY18" fmla="*/ 754161 h 835741"/>
                  <a:gd name="connsiteX19" fmla="*/ 11722 w 862138"/>
                  <a:gd name="connsiteY19" fmla="*/ 362705 h 835741"/>
                  <a:gd name="connsiteX20" fmla="*/ 94964 w 862138"/>
                  <a:gd name="connsiteY20" fmla="*/ 265865 h 835741"/>
                  <a:gd name="connsiteX21" fmla="*/ 111674 w 862138"/>
                  <a:gd name="connsiteY21" fmla="*/ 254599 h 835741"/>
                  <a:gd name="connsiteX22" fmla="*/ 111674 w 862138"/>
                  <a:gd name="connsiteY22" fmla="*/ 35539 h 835741"/>
                  <a:gd name="connsiteX23" fmla="*/ 137688 w 862138"/>
                  <a:gd name="connsiteY23" fmla="*/ 9525 h 835741"/>
                  <a:gd name="connsiteX24" fmla="*/ 140523 w 862138"/>
                  <a:gd name="connsiteY24" fmla="*/ 9525 h 835741"/>
                  <a:gd name="connsiteX25" fmla="*/ 166537 w 862138"/>
                  <a:gd name="connsiteY25" fmla="*/ 35539 h 835741"/>
                  <a:gd name="connsiteX26" fmla="*/ 166537 w 862138"/>
                  <a:gd name="connsiteY26" fmla="*/ 244475 h 835741"/>
                  <a:gd name="connsiteX27" fmla="*/ 204130 w 862138"/>
                  <a:gd name="connsiteY27" fmla="*/ 244475 h 835741"/>
                  <a:gd name="connsiteX28" fmla="*/ 204130 w 862138"/>
                  <a:gd name="connsiteY28" fmla="*/ 48239 h 835741"/>
                  <a:gd name="connsiteX29" fmla="*/ 230144 w 862138"/>
                  <a:gd name="connsiteY29" fmla="*/ 22225 h 835741"/>
                  <a:gd name="connsiteX30" fmla="*/ 232979 w 862138"/>
                  <a:gd name="connsiteY30" fmla="*/ 22225 h 835741"/>
                  <a:gd name="connsiteX31" fmla="*/ 258993 w 862138"/>
                  <a:gd name="connsiteY31" fmla="*/ 48239 h 835741"/>
                  <a:gd name="connsiteX32" fmla="*/ 258993 w 862138"/>
                  <a:gd name="connsiteY32" fmla="*/ 244475 h 835741"/>
                  <a:gd name="connsiteX33" fmla="*/ 296586 w 862138"/>
                  <a:gd name="connsiteY33" fmla="*/ 244475 h 835741"/>
                  <a:gd name="connsiteX34" fmla="*/ 296586 w 862138"/>
                  <a:gd name="connsiteY34" fmla="*/ 67797 h 835741"/>
                  <a:gd name="connsiteX35" fmla="*/ 322600 w 862138"/>
                  <a:gd name="connsiteY35" fmla="*/ 41783 h 835741"/>
                  <a:gd name="connsiteX36" fmla="*/ 325435 w 862138"/>
                  <a:gd name="connsiteY36" fmla="*/ 41783 h 835741"/>
                  <a:gd name="connsiteX37" fmla="*/ 351449 w 862138"/>
                  <a:gd name="connsiteY37" fmla="*/ 67797 h 835741"/>
                  <a:gd name="connsiteX38" fmla="*/ 351449 w 862138"/>
                  <a:gd name="connsiteY38" fmla="*/ 244475 h 835741"/>
                  <a:gd name="connsiteX39" fmla="*/ 389042 w 862138"/>
                  <a:gd name="connsiteY39" fmla="*/ 244475 h 835741"/>
                  <a:gd name="connsiteX40" fmla="*/ 389042 w 862138"/>
                  <a:gd name="connsiteY40" fmla="*/ 41889 h 835741"/>
                  <a:gd name="connsiteX41" fmla="*/ 415056 w 862138"/>
                  <a:gd name="connsiteY41" fmla="*/ 15875 h 835741"/>
                  <a:gd name="connsiteX42" fmla="*/ 417891 w 862138"/>
                  <a:gd name="connsiteY42" fmla="*/ 15875 h 835741"/>
                  <a:gd name="connsiteX43" fmla="*/ 443905 w 862138"/>
                  <a:gd name="connsiteY43" fmla="*/ 41889 h 835741"/>
                  <a:gd name="connsiteX44" fmla="*/ 443905 w 862138"/>
                  <a:gd name="connsiteY44" fmla="*/ 244475 h 835741"/>
                  <a:gd name="connsiteX45" fmla="*/ 481498 w 862138"/>
                  <a:gd name="connsiteY45" fmla="*/ 244475 h 835741"/>
                  <a:gd name="connsiteX46" fmla="*/ 481498 w 862138"/>
                  <a:gd name="connsiteY46" fmla="*/ 26014 h 835741"/>
                  <a:gd name="connsiteX47" fmla="*/ 507512 w 862138"/>
                  <a:gd name="connsiteY47" fmla="*/ 0 h 835741"/>
                  <a:gd name="connsiteX0" fmla="*/ 507512 w 862138"/>
                  <a:gd name="connsiteY0" fmla="*/ 0 h 835741"/>
                  <a:gd name="connsiteX1" fmla="*/ 510347 w 862138"/>
                  <a:gd name="connsiteY1" fmla="*/ 0 h 835741"/>
                  <a:gd name="connsiteX2" fmla="*/ 536361 w 862138"/>
                  <a:gd name="connsiteY2" fmla="*/ 26014 h 835741"/>
                  <a:gd name="connsiteX3" fmla="*/ 536361 w 862138"/>
                  <a:gd name="connsiteY3" fmla="*/ 244475 h 835741"/>
                  <a:gd name="connsiteX4" fmla="*/ 573954 w 862138"/>
                  <a:gd name="connsiteY4" fmla="*/ 244475 h 835741"/>
                  <a:gd name="connsiteX5" fmla="*/ 573954 w 862138"/>
                  <a:gd name="connsiteY5" fmla="*/ 51414 h 835741"/>
                  <a:gd name="connsiteX6" fmla="*/ 599968 w 862138"/>
                  <a:gd name="connsiteY6" fmla="*/ 25400 h 835741"/>
                  <a:gd name="connsiteX7" fmla="*/ 602803 w 862138"/>
                  <a:gd name="connsiteY7" fmla="*/ 25400 h 835741"/>
                  <a:gd name="connsiteX8" fmla="*/ 628817 w 862138"/>
                  <a:gd name="connsiteY8" fmla="*/ 51414 h 835741"/>
                  <a:gd name="connsiteX9" fmla="*/ 628817 w 862138"/>
                  <a:gd name="connsiteY9" fmla="*/ 244475 h 835741"/>
                  <a:gd name="connsiteX10" fmla="*/ 666411 w 862138"/>
                  <a:gd name="connsiteY10" fmla="*/ 244475 h 835741"/>
                  <a:gd name="connsiteX11" fmla="*/ 666411 w 862138"/>
                  <a:gd name="connsiteY11" fmla="*/ 41889 h 835741"/>
                  <a:gd name="connsiteX12" fmla="*/ 692425 w 862138"/>
                  <a:gd name="connsiteY12" fmla="*/ 15875 h 835741"/>
                  <a:gd name="connsiteX13" fmla="*/ 695260 w 862138"/>
                  <a:gd name="connsiteY13" fmla="*/ 15875 h 835741"/>
                  <a:gd name="connsiteX14" fmla="*/ 721274 w 862138"/>
                  <a:gd name="connsiteY14" fmla="*/ 41889 h 835741"/>
                  <a:gd name="connsiteX15" fmla="*/ 757015 w 862138"/>
                  <a:gd name="connsiteY15" fmla="*/ 258728 h 835741"/>
                  <a:gd name="connsiteX16" fmla="*/ 852152 w 862138"/>
                  <a:gd name="connsiteY16" fmla="*/ 381736 h 835741"/>
                  <a:gd name="connsiteX17" fmla="*/ 672070 w 862138"/>
                  <a:gd name="connsiteY17" fmla="*/ 756539 h 835741"/>
                  <a:gd name="connsiteX18" fmla="*/ 144225 w 862138"/>
                  <a:gd name="connsiteY18" fmla="*/ 754161 h 835741"/>
                  <a:gd name="connsiteX19" fmla="*/ 11722 w 862138"/>
                  <a:gd name="connsiteY19" fmla="*/ 362705 h 835741"/>
                  <a:gd name="connsiteX20" fmla="*/ 94964 w 862138"/>
                  <a:gd name="connsiteY20" fmla="*/ 265865 h 835741"/>
                  <a:gd name="connsiteX21" fmla="*/ 111674 w 862138"/>
                  <a:gd name="connsiteY21" fmla="*/ 254599 h 835741"/>
                  <a:gd name="connsiteX22" fmla="*/ 111674 w 862138"/>
                  <a:gd name="connsiteY22" fmla="*/ 35539 h 835741"/>
                  <a:gd name="connsiteX23" fmla="*/ 137688 w 862138"/>
                  <a:gd name="connsiteY23" fmla="*/ 9525 h 835741"/>
                  <a:gd name="connsiteX24" fmla="*/ 140523 w 862138"/>
                  <a:gd name="connsiteY24" fmla="*/ 9525 h 835741"/>
                  <a:gd name="connsiteX25" fmla="*/ 166537 w 862138"/>
                  <a:gd name="connsiteY25" fmla="*/ 35539 h 835741"/>
                  <a:gd name="connsiteX26" fmla="*/ 166537 w 862138"/>
                  <a:gd name="connsiteY26" fmla="*/ 244475 h 835741"/>
                  <a:gd name="connsiteX27" fmla="*/ 204130 w 862138"/>
                  <a:gd name="connsiteY27" fmla="*/ 244475 h 835741"/>
                  <a:gd name="connsiteX28" fmla="*/ 204130 w 862138"/>
                  <a:gd name="connsiteY28" fmla="*/ 48239 h 835741"/>
                  <a:gd name="connsiteX29" fmla="*/ 230144 w 862138"/>
                  <a:gd name="connsiteY29" fmla="*/ 22225 h 835741"/>
                  <a:gd name="connsiteX30" fmla="*/ 232979 w 862138"/>
                  <a:gd name="connsiteY30" fmla="*/ 22225 h 835741"/>
                  <a:gd name="connsiteX31" fmla="*/ 258993 w 862138"/>
                  <a:gd name="connsiteY31" fmla="*/ 48239 h 835741"/>
                  <a:gd name="connsiteX32" fmla="*/ 258993 w 862138"/>
                  <a:gd name="connsiteY32" fmla="*/ 244475 h 835741"/>
                  <a:gd name="connsiteX33" fmla="*/ 296586 w 862138"/>
                  <a:gd name="connsiteY33" fmla="*/ 244475 h 835741"/>
                  <a:gd name="connsiteX34" fmla="*/ 296586 w 862138"/>
                  <a:gd name="connsiteY34" fmla="*/ 67797 h 835741"/>
                  <a:gd name="connsiteX35" fmla="*/ 322600 w 862138"/>
                  <a:gd name="connsiteY35" fmla="*/ 41783 h 835741"/>
                  <a:gd name="connsiteX36" fmla="*/ 325435 w 862138"/>
                  <a:gd name="connsiteY36" fmla="*/ 41783 h 835741"/>
                  <a:gd name="connsiteX37" fmla="*/ 351449 w 862138"/>
                  <a:gd name="connsiteY37" fmla="*/ 67797 h 835741"/>
                  <a:gd name="connsiteX38" fmla="*/ 351449 w 862138"/>
                  <a:gd name="connsiteY38" fmla="*/ 244475 h 835741"/>
                  <a:gd name="connsiteX39" fmla="*/ 389042 w 862138"/>
                  <a:gd name="connsiteY39" fmla="*/ 244475 h 835741"/>
                  <a:gd name="connsiteX40" fmla="*/ 389042 w 862138"/>
                  <a:gd name="connsiteY40" fmla="*/ 41889 h 835741"/>
                  <a:gd name="connsiteX41" fmla="*/ 415056 w 862138"/>
                  <a:gd name="connsiteY41" fmla="*/ 15875 h 835741"/>
                  <a:gd name="connsiteX42" fmla="*/ 417891 w 862138"/>
                  <a:gd name="connsiteY42" fmla="*/ 15875 h 835741"/>
                  <a:gd name="connsiteX43" fmla="*/ 443905 w 862138"/>
                  <a:gd name="connsiteY43" fmla="*/ 41889 h 835741"/>
                  <a:gd name="connsiteX44" fmla="*/ 443905 w 862138"/>
                  <a:gd name="connsiteY44" fmla="*/ 244475 h 835741"/>
                  <a:gd name="connsiteX45" fmla="*/ 481498 w 862138"/>
                  <a:gd name="connsiteY45" fmla="*/ 244475 h 835741"/>
                  <a:gd name="connsiteX46" fmla="*/ 481498 w 862138"/>
                  <a:gd name="connsiteY46" fmla="*/ 26014 h 835741"/>
                  <a:gd name="connsiteX47" fmla="*/ 507512 w 862138"/>
                  <a:gd name="connsiteY47" fmla="*/ 0 h 835741"/>
                  <a:gd name="connsiteX0" fmla="*/ 507512 w 862138"/>
                  <a:gd name="connsiteY0" fmla="*/ 0 h 835741"/>
                  <a:gd name="connsiteX1" fmla="*/ 510347 w 862138"/>
                  <a:gd name="connsiteY1" fmla="*/ 0 h 835741"/>
                  <a:gd name="connsiteX2" fmla="*/ 536361 w 862138"/>
                  <a:gd name="connsiteY2" fmla="*/ 26014 h 835741"/>
                  <a:gd name="connsiteX3" fmla="*/ 536361 w 862138"/>
                  <a:gd name="connsiteY3" fmla="*/ 244475 h 835741"/>
                  <a:gd name="connsiteX4" fmla="*/ 573954 w 862138"/>
                  <a:gd name="connsiteY4" fmla="*/ 244475 h 835741"/>
                  <a:gd name="connsiteX5" fmla="*/ 573954 w 862138"/>
                  <a:gd name="connsiteY5" fmla="*/ 51414 h 835741"/>
                  <a:gd name="connsiteX6" fmla="*/ 599968 w 862138"/>
                  <a:gd name="connsiteY6" fmla="*/ 25400 h 835741"/>
                  <a:gd name="connsiteX7" fmla="*/ 602803 w 862138"/>
                  <a:gd name="connsiteY7" fmla="*/ 25400 h 835741"/>
                  <a:gd name="connsiteX8" fmla="*/ 628817 w 862138"/>
                  <a:gd name="connsiteY8" fmla="*/ 51414 h 835741"/>
                  <a:gd name="connsiteX9" fmla="*/ 628817 w 862138"/>
                  <a:gd name="connsiteY9" fmla="*/ 244475 h 835741"/>
                  <a:gd name="connsiteX10" fmla="*/ 666411 w 862138"/>
                  <a:gd name="connsiteY10" fmla="*/ 244475 h 835741"/>
                  <a:gd name="connsiteX11" fmla="*/ 666411 w 862138"/>
                  <a:gd name="connsiteY11" fmla="*/ 41889 h 835741"/>
                  <a:gd name="connsiteX12" fmla="*/ 692425 w 862138"/>
                  <a:gd name="connsiteY12" fmla="*/ 15875 h 835741"/>
                  <a:gd name="connsiteX13" fmla="*/ 695260 w 862138"/>
                  <a:gd name="connsiteY13" fmla="*/ 15875 h 835741"/>
                  <a:gd name="connsiteX14" fmla="*/ 721274 w 862138"/>
                  <a:gd name="connsiteY14" fmla="*/ 41889 h 835741"/>
                  <a:gd name="connsiteX15" fmla="*/ 757015 w 862138"/>
                  <a:gd name="connsiteY15" fmla="*/ 258728 h 835741"/>
                  <a:gd name="connsiteX16" fmla="*/ 852152 w 862138"/>
                  <a:gd name="connsiteY16" fmla="*/ 381736 h 835741"/>
                  <a:gd name="connsiteX17" fmla="*/ 672070 w 862138"/>
                  <a:gd name="connsiteY17" fmla="*/ 756539 h 835741"/>
                  <a:gd name="connsiteX18" fmla="*/ 144225 w 862138"/>
                  <a:gd name="connsiteY18" fmla="*/ 754161 h 835741"/>
                  <a:gd name="connsiteX19" fmla="*/ 11722 w 862138"/>
                  <a:gd name="connsiteY19" fmla="*/ 362705 h 835741"/>
                  <a:gd name="connsiteX20" fmla="*/ 94964 w 862138"/>
                  <a:gd name="connsiteY20" fmla="*/ 265865 h 835741"/>
                  <a:gd name="connsiteX21" fmla="*/ 111674 w 862138"/>
                  <a:gd name="connsiteY21" fmla="*/ 254599 h 835741"/>
                  <a:gd name="connsiteX22" fmla="*/ 111674 w 862138"/>
                  <a:gd name="connsiteY22" fmla="*/ 35539 h 835741"/>
                  <a:gd name="connsiteX23" fmla="*/ 137688 w 862138"/>
                  <a:gd name="connsiteY23" fmla="*/ 9525 h 835741"/>
                  <a:gd name="connsiteX24" fmla="*/ 140523 w 862138"/>
                  <a:gd name="connsiteY24" fmla="*/ 9525 h 835741"/>
                  <a:gd name="connsiteX25" fmla="*/ 166537 w 862138"/>
                  <a:gd name="connsiteY25" fmla="*/ 35539 h 835741"/>
                  <a:gd name="connsiteX26" fmla="*/ 166537 w 862138"/>
                  <a:gd name="connsiteY26" fmla="*/ 244475 h 835741"/>
                  <a:gd name="connsiteX27" fmla="*/ 204130 w 862138"/>
                  <a:gd name="connsiteY27" fmla="*/ 244475 h 835741"/>
                  <a:gd name="connsiteX28" fmla="*/ 204130 w 862138"/>
                  <a:gd name="connsiteY28" fmla="*/ 48239 h 835741"/>
                  <a:gd name="connsiteX29" fmla="*/ 230144 w 862138"/>
                  <a:gd name="connsiteY29" fmla="*/ 22225 h 835741"/>
                  <a:gd name="connsiteX30" fmla="*/ 232979 w 862138"/>
                  <a:gd name="connsiteY30" fmla="*/ 22225 h 835741"/>
                  <a:gd name="connsiteX31" fmla="*/ 258993 w 862138"/>
                  <a:gd name="connsiteY31" fmla="*/ 48239 h 835741"/>
                  <a:gd name="connsiteX32" fmla="*/ 258993 w 862138"/>
                  <a:gd name="connsiteY32" fmla="*/ 244475 h 835741"/>
                  <a:gd name="connsiteX33" fmla="*/ 296586 w 862138"/>
                  <a:gd name="connsiteY33" fmla="*/ 244475 h 835741"/>
                  <a:gd name="connsiteX34" fmla="*/ 296586 w 862138"/>
                  <a:gd name="connsiteY34" fmla="*/ 67797 h 835741"/>
                  <a:gd name="connsiteX35" fmla="*/ 322600 w 862138"/>
                  <a:gd name="connsiteY35" fmla="*/ 41783 h 835741"/>
                  <a:gd name="connsiteX36" fmla="*/ 325435 w 862138"/>
                  <a:gd name="connsiteY36" fmla="*/ 41783 h 835741"/>
                  <a:gd name="connsiteX37" fmla="*/ 351449 w 862138"/>
                  <a:gd name="connsiteY37" fmla="*/ 67797 h 835741"/>
                  <a:gd name="connsiteX38" fmla="*/ 351449 w 862138"/>
                  <a:gd name="connsiteY38" fmla="*/ 244475 h 835741"/>
                  <a:gd name="connsiteX39" fmla="*/ 389042 w 862138"/>
                  <a:gd name="connsiteY39" fmla="*/ 244475 h 835741"/>
                  <a:gd name="connsiteX40" fmla="*/ 389042 w 862138"/>
                  <a:gd name="connsiteY40" fmla="*/ 41889 h 835741"/>
                  <a:gd name="connsiteX41" fmla="*/ 415056 w 862138"/>
                  <a:gd name="connsiteY41" fmla="*/ 15875 h 835741"/>
                  <a:gd name="connsiteX42" fmla="*/ 417891 w 862138"/>
                  <a:gd name="connsiteY42" fmla="*/ 15875 h 835741"/>
                  <a:gd name="connsiteX43" fmla="*/ 443905 w 862138"/>
                  <a:gd name="connsiteY43" fmla="*/ 41889 h 835741"/>
                  <a:gd name="connsiteX44" fmla="*/ 443905 w 862138"/>
                  <a:gd name="connsiteY44" fmla="*/ 244475 h 835741"/>
                  <a:gd name="connsiteX45" fmla="*/ 481498 w 862138"/>
                  <a:gd name="connsiteY45" fmla="*/ 244475 h 835741"/>
                  <a:gd name="connsiteX46" fmla="*/ 481498 w 862138"/>
                  <a:gd name="connsiteY46" fmla="*/ 26014 h 835741"/>
                  <a:gd name="connsiteX47" fmla="*/ 507512 w 862138"/>
                  <a:gd name="connsiteY47" fmla="*/ 0 h 835741"/>
                  <a:gd name="connsiteX0" fmla="*/ 507512 w 872962"/>
                  <a:gd name="connsiteY0" fmla="*/ 0 h 814523"/>
                  <a:gd name="connsiteX1" fmla="*/ 510347 w 872962"/>
                  <a:gd name="connsiteY1" fmla="*/ 0 h 814523"/>
                  <a:gd name="connsiteX2" fmla="*/ 536361 w 872962"/>
                  <a:gd name="connsiteY2" fmla="*/ 26014 h 814523"/>
                  <a:gd name="connsiteX3" fmla="*/ 536361 w 872962"/>
                  <a:gd name="connsiteY3" fmla="*/ 244475 h 814523"/>
                  <a:gd name="connsiteX4" fmla="*/ 573954 w 872962"/>
                  <a:gd name="connsiteY4" fmla="*/ 244475 h 814523"/>
                  <a:gd name="connsiteX5" fmla="*/ 573954 w 872962"/>
                  <a:gd name="connsiteY5" fmla="*/ 51414 h 814523"/>
                  <a:gd name="connsiteX6" fmla="*/ 599968 w 872962"/>
                  <a:gd name="connsiteY6" fmla="*/ 25400 h 814523"/>
                  <a:gd name="connsiteX7" fmla="*/ 602803 w 872962"/>
                  <a:gd name="connsiteY7" fmla="*/ 25400 h 814523"/>
                  <a:gd name="connsiteX8" fmla="*/ 628817 w 872962"/>
                  <a:gd name="connsiteY8" fmla="*/ 51414 h 814523"/>
                  <a:gd name="connsiteX9" fmla="*/ 628817 w 872962"/>
                  <a:gd name="connsiteY9" fmla="*/ 244475 h 814523"/>
                  <a:gd name="connsiteX10" fmla="*/ 666411 w 872962"/>
                  <a:gd name="connsiteY10" fmla="*/ 244475 h 814523"/>
                  <a:gd name="connsiteX11" fmla="*/ 666411 w 872962"/>
                  <a:gd name="connsiteY11" fmla="*/ 41889 h 814523"/>
                  <a:gd name="connsiteX12" fmla="*/ 692425 w 872962"/>
                  <a:gd name="connsiteY12" fmla="*/ 15875 h 814523"/>
                  <a:gd name="connsiteX13" fmla="*/ 695260 w 872962"/>
                  <a:gd name="connsiteY13" fmla="*/ 15875 h 814523"/>
                  <a:gd name="connsiteX14" fmla="*/ 721274 w 872962"/>
                  <a:gd name="connsiteY14" fmla="*/ 41889 h 814523"/>
                  <a:gd name="connsiteX15" fmla="*/ 757015 w 872962"/>
                  <a:gd name="connsiteY15" fmla="*/ 258728 h 814523"/>
                  <a:gd name="connsiteX16" fmla="*/ 868805 w 872962"/>
                  <a:gd name="connsiteY16" fmla="*/ 379357 h 814523"/>
                  <a:gd name="connsiteX17" fmla="*/ 672070 w 872962"/>
                  <a:gd name="connsiteY17" fmla="*/ 756539 h 814523"/>
                  <a:gd name="connsiteX18" fmla="*/ 144225 w 872962"/>
                  <a:gd name="connsiteY18" fmla="*/ 754161 h 814523"/>
                  <a:gd name="connsiteX19" fmla="*/ 11722 w 872962"/>
                  <a:gd name="connsiteY19" fmla="*/ 362705 h 814523"/>
                  <a:gd name="connsiteX20" fmla="*/ 94964 w 872962"/>
                  <a:gd name="connsiteY20" fmla="*/ 265865 h 814523"/>
                  <a:gd name="connsiteX21" fmla="*/ 111674 w 872962"/>
                  <a:gd name="connsiteY21" fmla="*/ 254599 h 814523"/>
                  <a:gd name="connsiteX22" fmla="*/ 111674 w 872962"/>
                  <a:gd name="connsiteY22" fmla="*/ 35539 h 814523"/>
                  <a:gd name="connsiteX23" fmla="*/ 137688 w 872962"/>
                  <a:gd name="connsiteY23" fmla="*/ 9525 h 814523"/>
                  <a:gd name="connsiteX24" fmla="*/ 140523 w 872962"/>
                  <a:gd name="connsiteY24" fmla="*/ 9525 h 814523"/>
                  <a:gd name="connsiteX25" fmla="*/ 166537 w 872962"/>
                  <a:gd name="connsiteY25" fmla="*/ 35539 h 814523"/>
                  <a:gd name="connsiteX26" fmla="*/ 166537 w 872962"/>
                  <a:gd name="connsiteY26" fmla="*/ 244475 h 814523"/>
                  <a:gd name="connsiteX27" fmla="*/ 204130 w 872962"/>
                  <a:gd name="connsiteY27" fmla="*/ 244475 h 814523"/>
                  <a:gd name="connsiteX28" fmla="*/ 204130 w 872962"/>
                  <a:gd name="connsiteY28" fmla="*/ 48239 h 814523"/>
                  <a:gd name="connsiteX29" fmla="*/ 230144 w 872962"/>
                  <a:gd name="connsiteY29" fmla="*/ 22225 h 814523"/>
                  <a:gd name="connsiteX30" fmla="*/ 232979 w 872962"/>
                  <a:gd name="connsiteY30" fmla="*/ 22225 h 814523"/>
                  <a:gd name="connsiteX31" fmla="*/ 258993 w 872962"/>
                  <a:gd name="connsiteY31" fmla="*/ 48239 h 814523"/>
                  <a:gd name="connsiteX32" fmla="*/ 258993 w 872962"/>
                  <a:gd name="connsiteY32" fmla="*/ 244475 h 814523"/>
                  <a:gd name="connsiteX33" fmla="*/ 296586 w 872962"/>
                  <a:gd name="connsiteY33" fmla="*/ 244475 h 814523"/>
                  <a:gd name="connsiteX34" fmla="*/ 296586 w 872962"/>
                  <a:gd name="connsiteY34" fmla="*/ 67797 h 814523"/>
                  <a:gd name="connsiteX35" fmla="*/ 322600 w 872962"/>
                  <a:gd name="connsiteY35" fmla="*/ 41783 h 814523"/>
                  <a:gd name="connsiteX36" fmla="*/ 325435 w 872962"/>
                  <a:gd name="connsiteY36" fmla="*/ 41783 h 814523"/>
                  <a:gd name="connsiteX37" fmla="*/ 351449 w 872962"/>
                  <a:gd name="connsiteY37" fmla="*/ 67797 h 814523"/>
                  <a:gd name="connsiteX38" fmla="*/ 351449 w 872962"/>
                  <a:gd name="connsiteY38" fmla="*/ 244475 h 814523"/>
                  <a:gd name="connsiteX39" fmla="*/ 389042 w 872962"/>
                  <a:gd name="connsiteY39" fmla="*/ 244475 h 814523"/>
                  <a:gd name="connsiteX40" fmla="*/ 389042 w 872962"/>
                  <a:gd name="connsiteY40" fmla="*/ 41889 h 814523"/>
                  <a:gd name="connsiteX41" fmla="*/ 415056 w 872962"/>
                  <a:gd name="connsiteY41" fmla="*/ 15875 h 814523"/>
                  <a:gd name="connsiteX42" fmla="*/ 417891 w 872962"/>
                  <a:gd name="connsiteY42" fmla="*/ 15875 h 814523"/>
                  <a:gd name="connsiteX43" fmla="*/ 443905 w 872962"/>
                  <a:gd name="connsiteY43" fmla="*/ 41889 h 814523"/>
                  <a:gd name="connsiteX44" fmla="*/ 443905 w 872962"/>
                  <a:gd name="connsiteY44" fmla="*/ 244475 h 814523"/>
                  <a:gd name="connsiteX45" fmla="*/ 481498 w 872962"/>
                  <a:gd name="connsiteY45" fmla="*/ 244475 h 814523"/>
                  <a:gd name="connsiteX46" fmla="*/ 481498 w 872962"/>
                  <a:gd name="connsiteY46" fmla="*/ 26014 h 814523"/>
                  <a:gd name="connsiteX47" fmla="*/ 507512 w 872962"/>
                  <a:gd name="connsiteY47" fmla="*/ 0 h 814523"/>
                  <a:gd name="connsiteX0" fmla="*/ 507512 w 872962"/>
                  <a:gd name="connsiteY0" fmla="*/ 0 h 814523"/>
                  <a:gd name="connsiteX1" fmla="*/ 510347 w 872962"/>
                  <a:gd name="connsiteY1" fmla="*/ 0 h 814523"/>
                  <a:gd name="connsiteX2" fmla="*/ 536361 w 872962"/>
                  <a:gd name="connsiteY2" fmla="*/ 26014 h 814523"/>
                  <a:gd name="connsiteX3" fmla="*/ 536361 w 872962"/>
                  <a:gd name="connsiteY3" fmla="*/ 244475 h 814523"/>
                  <a:gd name="connsiteX4" fmla="*/ 573954 w 872962"/>
                  <a:gd name="connsiteY4" fmla="*/ 244475 h 814523"/>
                  <a:gd name="connsiteX5" fmla="*/ 573954 w 872962"/>
                  <a:gd name="connsiteY5" fmla="*/ 51414 h 814523"/>
                  <a:gd name="connsiteX6" fmla="*/ 599968 w 872962"/>
                  <a:gd name="connsiteY6" fmla="*/ 25400 h 814523"/>
                  <a:gd name="connsiteX7" fmla="*/ 602803 w 872962"/>
                  <a:gd name="connsiteY7" fmla="*/ 25400 h 814523"/>
                  <a:gd name="connsiteX8" fmla="*/ 628817 w 872962"/>
                  <a:gd name="connsiteY8" fmla="*/ 51414 h 814523"/>
                  <a:gd name="connsiteX9" fmla="*/ 628817 w 872962"/>
                  <a:gd name="connsiteY9" fmla="*/ 244475 h 814523"/>
                  <a:gd name="connsiteX10" fmla="*/ 666411 w 872962"/>
                  <a:gd name="connsiteY10" fmla="*/ 244475 h 814523"/>
                  <a:gd name="connsiteX11" fmla="*/ 666411 w 872962"/>
                  <a:gd name="connsiteY11" fmla="*/ 41889 h 814523"/>
                  <a:gd name="connsiteX12" fmla="*/ 692425 w 872962"/>
                  <a:gd name="connsiteY12" fmla="*/ 15875 h 814523"/>
                  <a:gd name="connsiteX13" fmla="*/ 695260 w 872962"/>
                  <a:gd name="connsiteY13" fmla="*/ 15875 h 814523"/>
                  <a:gd name="connsiteX14" fmla="*/ 721274 w 872962"/>
                  <a:gd name="connsiteY14" fmla="*/ 41889 h 814523"/>
                  <a:gd name="connsiteX15" fmla="*/ 757015 w 872962"/>
                  <a:gd name="connsiteY15" fmla="*/ 258728 h 814523"/>
                  <a:gd name="connsiteX16" fmla="*/ 868805 w 872962"/>
                  <a:gd name="connsiteY16" fmla="*/ 379357 h 814523"/>
                  <a:gd name="connsiteX17" fmla="*/ 672070 w 872962"/>
                  <a:gd name="connsiteY17" fmla="*/ 756539 h 814523"/>
                  <a:gd name="connsiteX18" fmla="*/ 144225 w 872962"/>
                  <a:gd name="connsiteY18" fmla="*/ 754161 h 814523"/>
                  <a:gd name="connsiteX19" fmla="*/ 11722 w 872962"/>
                  <a:gd name="connsiteY19" fmla="*/ 362705 h 814523"/>
                  <a:gd name="connsiteX20" fmla="*/ 94964 w 872962"/>
                  <a:gd name="connsiteY20" fmla="*/ 265865 h 814523"/>
                  <a:gd name="connsiteX21" fmla="*/ 111674 w 872962"/>
                  <a:gd name="connsiteY21" fmla="*/ 254599 h 814523"/>
                  <a:gd name="connsiteX22" fmla="*/ 111674 w 872962"/>
                  <a:gd name="connsiteY22" fmla="*/ 35539 h 814523"/>
                  <a:gd name="connsiteX23" fmla="*/ 137688 w 872962"/>
                  <a:gd name="connsiteY23" fmla="*/ 9525 h 814523"/>
                  <a:gd name="connsiteX24" fmla="*/ 140523 w 872962"/>
                  <a:gd name="connsiteY24" fmla="*/ 9525 h 814523"/>
                  <a:gd name="connsiteX25" fmla="*/ 166537 w 872962"/>
                  <a:gd name="connsiteY25" fmla="*/ 35539 h 814523"/>
                  <a:gd name="connsiteX26" fmla="*/ 166537 w 872962"/>
                  <a:gd name="connsiteY26" fmla="*/ 244475 h 814523"/>
                  <a:gd name="connsiteX27" fmla="*/ 204130 w 872962"/>
                  <a:gd name="connsiteY27" fmla="*/ 244475 h 814523"/>
                  <a:gd name="connsiteX28" fmla="*/ 204130 w 872962"/>
                  <a:gd name="connsiteY28" fmla="*/ 48239 h 814523"/>
                  <a:gd name="connsiteX29" fmla="*/ 230144 w 872962"/>
                  <a:gd name="connsiteY29" fmla="*/ 22225 h 814523"/>
                  <a:gd name="connsiteX30" fmla="*/ 232979 w 872962"/>
                  <a:gd name="connsiteY30" fmla="*/ 22225 h 814523"/>
                  <a:gd name="connsiteX31" fmla="*/ 258993 w 872962"/>
                  <a:gd name="connsiteY31" fmla="*/ 48239 h 814523"/>
                  <a:gd name="connsiteX32" fmla="*/ 258993 w 872962"/>
                  <a:gd name="connsiteY32" fmla="*/ 244475 h 814523"/>
                  <a:gd name="connsiteX33" fmla="*/ 296586 w 872962"/>
                  <a:gd name="connsiteY33" fmla="*/ 244475 h 814523"/>
                  <a:gd name="connsiteX34" fmla="*/ 296586 w 872962"/>
                  <a:gd name="connsiteY34" fmla="*/ 67797 h 814523"/>
                  <a:gd name="connsiteX35" fmla="*/ 322600 w 872962"/>
                  <a:gd name="connsiteY35" fmla="*/ 41783 h 814523"/>
                  <a:gd name="connsiteX36" fmla="*/ 325435 w 872962"/>
                  <a:gd name="connsiteY36" fmla="*/ 41783 h 814523"/>
                  <a:gd name="connsiteX37" fmla="*/ 351449 w 872962"/>
                  <a:gd name="connsiteY37" fmla="*/ 67797 h 814523"/>
                  <a:gd name="connsiteX38" fmla="*/ 351449 w 872962"/>
                  <a:gd name="connsiteY38" fmla="*/ 244475 h 814523"/>
                  <a:gd name="connsiteX39" fmla="*/ 389042 w 872962"/>
                  <a:gd name="connsiteY39" fmla="*/ 244475 h 814523"/>
                  <a:gd name="connsiteX40" fmla="*/ 389042 w 872962"/>
                  <a:gd name="connsiteY40" fmla="*/ 41889 h 814523"/>
                  <a:gd name="connsiteX41" fmla="*/ 415056 w 872962"/>
                  <a:gd name="connsiteY41" fmla="*/ 15875 h 814523"/>
                  <a:gd name="connsiteX42" fmla="*/ 417891 w 872962"/>
                  <a:gd name="connsiteY42" fmla="*/ 15875 h 814523"/>
                  <a:gd name="connsiteX43" fmla="*/ 443905 w 872962"/>
                  <a:gd name="connsiteY43" fmla="*/ 41889 h 814523"/>
                  <a:gd name="connsiteX44" fmla="*/ 443905 w 872962"/>
                  <a:gd name="connsiteY44" fmla="*/ 244475 h 814523"/>
                  <a:gd name="connsiteX45" fmla="*/ 481498 w 872962"/>
                  <a:gd name="connsiteY45" fmla="*/ 244475 h 814523"/>
                  <a:gd name="connsiteX46" fmla="*/ 481498 w 872962"/>
                  <a:gd name="connsiteY46" fmla="*/ 26014 h 814523"/>
                  <a:gd name="connsiteX47" fmla="*/ 507512 w 872962"/>
                  <a:gd name="connsiteY47" fmla="*/ 0 h 814523"/>
                  <a:gd name="connsiteX0" fmla="*/ 507512 w 872962"/>
                  <a:gd name="connsiteY0" fmla="*/ 0 h 814523"/>
                  <a:gd name="connsiteX1" fmla="*/ 510347 w 872962"/>
                  <a:gd name="connsiteY1" fmla="*/ 0 h 814523"/>
                  <a:gd name="connsiteX2" fmla="*/ 536361 w 872962"/>
                  <a:gd name="connsiteY2" fmla="*/ 26014 h 814523"/>
                  <a:gd name="connsiteX3" fmla="*/ 536361 w 872962"/>
                  <a:gd name="connsiteY3" fmla="*/ 244475 h 814523"/>
                  <a:gd name="connsiteX4" fmla="*/ 573954 w 872962"/>
                  <a:gd name="connsiteY4" fmla="*/ 244475 h 814523"/>
                  <a:gd name="connsiteX5" fmla="*/ 573954 w 872962"/>
                  <a:gd name="connsiteY5" fmla="*/ 51414 h 814523"/>
                  <a:gd name="connsiteX6" fmla="*/ 599968 w 872962"/>
                  <a:gd name="connsiteY6" fmla="*/ 25400 h 814523"/>
                  <a:gd name="connsiteX7" fmla="*/ 602803 w 872962"/>
                  <a:gd name="connsiteY7" fmla="*/ 25400 h 814523"/>
                  <a:gd name="connsiteX8" fmla="*/ 628817 w 872962"/>
                  <a:gd name="connsiteY8" fmla="*/ 51414 h 814523"/>
                  <a:gd name="connsiteX9" fmla="*/ 628817 w 872962"/>
                  <a:gd name="connsiteY9" fmla="*/ 244475 h 814523"/>
                  <a:gd name="connsiteX10" fmla="*/ 666411 w 872962"/>
                  <a:gd name="connsiteY10" fmla="*/ 244475 h 814523"/>
                  <a:gd name="connsiteX11" fmla="*/ 666411 w 872962"/>
                  <a:gd name="connsiteY11" fmla="*/ 41889 h 814523"/>
                  <a:gd name="connsiteX12" fmla="*/ 692425 w 872962"/>
                  <a:gd name="connsiteY12" fmla="*/ 15875 h 814523"/>
                  <a:gd name="connsiteX13" fmla="*/ 695260 w 872962"/>
                  <a:gd name="connsiteY13" fmla="*/ 15875 h 814523"/>
                  <a:gd name="connsiteX14" fmla="*/ 721274 w 872962"/>
                  <a:gd name="connsiteY14" fmla="*/ 41889 h 814523"/>
                  <a:gd name="connsiteX15" fmla="*/ 757015 w 872962"/>
                  <a:gd name="connsiteY15" fmla="*/ 258728 h 814523"/>
                  <a:gd name="connsiteX16" fmla="*/ 868805 w 872962"/>
                  <a:gd name="connsiteY16" fmla="*/ 379357 h 814523"/>
                  <a:gd name="connsiteX17" fmla="*/ 672070 w 872962"/>
                  <a:gd name="connsiteY17" fmla="*/ 756539 h 814523"/>
                  <a:gd name="connsiteX18" fmla="*/ 144225 w 872962"/>
                  <a:gd name="connsiteY18" fmla="*/ 754161 h 814523"/>
                  <a:gd name="connsiteX19" fmla="*/ 11722 w 872962"/>
                  <a:gd name="connsiteY19" fmla="*/ 362705 h 814523"/>
                  <a:gd name="connsiteX20" fmla="*/ 94964 w 872962"/>
                  <a:gd name="connsiteY20" fmla="*/ 265865 h 814523"/>
                  <a:gd name="connsiteX21" fmla="*/ 111674 w 872962"/>
                  <a:gd name="connsiteY21" fmla="*/ 254599 h 814523"/>
                  <a:gd name="connsiteX22" fmla="*/ 111674 w 872962"/>
                  <a:gd name="connsiteY22" fmla="*/ 35539 h 814523"/>
                  <a:gd name="connsiteX23" fmla="*/ 137688 w 872962"/>
                  <a:gd name="connsiteY23" fmla="*/ 9525 h 814523"/>
                  <a:gd name="connsiteX24" fmla="*/ 140523 w 872962"/>
                  <a:gd name="connsiteY24" fmla="*/ 9525 h 814523"/>
                  <a:gd name="connsiteX25" fmla="*/ 166537 w 872962"/>
                  <a:gd name="connsiteY25" fmla="*/ 35539 h 814523"/>
                  <a:gd name="connsiteX26" fmla="*/ 166537 w 872962"/>
                  <a:gd name="connsiteY26" fmla="*/ 244475 h 814523"/>
                  <a:gd name="connsiteX27" fmla="*/ 204130 w 872962"/>
                  <a:gd name="connsiteY27" fmla="*/ 244475 h 814523"/>
                  <a:gd name="connsiteX28" fmla="*/ 204130 w 872962"/>
                  <a:gd name="connsiteY28" fmla="*/ 48239 h 814523"/>
                  <a:gd name="connsiteX29" fmla="*/ 230144 w 872962"/>
                  <a:gd name="connsiteY29" fmla="*/ 22225 h 814523"/>
                  <a:gd name="connsiteX30" fmla="*/ 232979 w 872962"/>
                  <a:gd name="connsiteY30" fmla="*/ 22225 h 814523"/>
                  <a:gd name="connsiteX31" fmla="*/ 258993 w 872962"/>
                  <a:gd name="connsiteY31" fmla="*/ 48239 h 814523"/>
                  <a:gd name="connsiteX32" fmla="*/ 258993 w 872962"/>
                  <a:gd name="connsiteY32" fmla="*/ 244475 h 814523"/>
                  <a:gd name="connsiteX33" fmla="*/ 296586 w 872962"/>
                  <a:gd name="connsiteY33" fmla="*/ 244475 h 814523"/>
                  <a:gd name="connsiteX34" fmla="*/ 296586 w 872962"/>
                  <a:gd name="connsiteY34" fmla="*/ 67797 h 814523"/>
                  <a:gd name="connsiteX35" fmla="*/ 322600 w 872962"/>
                  <a:gd name="connsiteY35" fmla="*/ 41783 h 814523"/>
                  <a:gd name="connsiteX36" fmla="*/ 325435 w 872962"/>
                  <a:gd name="connsiteY36" fmla="*/ 41783 h 814523"/>
                  <a:gd name="connsiteX37" fmla="*/ 351449 w 872962"/>
                  <a:gd name="connsiteY37" fmla="*/ 67797 h 814523"/>
                  <a:gd name="connsiteX38" fmla="*/ 351449 w 872962"/>
                  <a:gd name="connsiteY38" fmla="*/ 244475 h 814523"/>
                  <a:gd name="connsiteX39" fmla="*/ 389042 w 872962"/>
                  <a:gd name="connsiteY39" fmla="*/ 244475 h 814523"/>
                  <a:gd name="connsiteX40" fmla="*/ 389042 w 872962"/>
                  <a:gd name="connsiteY40" fmla="*/ 41889 h 814523"/>
                  <a:gd name="connsiteX41" fmla="*/ 415056 w 872962"/>
                  <a:gd name="connsiteY41" fmla="*/ 15875 h 814523"/>
                  <a:gd name="connsiteX42" fmla="*/ 417891 w 872962"/>
                  <a:gd name="connsiteY42" fmla="*/ 15875 h 814523"/>
                  <a:gd name="connsiteX43" fmla="*/ 443905 w 872962"/>
                  <a:gd name="connsiteY43" fmla="*/ 41889 h 814523"/>
                  <a:gd name="connsiteX44" fmla="*/ 443905 w 872962"/>
                  <a:gd name="connsiteY44" fmla="*/ 244475 h 814523"/>
                  <a:gd name="connsiteX45" fmla="*/ 481498 w 872962"/>
                  <a:gd name="connsiteY45" fmla="*/ 244475 h 814523"/>
                  <a:gd name="connsiteX46" fmla="*/ 481498 w 872962"/>
                  <a:gd name="connsiteY46" fmla="*/ 26014 h 814523"/>
                  <a:gd name="connsiteX47" fmla="*/ 507512 w 872962"/>
                  <a:gd name="connsiteY47" fmla="*/ 0 h 814523"/>
                  <a:gd name="connsiteX0" fmla="*/ 507512 w 876298"/>
                  <a:gd name="connsiteY0" fmla="*/ 0 h 814523"/>
                  <a:gd name="connsiteX1" fmla="*/ 510347 w 876298"/>
                  <a:gd name="connsiteY1" fmla="*/ 0 h 814523"/>
                  <a:gd name="connsiteX2" fmla="*/ 536361 w 876298"/>
                  <a:gd name="connsiteY2" fmla="*/ 26014 h 814523"/>
                  <a:gd name="connsiteX3" fmla="*/ 536361 w 876298"/>
                  <a:gd name="connsiteY3" fmla="*/ 244475 h 814523"/>
                  <a:gd name="connsiteX4" fmla="*/ 573954 w 876298"/>
                  <a:gd name="connsiteY4" fmla="*/ 244475 h 814523"/>
                  <a:gd name="connsiteX5" fmla="*/ 573954 w 876298"/>
                  <a:gd name="connsiteY5" fmla="*/ 51414 h 814523"/>
                  <a:gd name="connsiteX6" fmla="*/ 599968 w 876298"/>
                  <a:gd name="connsiteY6" fmla="*/ 25400 h 814523"/>
                  <a:gd name="connsiteX7" fmla="*/ 602803 w 876298"/>
                  <a:gd name="connsiteY7" fmla="*/ 25400 h 814523"/>
                  <a:gd name="connsiteX8" fmla="*/ 628817 w 876298"/>
                  <a:gd name="connsiteY8" fmla="*/ 51414 h 814523"/>
                  <a:gd name="connsiteX9" fmla="*/ 628817 w 876298"/>
                  <a:gd name="connsiteY9" fmla="*/ 244475 h 814523"/>
                  <a:gd name="connsiteX10" fmla="*/ 666411 w 876298"/>
                  <a:gd name="connsiteY10" fmla="*/ 244475 h 814523"/>
                  <a:gd name="connsiteX11" fmla="*/ 666411 w 876298"/>
                  <a:gd name="connsiteY11" fmla="*/ 41889 h 814523"/>
                  <a:gd name="connsiteX12" fmla="*/ 692425 w 876298"/>
                  <a:gd name="connsiteY12" fmla="*/ 15875 h 814523"/>
                  <a:gd name="connsiteX13" fmla="*/ 695260 w 876298"/>
                  <a:gd name="connsiteY13" fmla="*/ 15875 h 814523"/>
                  <a:gd name="connsiteX14" fmla="*/ 721274 w 876298"/>
                  <a:gd name="connsiteY14" fmla="*/ 41889 h 814523"/>
                  <a:gd name="connsiteX15" fmla="*/ 757015 w 876298"/>
                  <a:gd name="connsiteY15" fmla="*/ 258728 h 814523"/>
                  <a:gd name="connsiteX16" fmla="*/ 868805 w 876298"/>
                  <a:gd name="connsiteY16" fmla="*/ 379357 h 814523"/>
                  <a:gd name="connsiteX17" fmla="*/ 672070 w 876298"/>
                  <a:gd name="connsiteY17" fmla="*/ 756539 h 814523"/>
                  <a:gd name="connsiteX18" fmla="*/ 144225 w 876298"/>
                  <a:gd name="connsiteY18" fmla="*/ 754161 h 814523"/>
                  <a:gd name="connsiteX19" fmla="*/ 11722 w 876298"/>
                  <a:gd name="connsiteY19" fmla="*/ 362705 h 814523"/>
                  <a:gd name="connsiteX20" fmla="*/ 94964 w 876298"/>
                  <a:gd name="connsiteY20" fmla="*/ 265865 h 814523"/>
                  <a:gd name="connsiteX21" fmla="*/ 111674 w 876298"/>
                  <a:gd name="connsiteY21" fmla="*/ 254599 h 814523"/>
                  <a:gd name="connsiteX22" fmla="*/ 111674 w 876298"/>
                  <a:gd name="connsiteY22" fmla="*/ 35539 h 814523"/>
                  <a:gd name="connsiteX23" fmla="*/ 137688 w 876298"/>
                  <a:gd name="connsiteY23" fmla="*/ 9525 h 814523"/>
                  <a:gd name="connsiteX24" fmla="*/ 140523 w 876298"/>
                  <a:gd name="connsiteY24" fmla="*/ 9525 h 814523"/>
                  <a:gd name="connsiteX25" fmla="*/ 166537 w 876298"/>
                  <a:gd name="connsiteY25" fmla="*/ 35539 h 814523"/>
                  <a:gd name="connsiteX26" fmla="*/ 166537 w 876298"/>
                  <a:gd name="connsiteY26" fmla="*/ 244475 h 814523"/>
                  <a:gd name="connsiteX27" fmla="*/ 204130 w 876298"/>
                  <a:gd name="connsiteY27" fmla="*/ 244475 h 814523"/>
                  <a:gd name="connsiteX28" fmla="*/ 204130 w 876298"/>
                  <a:gd name="connsiteY28" fmla="*/ 48239 h 814523"/>
                  <a:gd name="connsiteX29" fmla="*/ 230144 w 876298"/>
                  <a:gd name="connsiteY29" fmla="*/ 22225 h 814523"/>
                  <a:gd name="connsiteX30" fmla="*/ 232979 w 876298"/>
                  <a:gd name="connsiteY30" fmla="*/ 22225 h 814523"/>
                  <a:gd name="connsiteX31" fmla="*/ 258993 w 876298"/>
                  <a:gd name="connsiteY31" fmla="*/ 48239 h 814523"/>
                  <a:gd name="connsiteX32" fmla="*/ 258993 w 876298"/>
                  <a:gd name="connsiteY32" fmla="*/ 244475 h 814523"/>
                  <a:gd name="connsiteX33" fmla="*/ 296586 w 876298"/>
                  <a:gd name="connsiteY33" fmla="*/ 244475 h 814523"/>
                  <a:gd name="connsiteX34" fmla="*/ 296586 w 876298"/>
                  <a:gd name="connsiteY34" fmla="*/ 67797 h 814523"/>
                  <a:gd name="connsiteX35" fmla="*/ 322600 w 876298"/>
                  <a:gd name="connsiteY35" fmla="*/ 41783 h 814523"/>
                  <a:gd name="connsiteX36" fmla="*/ 325435 w 876298"/>
                  <a:gd name="connsiteY36" fmla="*/ 41783 h 814523"/>
                  <a:gd name="connsiteX37" fmla="*/ 351449 w 876298"/>
                  <a:gd name="connsiteY37" fmla="*/ 67797 h 814523"/>
                  <a:gd name="connsiteX38" fmla="*/ 351449 w 876298"/>
                  <a:gd name="connsiteY38" fmla="*/ 244475 h 814523"/>
                  <a:gd name="connsiteX39" fmla="*/ 389042 w 876298"/>
                  <a:gd name="connsiteY39" fmla="*/ 244475 h 814523"/>
                  <a:gd name="connsiteX40" fmla="*/ 389042 w 876298"/>
                  <a:gd name="connsiteY40" fmla="*/ 41889 h 814523"/>
                  <a:gd name="connsiteX41" fmla="*/ 415056 w 876298"/>
                  <a:gd name="connsiteY41" fmla="*/ 15875 h 814523"/>
                  <a:gd name="connsiteX42" fmla="*/ 417891 w 876298"/>
                  <a:gd name="connsiteY42" fmla="*/ 15875 h 814523"/>
                  <a:gd name="connsiteX43" fmla="*/ 443905 w 876298"/>
                  <a:gd name="connsiteY43" fmla="*/ 41889 h 814523"/>
                  <a:gd name="connsiteX44" fmla="*/ 443905 w 876298"/>
                  <a:gd name="connsiteY44" fmla="*/ 244475 h 814523"/>
                  <a:gd name="connsiteX45" fmla="*/ 481498 w 876298"/>
                  <a:gd name="connsiteY45" fmla="*/ 244475 h 814523"/>
                  <a:gd name="connsiteX46" fmla="*/ 481498 w 876298"/>
                  <a:gd name="connsiteY46" fmla="*/ 26014 h 814523"/>
                  <a:gd name="connsiteX47" fmla="*/ 507512 w 876298"/>
                  <a:gd name="connsiteY47" fmla="*/ 0 h 814523"/>
                  <a:gd name="connsiteX0" fmla="*/ 497449 w 866235"/>
                  <a:gd name="connsiteY0" fmla="*/ 0 h 814523"/>
                  <a:gd name="connsiteX1" fmla="*/ 500284 w 866235"/>
                  <a:gd name="connsiteY1" fmla="*/ 0 h 814523"/>
                  <a:gd name="connsiteX2" fmla="*/ 526298 w 866235"/>
                  <a:gd name="connsiteY2" fmla="*/ 26014 h 814523"/>
                  <a:gd name="connsiteX3" fmla="*/ 526298 w 866235"/>
                  <a:gd name="connsiteY3" fmla="*/ 244475 h 814523"/>
                  <a:gd name="connsiteX4" fmla="*/ 563891 w 866235"/>
                  <a:gd name="connsiteY4" fmla="*/ 244475 h 814523"/>
                  <a:gd name="connsiteX5" fmla="*/ 563891 w 866235"/>
                  <a:gd name="connsiteY5" fmla="*/ 51414 h 814523"/>
                  <a:gd name="connsiteX6" fmla="*/ 589905 w 866235"/>
                  <a:gd name="connsiteY6" fmla="*/ 25400 h 814523"/>
                  <a:gd name="connsiteX7" fmla="*/ 592740 w 866235"/>
                  <a:gd name="connsiteY7" fmla="*/ 25400 h 814523"/>
                  <a:gd name="connsiteX8" fmla="*/ 618754 w 866235"/>
                  <a:gd name="connsiteY8" fmla="*/ 51414 h 814523"/>
                  <a:gd name="connsiteX9" fmla="*/ 618754 w 866235"/>
                  <a:gd name="connsiteY9" fmla="*/ 244475 h 814523"/>
                  <a:gd name="connsiteX10" fmla="*/ 656348 w 866235"/>
                  <a:gd name="connsiteY10" fmla="*/ 244475 h 814523"/>
                  <a:gd name="connsiteX11" fmla="*/ 656348 w 866235"/>
                  <a:gd name="connsiteY11" fmla="*/ 41889 h 814523"/>
                  <a:gd name="connsiteX12" fmla="*/ 682362 w 866235"/>
                  <a:gd name="connsiteY12" fmla="*/ 15875 h 814523"/>
                  <a:gd name="connsiteX13" fmla="*/ 685197 w 866235"/>
                  <a:gd name="connsiteY13" fmla="*/ 15875 h 814523"/>
                  <a:gd name="connsiteX14" fmla="*/ 711211 w 866235"/>
                  <a:gd name="connsiteY14" fmla="*/ 41889 h 814523"/>
                  <a:gd name="connsiteX15" fmla="*/ 746952 w 866235"/>
                  <a:gd name="connsiteY15" fmla="*/ 258728 h 814523"/>
                  <a:gd name="connsiteX16" fmla="*/ 858742 w 866235"/>
                  <a:gd name="connsiteY16" fmla="*/ 379357 h 814523"/>
                  <a:gd name="connsiteX17" fmla="*/ 662007 w 866235"/>
                  <a:gd name="connsiteY17" fmla="*/ 756539 h 814523"/>
                  <a:gd name="connsiteX18" fmla="*/ 134162 w 866235"/>
                  <a:gd name="connsiteY18" fmla="*/ 754161 h 814523"/>
                  <a:gd name="connsiteX19" fmla="*/ 1659 w 866235"/>
                  <a:gd name="connsiteY19" fmla="*/ 362705 h 814523"/>
                  <a:gd name="connsiteX20" fmla="*/ 61112 w 866235"/>
                  <a:gd name="connsiteY20" fmla="*/ 277760 h 814523"/>
                  <a:gd name="connsiteX21" fmla="*/ 101611 w 866235"/>
                  <a:gd name="connsiteY21" fmla="*/ 254599 h 814523"/>
                  <a:gd name="connsiteX22" fmla="*/ 101611 w 866235"/>
                  <a:gd name="connsiteY22" fmla="*/ 35539 h 814523"/>
                  <a:gd name="connsiteX23" fmla="*/ 127625 w 866235"/>
                  <a:gd name="connsiteY23" fmla="*/ 9525 h 814523"/>
                  <a:gd name="connsiteX24" fmla="*/ 130460 w 866235"/>
                  <a:gd name="connsiteY24" fmla="*/ 9525 h 814523"/>
                  <a:gd name="connsiteX25" fmla="*/ 156474 w 866235"/>
                  <a:gd name="connsiteY25" fmla="*/ 35539 h 814523"/>
                  <a:gd name="connsiteX26" fmla="*/ 156474 w 866235"/>
                  <a:gd name="connsiteY26" fmla="*/ 244475 h 814523"/>
                  <a:gd name="connsiteX27" fmla="*/ 194067 w 866235"/>
                  <a:gd name="connsiteY27" fmla="*/ 244475 h 814523"/>
                  <a:gd name="connsiteX28" fmla="*/ 194067 w 866235"/>
                  <a:gd name="connsiteY28" fmla="*/ 48239 h 814523"/>
                  <a:gd name="connsiteX29" fmla="*/ 220081 w 866235"/>
                  <a:gd name="connsiteY29" fmla="*/ 22225 h 814523"/>
                  <a:gd name="connsiteX30" fmla="*/ 222916 w 866235"/>
                  <a:gd name="connsiteY30" fmla="*/ 22225 h 814523"/>
                  <a:gd name="connsiteX31" fmla="*/ 248930 w 866235"/>
                  <a:gd name="connsiteY31" fmla="*/ 48239 h 814523"/>
                  <a:gd name="connsiteX32" fmla="*/ 248930 w 866235"/>
                  <a:gd name="connsiteY32" fmla="*/ 244475 h 814523"/>
                  <a:gd name="connsiteX33" fmla="*/ 286523 w 866235"/>
                  <a:gd name="connsiteY33" fmla="*/ 244475 h 814523"/>
                  <a:gd name="connsiteX34" fmla="*/ 286523 w 866235"/>
                  <a:gd name="connsiteY34" fmla="*/ 67797 h 814523"/>
                  <a:gd name="connsiteX35" fmla="*/ 312537 w 866235"/>
                  <a:gd name="connsiteY35" fmla="*/ 41783 h 814523"/>
                  <a:gd name="connsiteX36" fmla="*/ 315372 w 866235"/>
                  <a:gd name="connsiteY36" fmla="*/ 41783 h 814523"/>
                  <a:gd name="connsiteX37" fmla="*/ 341386 w 866235"/>
                  <a:gd name="connsiteY37" fmla="*/ 67797 h 814523"/>
                  <a:gd name="connsiteX38" fmla="*/ 341386 w 866235"/>
                  <a:gd name="connsiteY38" fmla="*/ 244475 h 814523"/>
                  <a:gd name="connsiteX39" fmla="*/ 378979 w 866235"/>
                  <a:gd name="connsiteY39" fmla="*/ 244475 h 814523"/>
                  <a:gd name="connsiteX40" fmla="*/ 378979 w 866235"/>
                  <a:gd name="connsiteY40" fmla="*/ 41889 h 814523"/>
                  <a:gd name="connsiteX41" fmla="*/ 404993 w 866235"/>
                  <a:gd name="connsiteY41" fmla="*/ 15875 h 814523"/>
                  <a:gd name="connsiteX42" fmla="*/ 407828 w 866235"/>
                  <a:gd name="connsiteY42" fmla="*/ 15875 h 814523"/>
                  <a:gd name="connsiteX43" fmla="*/ 433842 w 866235"/>
                  <a:gd name="connsiteY43" fmla="*/ 41889 h 814523"/>
                  <a:gd name="connsiteX44" fmla="*/ 433842 w 866235"/>
                  <a:gd name="connsiteY44" fmla="*/ 244475 h 814523"/>
                  <a:gd name="connsiteX45" fmla="*/ 471435 w 866235"/>
                  <a:gd name="connsiteY45" fmla="*/ 244475 h 814523"/>
                  <a:gd name="connsiteX46" fmla="*/ 471435 w 866235"/>
                  <a:gd name="connsiteY46" fmla="*/ 26014 h 814523"/>
                  <a:gd name="connsiteX47" fmla="*/ 497449 w 866235"/>
                  <a:gd name="connsiteY47" fmla="*/ 0 h 814523"/>
                  <a:gd name="connsiteX0" fmla="*/ 496029 w 864815"/>
                  <a:gd name="connsiteY0" fmla="*/ 0 h 814523"/>
                  <a:gd name="connsiteX1" fmla="*/ 498864 w 864815"/>
                  <a:gd name="connsiteY1" fmla="*/ 0 h 814523"/>
                  <a:gd name="connsiteX2" fmla="*/ 524878 w 864815"/>
                  <a:gd name="connsiteY2" fmla="*/ 26014 h 814523"/>
                  <a:gd name="connsiteX3" fmla="*/ 524878 w 864815"/>
                  <a:gd name="connsiteY3" fmla="*/ 244475 h 814523"/>
                  <a:gd name="connsiteX4" fmla="*/ 562471 w 864815"/>
                  <a:gd name="connsiteY4" fmla="*/ 244475 h 814523"/>
                  <a:gd name="connsiteX5" fmla="*/ 562471 w 864815"/>
                  <a:gd name="connsiteY5" fmla="*/ 51414 h 814523"/>
                  <a:gd name="connsiteX6" fmla="*/ 588485 w 864815"/>
                  <a:gd name="connsiteY6" fmla="*/ 25400 h 814523"/>
                  <a:gd name="connsiteX7" fmla="*/ 591320 w 864815"/>
                  <a:gd name="connsiteY7" fmla="*/ 25400 h 814523"/>
                  <a:gd name="connsiteX8" fmla="*/ 617334 w 864815"/>
                  <a:gd name="connsiteY8" fmla="*/ 51414 h 814523"/>
                  <a:gd name="connsiteX9" fmla="*/ 617334 w 864815"/>
                  <a:gd name="connsiteY9" fmla="*/ 244475 h 814523"/>
                  <a:gd name="connsiteX10" fmla="*/ 654928 w 864815"/>
                  <a:gd name="connsiteY10" fmla="*/ 244475 h 814523"/>
                  <a:gd name="connsiteX11" fmla="*/ 654928 w 864815"/>
                  <a:gd name="connsiteY11" fmla="*/ 41889 h 814523"/>
                  <a:gd name="connsiteX12" fmla="*/ 680942 w 864815"/>
                  <a:gd name="connsiteY12" fmla="*/ 15875 h 814523"/>
                  <a:gd name="connsiteX13" fmla="*/ 683777 w 864815"/>
                  <a:gd name="connsiteY13" fmla="*/ 15875 h 814523"/>
                  <a:gd name="connsiteX14" fmla="*/ 709791 w 864815"/>
                  <a:gd name="connsiteY14" fmla="*/ 41889 h 814523"/>
                  <a:gd name="connsiteX15" fmla="*/ 745532 w 864815"/>
                  <a:gd name="connsiteY15" fmla="*/ 258728 h 814523"/>
                  <a:gd name="connsiteX16" fmla="*/ 857322 w 864815"/>
                  <a:gd name="connsiteY16" fmla="*/ 379357 h 814523"/>
                  <a:gd name="connsiteX17" fmla="*/ 660587 w 864815"/>
                  <a:gd name="connsiteY17" fmla="*/ 756539 h 814523"/>
                  <a:gd name="connsiteX18" fmla="*/ 132742 w 864815"/>
                  <a:gd name="connsiteY18" fmla="*/ 754161 h 814523"/>
                  <a:gd name="connsiteX19" fmla="*/ 239 w 864815"/>
                  <a:gd name="connsiteY19" fmla="*/ 362705 h 814523"/>
                  <a:gd name="connsiteX20" fmla="*/ 100191 w 864815"/>
                  <a:gd name="connsiteY20" fmla="*/ 254599 h 814523"/>
                  <a:gd name="connsiteX21" fmla="*/ 100191 w 864815"/>
                  <a:gd name="connsiteY21" fmla="*/ 35539 h 814523"/>
                  <a:gd name="connsiteX22" fmla="*/ 126205 w 864815"/>
                  <a:gd name="connsiteY22" fmla="*/ 9525 h 814523"/>
                  <a:gd name="connsiteX23" fmla="*/ 129040 w 864815"/>
                  <a:gd name="connsiteY23" fmla="*/ 9525 h 814523"/>
                  <a:gd name="connsiteX24" fmla="*/ 155054 w 864815"/>
                  <a:gd name="connsiteY24" fmla="*/ 35539 h 814523"/>
                  <a:gd name="connsiteX25" fmla="*/ 155054 w 864815"/>
                  <a:gd name="connsiteY25" fmla="*/ 244475 h 814523"/>
                  <a:gd name="connsiteX26" fmla="*/ 192647 w 864815"/>
                  <a:gd name="connsiteY26" fmla="*/ 244475 h 814523"/>
                  <a:gd name="connsiteX27" fmla="*/ 192647 w 864815"/>
                  <a:gd name="connsiteY27" fmla="*/ 48239 h 814523"/>
                  <a:gd name="connsiteX28" fmla="*/ 218661 w 864815"/>
                  <a:gd name="connsiteY28" fmla="*/ 22225 h 814523"/>
                  <a:gd name="connsiteX29" fmla="*/ 221496 w 864815"/>
                  <a:gd name="connsiteY29" fmla="*/ 22225 h 814523"/>
                  <a:gd name="connsiteX30" fmla="*/ 247510 w 864815"/>
                  <a:gd name="connsiteY30" fmla="*/ 48239 h 814523"/>
                  <a:gd name="connsiteX31" fmla="*/ 247510 w 864815"/>
                  <a:gd name="connsiteY31" fmla="*/ 244475 h 814523"/>
                  <a:gd name="connsiteX32" fmla="*/ 285103 w 864815"/>
                  <a:gd name="connsiteY32" fmla="*/ 244475 h 814523"/>
                  <a:gd name="connsiteX33" fmla="*/ 285103 w 864815"/>
                  <a:gd name="connsiteY33" fmla="*/ 67797 h 814523"/>
                  <a:gd name="connsiteX34" fmla="*/ 311117 w 864815"/>
                  <a:gd name="connsiteY34" fmla="*/ 41783 h 814523"/>
                  <a:gd name="connsiteX35" fmla="*/ 313952 w 864815"/>
                  <a:gd name="connsiteY35" fmla="*/ 41783 h 814523"/>
                  <a:gd name="connsiteX36" fmla="*/ 339966 w 864815"/>
                  <a:gd name="connsiteY36" fmla="*/ 67797 h 814523"/>
                  <a:gd name="connsiteX37" fmla="*/ 339966 w 864815"/>
                  <a:gd name="connsiteY37" fmla="*/ 244475 h 814523"/>
                  <a:gd name="connsiteX38" fmla="*/ 377559 w 864815"/>
                  <a:gd name="connsiteY38" fmla="*/ 244475 h 814523"/>
                  <a:gd name="connsiteX39" fmla="*/ 377559 w 864815"/>
                  <a:gd name="connsiteY39" fmla="*/ 41889 h 814523"/>
                  <a:gd name="connsiteX40" fmla="*/ 403573 w 864815"/>
                  <a:gd name="connsiteY40" fmla="*/ 15875 h 814523"/>
                  <a:gd name="connsiteX41" fmla="*/ 406408 w 864815"/>
                  <a:gd name="connsiteY41" fmla="*/ 15875 h 814523"/>
                  <a:gd name="connsiteX42" fmla="*/ 432422 w 864815"/>
                  <a:gd name="connsiteY42" fmla="*/ 41889 h 814523"/>
                  <a:gd name="connsiteX43" fmla="*/ 432422 w 864815"/>
                  <a:gd name="connsiteY43" fmla="*/ 244475 h 814523"/>
                  <a:gd name="connsiteX44" fmla="*/ 470015 w 864815"/>
                  <a:gd name="connsiteY44" fmla="*/ 244475 h 814523"/>
                  <a:gd name="connsiteX45" fmla="*/ 470015 w 864815"/>
                  <a:gd name="connsiteY45" fmla="*/ 26014 h 814523"/>
                  <a:gd name="connsiteX46" fmla="*/ 496029 w 864815"/>
                  <a:gd name="connsiteY46"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244475 h 814523"/>
                  <a:gd name="connsiteX5" fmla="*/ 579514 w 881858"/>
                  <a:gd name="connsiteY5" fmla="*/ 51414 h 814523"/>
                  <a:gd name="connsiteX6" fmla="*/ 605528 w 881858"/>
                  <a:gd name="connsiteY6" fmla="*/ 25400 h 814523"/>
                  <a:gd name="connsiteX7" fmla="*/ 608363 w 881858"/>
                  <a:gd name="connsiteY7" fmla="*/ 25400 h 814523"/>
                  <a:gd name="connsiteX8" fmla="*/ 634377 w 881858"/>
                  <a:gd name="connsiteY8" fmla="*/ 51414 h 814523"/>
                  <a:gd name="connsiteX9" fmla="*/ 634377 w 881858"/>
                  <a:gd name="connsiteY9" fmla="*/ 244475 h 814523"/>
                  <a:gd name="connsiteX10" fmla="*/ 671971 w 881858"/>
                  <a:gd name="connsiteY10" fmla="*/ 244475 h 814523"/>
                  <a:gd name="connsiteX11" fmla="*/ 671971 w 881858"/>
                  <a:gd name="connsiteY11" fmla="*/ 41889 h 814523"/>
                  <a:gd name="connsiteX12" fmla="*/ 697985 w 881858"/>
                  <a:gd name="connsiteY12" fmla="*/ 15875 h 814523"/>
                  <a:gd name="connsiteX13" fmla="*/ 700820 w 881858"/>
                  <a:gd name="connsiteY13" fmla="*/ 15875 h 814523"/>
                  <a:gd name="connsiteX14" fmla="*/ 726834 w 881858"/>
                  <a:gd name="connsiteY14" fmla="*/ 41889 h 814523"/>
                  <a:gd name="connsiteX15" fmla="*/ 762575 w 881858"/>
                  <a:gd name="connsiteY15" fmla="*/ 258728 h 814523"/>
                  <a:gd name="connsiteX16" fmla="*/ 874365 w 881858"/>
                  <a:gd name="connsiteY16" fmla="*/ 379357 h 814523"/>
                  <a:gd name="connsiteX17" fmla="*/ 677630 w 881858"/>
                  <a:gd name="connsiteY17" fmla="*/ 756539 h 814523"/>
                  <a:gd name="connsiteX18" fmla="*/ 149785 w 881858"/>
                  <a:gd name="connsiteY18" fmla="*/ 754161 h 814523"/>
                  <a:gd name="connsiteX19" fmla="*/ 17282 w 881858"/>
                  <a:gd name="connsiteY19" fmla="*/ 362705 h 814523"/>
                  <a:gd name="connsiteX20" fmla="*/ 117234 w 881858"/>
                  <a:gd name="connsiteY20" fmla="*/ 254599 h 814523"/>
                  <a:gd name="connsiteX21" fmla="*/ 117234 w 881858"/>
                  <a:gd name="connsiteY21" fmla="*/ 35539 h 814523"/>
                  <a:gd name="connsiteX22" fmla="*/ 143248 w 881858"/>
                  <a:gd name="connsiteY22" fmla="*/ 9525 h 814523"/>
                  <a:gd name="connsiteX23" fmla="*/ 146083 w 881858"/>
                  <a:gd name="connsiteY23" fmla="*/ 9525 h 814523"/>
                  <a:gd name="connsiteX24" fmla="*/ 172097 w 881858"/>
                  <a:gd name="connsiteY24" fmla="*/ 35539 h 814523"/>
                  <a:gd name="connsiteX25" fmla="*/ 172097 w 881858"/>
                  <a:gd name="connsiteY25" fmla="*/ 244475 h 814523"/>
                  <a:gd name="connsiteX26" fmla="*/ 209690 w 881858"/>
                  <a:gd name="connsiteY26" fmla="*/ 244475 h 814523"/>
                  <a:gd name="connsiteX27" fmla="*/ 209690 w 881858"/>
                  <a:gd name="connsiteY27" fmla="*/ 48239 h 814523"/>
                  <a:gd name="connsiteX28" fmla="*/ 235704 w 881858"/>
                  <a:gd name="connsiteY28" fmla="*/ 22225 h 814523"/>
                  <a:gd name="connsiteX29" fmla="*/ 238539 w 881858"/>
                  <a:gd name="connsiteY29" fmla="*/ 22225 h 814523"/>
                  <a:gd name="connsiteX30" fmla="*/ 264553 w 881858"/>
                  <a:gd name="connsiteY30" fmla="*/ 48239 h 814523"/>
                  <a:gd name="connsiteX31" fmla="*/ 264553 w 881858"/>
                  <a:gd name="connsiteY31" fmla="*/ 244475 h 814523"/>
                  <a:gd name="connsiteX32" fmla="*/ 302146 w 881858"/>
                  <a:gd name="connsiteY32" fmla="*/ 244475 h 814523"/>
                  <a:gd name="connsiteX33" fmla="*/ 302146 w 881858"/>
                  <a:gd name="connsiteY33" fmla="*/ 67797 h 814523"/>
                  <a:gd name="connsiteX34" fmla="*/ 328160 w 881858"/>
                  <a:gd name="connsiteY34" fmla="*/ 41783 h 814523"/>
                  <a:gd name="connsiteX35" fmla="*/ 330995 w 881858"/>
                  <a:gd name="connsiteY35" fmla="*/ 41783 h 814523"/>
                  <a:gd name="connsiteX36" fmla="*/ 357009 w 881858"/>
                  <a:gd name="connsiteY36" fmla="*/ 67797 h 814523"/>
                  <a:gd name="connsiteX37" fmla="*/ 357009 w 881858"/>
                  <a:gd name="connsiteY37" fmla="*/ 244475 h 814523"/>
                  <a:gd name="connsiteX38" fmla="*/ 394602 w 881858"/>
                  <a:gd name="connsiteY38" fmla="*/ 244475 h 814523"/>
                  <a:gd name="connsiteX39" fmla="*/ 394602 w 881858"/>
                  <a:gd name="connsiteY39" fmla="*/ 41889 h 814523"/>
                  <a:gd name="connsiteX40" fmla="*/ 420616 w 881858"/>
                  <a:gd name="connsiteY40" fmla="*/ 15875 h 814523"/>
                  <a:gd name="connsiteX41" fmla="*/ 423451 w 881858"/>
                  <a:gd name="connsiteY41" fmla="*/ 15875 h 814523"/>
                  <a:gd name="connsiteX42" fmla="*/ 449465 w 881858"/>
                  <a:gd name="connsiteY42" fmla="*/ 41889 h 814523"/>
                  <a:gd name="connsiteX43" fmla="*/ 449465 w 881858"/>
                  <a:gd name="connsiteY43" fmla="*/ 244475 h 814523"/>
                  <a:gd name="connsiteX44" fmla="*/ 487058 w 881858"/>
                  <a:gd name="connsiteY44" fmla="*/ 244475 h 814523"/>
                  <a:gd name="connsiteX45" fmla="*/ 487058 w 881858"/>
                  <a:gd name="connsiteY45" fmla="*/ 26014 h 814523"/>
                  <a:gd name="connsiteX46" fmla="*/ 513072 w 881858"/>
                  <a:gd name="connsiteY46"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244475 h 814523"/>
                  <a:gd name="connsiteX5" fmla="*/ 579514 w 881858"/>
                  <a:gd name="connsiteY5" fmla="*/ 51414 h 814523"/>
                  <a:gd name="connsiteX6" fmla="*/ 605528 w 881858"/>
                  <a:gd name="connsiteY6" fmla="*/ 25400 h 814523"/>
                  <a:gd name="connsiteX7" fmla="*/ 608363 w 881858"/>
                  <a:gd name="connsiteY7" fmla="*/ 25400 h 814523"/>
                  <a:gd name="connsiteX8" fmla="*/ 634377 w 881858"/>
                  <a:gd name="connsiteY8" fmla="*/ 51414 h 814523"/>
                  <a:gd name="connsiteX9" fmla="*/ 634377 w 881858"/>
                  <a:gd name="connsiteY9" fmla="*/ 244475 h 814523"/>
                  <a:gd name="connsiteX10" fmla="*/ 679108 w 881858"/>
                  <a:gd name="connsiteY10" fmla="*/ 242096 h 814523"/>
                  <a:gd name="connsiteX11" fmla="*/ 671971 w 881858"/>
                  <a:gd name="connsiteY11" fmla="*/ 41889 h 814523"/>
                  <a:gd name="connsiteX12" fmla="*/ 697985 w 881858"/>
                  <a:gd name="connsiteY12" fmla="*/ 15875 h 814523"/>
                  <a:gd name="connsiteX13" fmla="*/ 700820 w 881858"/>
                  <a:gd name="connsiteY13" fmla="*/ 15875 h 814523"/>
                  <a:gd name="connsiteX14" fmla="*/ 726834 w 881858"/>
                  <a:gd name="connsiteY14" fmla="*/ 41889 h 814523"/>
                  <a:gd name="connsiteX15" fmla="*/ 762575 w 881858"/>
                  <a:gd name="connsiteY15" fmla="*/ 258728 h 814523"/>
                  <a:gd name="connsiteX16" fmla="*/ 874365 w 881858"/>
                  <a:gd name="connsiteY16" fmla="*/ 379357 h 814523"/>
                  <a:gd name="connsiteX17" fmla="*/ 677630 w 881858"/>
                  <a:gd name="connsiteY17" fmla="*/ 756539 h 814523"/>
                  <a:gd name="connsiteX18" fmla="*/ 149785 w 881858"/>
                  <a:gd name="connsiteY18" fmla="*/ 754161 h 814523"/>
                  <a:gd name="connsiteX19" fmla="*/ 17282 w 881858"/>
                  <a:gd name="connsiteY19" fmla="*/ 362705 h 814523"/>
                  <a:gd name="connsiteX20" fmla="*/ 117234 w 881858"/>
                  <a:gd name="connsiteY20" fmla="*/ 254599 h 814523"/>
                  <a:gd name="connsiteX21" fmla="*/ 117234 w 881858"/>
                  <a:gd name="connsiteY21" fmla="*/ 35539 h 814523"/>
                  <a:gd name="connsiteX22" fmla="*/ 143248 w 881858"/>
                  <a:gd name="connsiteY22" fmla="*/ 9525 h 814523"/>
                  <a:gd name="connsiteX23" fmla="*/ 146083 w 881858"/>
                  <a:gd name="connsiteY23" fmla="*/ 9525 h 814523"/>
                  <a:gd name="connsiteX24" fmla="*/ 172097 w 881858"/>
                  <a:gd name="connsiteY24" fmla="*/ 35539 h 814523"/>
                  <a:gd name="connsiteX25" fmla="*/ 172097 w 881858"/>
                  <a:gd name="connsiteY25" fmla="*/ 244475 h 814523"/>
                  <a:gd name="connsiteX26" fmla="*/ 209690 w 881858"/>
                  <a:gd name="connsiteY26" fmla="*/ 244475 h 814523"/>
                  <a:gd name="connsiteX27" fmla="*/ 209690 w 881858"/>
                  <a:gd name="connsiteY27" fmla="*/ 48239 h 814523"/>
                  <a:gd name="connsiteX28" fmla="*/ 235704 w 881858"/>
                  <a:gd name="connsiteY28" fmla="*/ 22225 h 814523"/>
                  <a:gd name="connsiteX29" fmla="*/ 238539 w 881858"/>
                  <a:gd name="connsiteY29" fmla="*/ 22225 h 814523"/>
                  <a:gd name="connsiteX30" fmla="*/ 264553 w 881858"/>
                  <a:gd name="connsiteY30" fmla="*/ 48239 h 814523"/>
                  <a:gd name="connsiteX31" fmla="*/ 264553 w 881858"/>
                  <a:gd name="connsiteY31" fmla="*/ 244475 h 814523"/>
                  <a:gd name="connsiteX32" fmla="*/ 302146 w 881858"/>
                  <a:gd name="connsiteY32" fmla="*/ 244475 h 814523"/>
                  <a:gd name="connsiteX33" fmla="*/ 302146 w 881858"/>
                  <a:gd name="connsiteY33" fmla="*/ 67797 h 814523"/>
                  <a:gd name="connsiteX34" fmla="*/ 328160 w 881858"/>
                  <a:gd name="connsiteY34" fmla="*/ 41783 h 814523"/>
                  <a:gd name="connsiteX35" fmla="*/ 330995 w 881858"/>
                  <a:gd name="connsiteY35" fmla="*/ 41783 h 814523"/>
                  <a:gd name="connsiteX36" fmla="*/ 357009 w 881858"/>
                  <a:gd name="connsiteY36" fmla="*/ 67797 h 814523"/>
                  <a:gd name="connsiteX37" fmla="*/ 357009 w 881858"/>
                  <a:gd name="connsiteY37" fmla="*/ 244475 h 814523"/>
                  <a:gd name="connsiteX38" fmla="*/ 394602 w 881858"/>
                  <a:gd name="connsiteY38" fmla="*/ 244475 h 814523"/>
                  <a:gd name="connsiteX39" fmla="*/ 394602 w 881858"/>
                  <a:gd name="connsiteY39" fmla="*/ 41889 h 814523"/>
                  <a:gd name="connsiteX40" fmla="*/ 420616 w 881858"/>
                  <a:gd name="connsiteY40" fmla="*/ 15875 h 814523"/>
                  <a:gd name="connsiteX41" fmla="*/ 423451 w 881858"/>
                  <a:gd name="connsiteY41" fmla="*/ 15875 h 814523"/>
                  <a:gd name="connsiteX42" fmla="*/ 449465 w 881858"/>
                  <a:gd name="connsiteY42" fmla="*/ 41889 h 814523"/>
                  <a:gd name="connsiteX43" fmla="*/ 449465 w 881858"/>
                  <a:gd name="connsiteY43" fmla="*/ 244475 h 814523"/>
                  <a:gd name="connsiteX44" fmla="*/ 487058 w 881858"/>
                  <a:gd name="connsiteY44" fmla="*/ 244475 h 814523"/>
                  <a:gd name="connsiteX45" fmla="*/ 487058 w 881858"/>
                  <a:gd name="connsiteY45" fmla="*/ 26014 h 814523"/>
                  <a:gd name="connsiteX46" fmla="*/ 513072 w 881858"/>
                  <a:gd name="connsiteY46"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244475 h 814523"/>
                  <a:gd name="connsiteX5" fmla="*/ 579514 w 881858"/>
                  <a:gd name="connsiteY5" fmla="*/ 51414 h 814523"/>
                  <a:gd name="connsiteX6" fmla="*/ 605528 w 881858"/>
                  <a:gd name="connsiteY6" fmla="*/ 25400 h 814523"/>
                  <a:gd name="connsiteX7" fmla="*/ 608363 w 881858"/>
                  <a:gd name="connsiteY7" fmla="*/ 25400 h 814523"/>
                  <a:gd name="connsiteX8" fmla="*/ 634377 w 881858"/>
                  <a:gd name="connsiteY8" fmla="*/ 51414 h 814523"/>
                  <a:gd name="connsiteX9" fmla="*/ 634377 w 881858"/>
                  <a:gd name="connsiteY9" fmla="*/ 244475 h 814523"/>
                  <a:gd name="connsiteX10" fmla="*/ 671971 w 881858"/>
                  <a:gd name="connsiteY10" fmla="*/ 41889 h 814523"/>
                  <a:gd name="connsiteX11" fmla="*/ 697985 w 881858"/>
                  <a:gd name="connsiteY11" fmla="*/ 15875 h 814523"/>
                  <a:gd name="connsiteX12" fmla="*/ 700820 w 881858"/>
                  <a:gd name="connsiteY12" fmla="*/ 15875 h 814523"/>
                  <a:gd name="connsiteX13" fmla="*/ 726834 w 881858"/>
                  <a:gd name="connsiteY13" fmla="*/ 41889 h 814523"/>
                  <a:gd name="connsiteX14" fmla="*/ 762575 w 881858"/>
                  <a:gd name="connsiteY14" fmla="*/ 258728 h 814523"/>
                  <a:gd name="connsiteX15" fmla="*/ 874365 w 881858"/>
                  <a:gd name="connsiteY15" fmla="*/ 379357 h 814523"/>
                  <a:gd name="connsiteX16" fmla="*/ 677630 w 881858"/>
                  <a:gd name="connsiteY16" fmla="*/ 756539 h 814523"/>
                  <a:gd name="connsiteX17" fmla="*/ 149785 w 881858"/>
                  <a:gd name="connsiteY17" fmla="*/ 754161 h 814523"/>
                  <a:gd name="connsiteX18" fmla="*/ 17282 w 881858"/>
                  <a:gd name="connsiteY18" fmla="*/ 362705 h 814523"/>
                  <a:gd name="connsiteX19" fmla="*/ 117234 w 881858"/>
                  <a:gd name="connsiteY19" fmla="*/ 254599 h 814523"/>
                  <a:gd name="connsiteX20" fmla="*/ 117234 w 881858"/>
                  <a:gd name="connsiteY20" fmla="*/ 35539 h 814523"/>
                  <a:gd name="connsiteX21" fmla="*/ 143248 w 881858"/>
                  <a:gd name="connsiteY21" fmla="*/ 9525 h 814523"/>
                  <a:gd name="connsiteX22" fmla="*/ 146083 w 881858"/>
                  <a:gd name="connsiteY22" fmla="*/ 9525 h 814523"/>
                  <a:gd name="connsiteX23" fmla="*/ 172097 w 881858"/>
                  <a:gd name="connsiteY23" fmla="*/ 35539 h 814523"/>
                  <a:gd name="connsiteX24" fmla="*/ 172097 w 881858"/>
                  <a:gd name="connsiteY24" fmla="*/ 244475 h 814523"/>
                  <a:gd name="connsiteX25" fmla="*/ 209690 w 881858"/>
                  <a:gd name="connsiteY25" fmla="*/ 244475 h 814523"/>
                  <a:gd name="connsiteX26" fmla="*/ 209690 w 881858"/>
                  <a:gd name="connsiteY26" fmla="*/ 48239 h 814523"/>
                  <a:gd name="connsiteX27" fmla="*/ 235704 w 881858"/>
                  <a:gd name="connsiteY27" fmla="*/ 22225 h 814523"/>
                  <a:gd name="connsiteX28" fmla="*/ 238539 w 881858"/>
                  <a:gd name="connsiteY28" fmla="*/ 22225 h 814523"/>
                  <a:gd name="connsiteX29" fmla="*/ 264553 w 881858"/>
                  <a:gd name="connsiteY29" fmla="*/ 48239 h 814523"/>
                  <a:gd name="connsiteX30" fmla="*/ 264553 w 881858"/>
                  <a:gd name="connsiteY30" fmla="*/ 244475 h 814523"/>
                  <a:gd name="connsiteX31" fmla="*/ 302146 w 881858"/>
                  <a:gd name="connsiteY31" fmla="*/ 244475 h 814523"/>
                  <a:gd name="connsiteX32" fmla="*/ 302146 w 881858"/>
                  <a:gd name="connsiteY32" fmla="*/ 67797 h 814523"/>
                  <a:gd name="connsiteX33" fmla="*/ 328160 w 881858"/>
                  <a:gd name="connsiteY33" fmla="*/ 41783 h 814523"/>
                  <a:gd name="connsiteX34" fmla="*/ 330995 w 881858"/>
                  <a:gd name="connsiteY34" fmla="*/ 41783 h 814523"/>
                  <a:gd name="connsiteX35" fmla="*/ 357009 w 881858"/>
                  <a:gd name="connsiteY35" fmla="*/ 67797 h 814523"/>
                  <a:gd name="connsiteX36" fmla="*/ 357009 w 881858"/>
                  <a:gd name="connsiteY36" fmla="*/ 244475 h 814523"/>
                  <a:gd name="connsiteX37" fmla="*/ 394602 w 881858"/>
                  <a:gd name="connsiteY37" fmla="*/ 244475 h 814523"/>
                  <a:gd name="connsiteX38" fmla="*/ 394602 w 881858"/>
                  <a:gd name="connsiteY38" fmla="*/ 41889 h 814523"/>
                  <a:gd name="connsiteX39" fmla="*/ 420616 w 881858"/>
                  <a:gd name="connsiteY39" fmla="*/ 15875 h 814523"/>
                  <a:gd name="connsiteX40" fmla="*/ 423451 w 881858"/>
                  <a:gd name="connsiteY40" fmla="*/ 15875 h 814523"/>
                  <a:gd name="connsiteX41" fmla="*/ 449465 w 881858"/>
                  <a:gd name="connsiteY41" fmla="*/ 41889 h 814523"/>
                  <a:gd name="connsiteX42" fmla="*/ 449465 w 881858"/>
                  <a:gd name="connsiteY42" fmla="*/ 244475 h 814523"/>
                  <a:gd name="connsiteX43" fmla="*/ 487058 w 881858"/>
                  <a:gd name="connsiteY43" fmla="*/ 244475 h 814523"/>
                  <a:gd name="connsiteX44" fmla="*/ 487058 w 881858"/>
                  <a:gd name="connsiteY44" fmla="*/ 26014 h 814523"/>
                  <a:gd name="connsiteX45" fmla="*/ 513072 w 881858"/>
                  <a:gd name="connsiteY45"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244475 h 814523"/>
                  <a:gd name="connsiteX25" fmla="*/ 209690 w 881858"/>
                  <a:gd name="connsiteY25" fmla="*/ 48239 h 814523"/>
                  <a:gd name="connsiteX26" fmla="*/ 235704 w 881858"/>
                  <a:gd name="connsiteY26" fmla="*/ 22225 h 814523"/>
                  <a:gd name="connsiteX27" fmla="*/ 238539 w 881858"/>
                  <a:gd name="connsiteY27" fmla="*/ 22225 h 814523"/>
                  <a:gd name="connsiteX28" fmla="*/ 264553 w 881858"/>
                  <a:gd name="connsiteY28" fmla="*/ 48239 h 814523"/>
                  <a:gd name="connsiteX29" fmla="*/ 264553 w 881858"/>
                  <a:gd name="connsiteY29" fmla="*/ 244475 h 814523"/>
                  <a:gd name="connsiteX30" fmla="*/ 302146 w 881858"/>
                  <a:gd name="connsiteY30" fmla="*/ 244475 h 814523"/>
                  <a:gd name="connsiteX31" fmla="*/ 302146 w 881858"/>
                  <a:gd name="connsiteY31" fmla="*/ 67797 h 814523"/>
                  <a:gd name="connsiteX32" fmla="*/ 328160 w 881858"/>
                  <a:gd name="connsiteY32" fmla="*/ 41783 h 814523"/>
                  <a:gd name="connsiteX33" fmla="*/ 330995 w 881858"/>
                  <a:gd name="connsiteY33" fmla="*/ 41783 h 814523"/>
                  <a:gd name="connsiteX34" fmla="*/ 357009 w 881858"/>
                  <a:gd name="connsiteY34" fmla="*/ 67797 h 814523"/>
                  <a:gd name="connsiteX35" fmla="*/ 357009 w 881858"/>
                  <a:gd name="connsiteY35" fmla="*/ 244475 h 814523"/>
                  <a:gd name="connsiteX36" fmla="*/ 394602 w 881858"/>
                  <a:gd name="connsiteY36" fmla="*/ 244475 h 814523"/>
                  <a:gd name="connsiteX37" fmla="*/ 394602 w 881858"/>
                  <a:gd name="connsiteY37" fmla="*/ 41889 h 814523"/>
                  <a:gd name="connsiteX38" fmla="*/ 420616 w 881858"/>
                  <a:gd name="connsiteY38" fmla="*/ 15875 h 814523"/>
                  <a:gd name="connsiteX39" fmla="*/ 423451 w 881858"/>
                  <a:gd name="connsiteY39" fmla="*/ 15875 h 814523"/>
                  <a:gd name="connsiteX40" fmla="*/ 449465 w 881858"/>
                  <a:gd name="connsiteY40" fmla="*/ 41889 h 814523"/>
                  <a:gd name="connsiteX41" fmla="*/ 449465 w 881858"/>
                  <a:gd name="connsiteY41" fmla="*/ 244475 h 814523"/>
                  <a:gd name="connsiteX42" fmla="*/ 487058 w 881858"/>
                  <a:gd name="connsiteY42" fmla="*/ 244475 h 814523"/>
                  <a:gd name="connsiteX43" fmla="*/ 487058 w 881858"/>
                  <a:gd name="connsiteY43" fmla="*/ 26014 h 814523"/>
                  <a:gd name="connsiteX44" fmla="*/ 513072 w 881858"/>
                  <a:gd name="connsiteY44"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244475 h 814523"/>
                  <a:gd name="connsiteX25" fmla="*/ 209690 w 881858"/>
                  <a:gd name="connsiteY25" fmla="*/ 48239 h 814523"/>
                  <a:gd name="connsiteX26" fmla="*/ 235704 w 881858"/>
                  <a:gd name="connsiteY26" fmla="*/ 22225 h 814523"/>
                  <a:gd name="connsiteX27" fmla="*/ 238539 w 881858"/>
                  <a:gd name="connsiteY27" fmla="*/ 22225 h 814523"/>
                  <a:gd name="connsiteX28" fmla="*/ 264553 w 881858"/>
                  <a:gd name="connsiteY28" fmla="*/ 48239 h 814523"/>
                  <a:gd name="connsiteX29" fmla="*/ 264553 w 881858"/>
                  <a:gd name="connsiteY29" fmla="*/ 244475 h 814523"/>
                  <a:gd name="connsiteX30" fmla="*/ 302146 w 881858"/>
                  <a:gd name="connsiteY30" fmla="*/ 244475 h 814523"/>
                  <a:gd name="connsiteX31" fmla="*/ 302146 w 881858"/>
                  <a:gd name="connsiteY31" fmla="*/ 67797 h 814523"/>
                  <a:gd name="connsiteX32" fmla="*/ 328160 w 881858"/>
                  <a:gd name="connsiteY32" fmla="*/ 41783 h 814523"/>
                  <a:gd name="connsiteX33" fmla="*/ 330995 w 881858"/>
                  <a:gd name="connsiteY33" fmla="*/ 41783 h 814523"/>
                  <a:gd name="connsiteX34" fmla="*/ 357009 w 881858"/>
                  <a:gd name="connsiteY34" fmla="*/ 67797 h 814523"/>
                  <a:gd name="connsiteX35" fmla="*/ 357009 w 881858"/>
                  <a:gd name="connsiteY35" fmla="*/ 244475 h 814523"/>
                  <a:gd name="connsiteX36" fmla="*/ 394602 w 881858"/>
                  <a:gd name="connsiteY36" fmla="*/ 244475 h 814523"/>
                  <a:gd name="connsiteX37" fmla="*/ 394602 w 881858"/>
                  <a:gd name="connsiteY37" fmla="*/ 41889 h 814523"/>
                  <a:gd name="connsiteX38" fmla="*/ 420616 w 881858"/>
                  <a:gd name="connsiteY38" fmla="*/ 15875 h 814523"/>
                  <a:gd name="connsiteX39" fmla="*/ 423451 w 881858"/>
                  <a:gd name="connsiteY39" fmla="*/ 15875 h 814523"/>
                  <a:gd name="connsiteX40" fmla="*/ 449465 w 881858"/>
                  <a:gd name="connsiteY40" fmla="*/ 41889 h 814523"/>
                  <a:gd name="connsiteX41" fmla="*/ 449465 w 881858"/>
                  <a:gd name="connsiteY41" fmla="*/ 244475 h 814523"/>
                  <a:gd name="connsiteX42" fmla="*/ 487058 w 881858"/>
                  <a:gd name="connsiteY42" fmla="*/ 26014 h 814523"/>
                  <a:gd name="connsiteX43" fmla="*/ 513072 w 881858"/>
                  <a:gd name="connsiteY43"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244475 h 814523"/>
                  <a:gd name="connsiteX25" fmla="*/ 209690 w 881858"/>
                  <a:gd name="connsiteY25" fmla="*/ 48239 h 814523"/>
                  <a:gd name="connsiteX26" fmla="*/ 235704 w 881858"/>
                  <a:gd name="connsiteY26" fmla="*/ 22225 h 814523"/>
                  <a:gd name="connsiteX27" fmla="*/ 238539 w 881858"/>
                  <a:gd name="connsiteY27" fmla="*/ 22225 h 814523"/>
                  <a:gd name="connsiteX28" fmla="*/ 264553 w 881858"/>
                  <a:gd name="connsiteY28" fmla="*/ 48239 h 814523"/>
                  <a:gd name="connsiteX29" fmla="*/ 264553 w 881858"/>
                  <a:gd name="connsiteY29" fmla="*/ 244475 h 814523"/>
                  <a:gd name="connsiteX30" fmla="*/ 302146 w 881858"/>
                  <a:gd name="connsiteY30" fmla="*/ 244475 h 814523"/>
                  <a:gd name="connsiteX31" fmla="*/ 302146 w 881858"/>
                  <a:gd name="connsiteY31" fmla="*/ 67797 h 814523"/>
                  <a:gd name="connsiteX32" fmla="*/ 328160 w 881858"/>
                  <a:gd name="connsiteY32" fmla="*/ 41783 h 814523"/>
                  <a:gd name="connsiteX33" fmla="*/ 330995 w 881858"/>
                  <a:gd name="connsiteY33" fmla="*/ 41783 h 814523"/>
                  <a:gd name="connsiteX34" fmla="*/ 357009 w 881858"/>
                  <a:gd name="connsiteY34" fmla="*/ 67797 h 814523"/>
                  <a:gd name="connsiteX35" fmla="*/ 357009 w 881858"/>
                  <a:gd name="connsiteY35" fmla="*/ 244475 h 814523"/>
                  <a:gd name="connsiteX36" fmla="*/ 394602 w 881858"/>
                  <a:gd name="connsiteY36" fmla="*/ 41889 h 814523"/>
                  <a:gd name="connsiteX37" fmla="*/ 420616 w 881858"/>
                  <a:gd name="connsiteY37" fmla="*/ 15875 h 814523"/>
                  <a:gd name="connsiteX38" fmla="*/ 423451 w 881858"/>
                  <a:gd name="connsiteY38" fmla="*/ 15875 h 814523"/>
                  <a:gd name="connsiteX39" fmla="*/ 449465 w 881858"/>
                  <a:gd name="connsiteY39" fmla="*/ 41889 h 814523"/>
                  <a:gd name="connsiteX40" fmla="*/ 449465 w 881858"/>
                  <a:gd name="connsiteY40" fmla="*/ 244475 h 814523"/>
                  <a:gd name="connsiteX41" fmla="*/ 487058 w 881858"/>
                  <a:gd name="connsiteY41" fmla="*/ 26014 h 814523"/>
                  <a:gd name="connsiteX42" fmla="*/ 513072 w 881858"/>
                  <a:gd name="connsiteY42"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244475 h 814523"/>
                  <a:gd name="connsiteX25" fmla="*/ 209690 w 881858"/>
                  <a:gd name="connsiteY25" fmla="*/ 48239 h 814523"/>
                  <a:gd name="connsiteX26" fmla="*/ 235704 w 881858"/>
                  <a:gd name="connsiteY26" fmla="*/ 22225 h 814523"/>
                  <a:gd name="connsiteX27" fmla="*/ 238539 w 881858"/>
                  <a:gd name="connsiteY27" fmla="*/ 22225 h 814523"/>
                  <a:gd name="connsiteX28" fmla="*/ 264553 w 881858"/>
                  <a:gd name="connsiteY28" fmla="*/ 48239 h 814523"/>
                  <a:gd name="connsiteX29" fmla="*/ 264553 w 881858"/>
                  <a:gd name="connsiteY29" fmla="*/ 244475 h 814523"/>
                  <a:gd name="connsiteX30" fmla="*/ 302146 w 881858"/>
                  <a:gd name="connsiteY30" fmla="*/ 67797 h 814523"/>
                  <a:gd name="connsiteX31" fmla="*/ 328160 w 881858"/>
                  <a:gd name="connsiteY31" fmla="*/ 41783 h 814523"/>
                  <a:gd name="connsiteX32" fmla="*/ 330995 w 881858"/>
                  <a:gd name="connsiteY32" fmla="*/ 41783 h 814523"/>
                  <a:gd name="connsiteX33" fmla="*/ 357009 w 881858"/>
                  <a:gd name="connsiteY33" fmla="*/ 67797 h 814523"/>
                  <a:gd name="connsiteX34" fmla="*/ 357009 w 881858"/>
                  <a:gd name="connsiteY34" fmla="*/ 244475 h 814523"/>
                  <a:gd name="connsiteX35" fmla="*/ 394602 w 881858"/>
                  <a:gd name="connsiteY35" fmla="*/ 41889 h 814523"/>
                  <a:gd name="connsiteX36" fmla="*/ 420616 w 881858"/>
                  <a:gd name="connsiteY36" fmla="*/ 15875 h 814523"/>
                  <a:gd name="connsiteX37" fmla="*/ 423451 w 881858"/>
                  <a:gd name="connsiteY37" fmla="*/ 15875 h 814523"/>
                  <a:gd name="connsiteX38" fmla="*/ 449465 w 881858"/>
                  <a:gd name="connsiteY38" fmla="*/ 41889 h 814523"/>
                  <a:gd name="connsiteX39" fmla="*/ 449465 w 881858"/>
                  <a:gd name="connsiteY39" fmla="*/ 244475 h 814523"/>
                  <a:gd name="connsiteX40" fmla="*/ 487058 w 881858"/>
                  <a:gd name="connsiteY40" fmla="*/ 26014 h 814523"/>
                  <a:gd name="connsiteX41" fmla="*/ 513072 w 881858"/>
                  <a:gd name="connsiteY41"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6855 w 881858"/>
                  <a:gd name="connsiteY23" fmla="*/ 165971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6855 w 881858"/>
                  <a:gd name="connsiteY23" fmla="*/ 165971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6855 w 881858"/>
                  <a:gd name="connsiteY23" fmla="*/ 165971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1613 w 881858"/>
                  <a:gd name="connsiteY23" fmla="*/ 118393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46939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46939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46939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46083 w 881858"/>
                  <a:gd name="connsiteY21" fmla="*/ 9525 h 814523"/>
                  <a:gd name="connsiteX22" fmla="*/ 164960 w 881858"/>
                  <a:gd name="connsiteY22" fmla="*/ 54570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12778 w 881858"/>
                  <a:gd name="connsiteY21" fmla="*/ 45209 h 814523"/>
                  <a:gd name="connsiteX22" fmla="*/ 164960 w 881858"/>
                  <a:gd name="connsiteY22" fmla="*/ 54570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91368 w 881858"/>
                  <a:gd name="connsiteY21" fmla="*/ 52346 h 814523"/>
                  <a:gd name="connsiteX22" fmla="*/ 164960 w 881858"/>
                  <a:gd name="connsiteY22" fmla="*/ 54570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91368 w 881858"/>
                  <a:gd name="connsiteY21" fmla="*/ 52346 h 814523"/>
                  <a:gd name="connsiteX22" fmla="*/ 160202 w 881858"/>
                  <a:gd name="connsiteY22" fmla="*/ 66464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91368 w 881858"/>
                  <a:gd name="connsiteY21" fmla="*/ 52346 h 814523"/>
                  <a:gd name="connsiteX22" fmla="*/ 188750 w 881858"/>
                  <a:gd name="connsiteY22" fmla="*/ 116014 h 814523"/>
                  <a:gd name="connsiteX23" fmla="*/ 209690 w 881858"/>
                  <a:gd name="connsiteY23" fmla="*/ 48239 h 814523"/>
                  <a:gd name="connsiteX24" fmla="*/ 235704 w 881858"/>
                  <a:gd name="connsiteY24" fmla="*/ 22225 h 814523"/>
                  <a:gd name="connsiteX25" fmla="*/ 238539 w 881858"/>
                  <a:gd name="connsiteY25" fmla="*/ 22225 h 814523"/>
                  <a:gd name="connsiteX26" fmla="*/ 264553 w 881858"/>
                  <a:gd name="connsiteY26" fmla="*/ 48239 h 814523"/>
                  <a:gd name="connsiteX27" fmla="*/ 276448 w 881858"/>
                  <a:gd name="connsiteY27" fmla="*/ 118392 h 814523"/>
                  <a:gd name="connsiteX28" fmla="*/ 302146 w 881858"/>
                  <a:gd name="connsiteY28" fmla="*/ 67797 h 814523"/>
                  <a:gd name="connsiteX29" fmla="*/ 328160 w 881858"/>
                  <a:gd name="connsiteY29" fmla="*/ 41783 h 814523"/>
                  <a:gd name="connsiteX30" fmla="*/ 330995 w 881858"/>
                  <a:gd name="connsiteY30" fmla="*/ 41783 h 814523"/>
                  <a:gd name="connsiteX31" fmla="*/ 357009 w 881858"/>
                  <a:gd name="connsiteY31" fmla="*/ 67797 h 814523"/>
                  <a:gd name="connsiteX32" fmla="*/ 371283 w 881858"/>
                  <a:gd name="connsiteY32" fmla="*/ 125529 h 814523"/>
                  <a:gd name="connsiteX33" fmla="*/ 394602 w 881858"/>
                  <a:gd name="connsiteY33" fmla="*/ 41889 h 814523"/>
                  <a:gd name="connsiteX34" fmla="*/ 420616 w 881858"/>
                  <a:gd name="connsiteY34" fmla="*/ 15875 h 814523"/>
                  <a:gd name="connsiteX35" fmla="*/ 423451 w 881858"/>
                  <a:gd name="connsiteY35" fmla="*/ 15875 h 814523"/>
                  <a:gd name="connsiteX36" fmla="*/ 449465 w 881858"/>
                  <a:gd name="connsiteY36" fmla="*/ 41889 h 814523"/>
                  <a:gd name="connsiteX37" fmla="*/ 449465 w 881858"/>
                  <a:gd name="connsiteY37" fmla="*/ 244475 h 814523"/>
                  <a:gd name="connsiteX38" fmla="*/ 487058 w 881858"/>
                  <a:gd name="connsiteY38" fmla="*/ 26014 h 814523"/>
                  <a:gd name="connsiteX39" fmla="*/ 513072 w 881858"/>
                  <a:gd name="connsiteY39"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48462 w 881858"/>
                  <a:gd name="connsiteY21" fmla="*/ 45209 h 814523"/>
                  <a:gd name="connsiteX22" fmla="*/ 188750 w 881858"/>
                  <a:gd name="connsiteY22" fmla="*/ 116014 h 814523"/>
                  <a:gd name="connsiteX23" fmla="*/ 209690 w 881858"/>
                  <a:gd name="connsiteY23" fmla="*/ 48239 h 814523"/>
                  <a:gd name="connsiteX24" fmla="*/ 235704 w 881858"/>
                  <a:gd name="connsiteY24" fmla="*/ 22225 h 814523"/>
                  <a:gd name="connsiteX25" fmla="*/ 238539 w 881858"/>
                  <a:gd name="connsiteY25" fmla="*/ 22225 h 814523"/>
                  <a:gd name="connsiteX26" fmla="*/ 264553 w 881858"/>
                  <a:gd name="connsiteY26" fmla="*/ 48239 h 814523"/>
                  <a:gd name="connsiteX27" fmla="*/ 276448 w 881858"/>
                  <a:gd name="connsiteY27" fmla="*/ 118392 h 814523"/>
                  <a:gd name="connsiteX28" fmla="*/ 302146 w 881858"/>
                  <a:gd name="connsiteY28" fmla="*/ 67797 h 814523"/>
                  <a:gd name="connsiteX29" fmla="*/ 328160 w 881858"/>
                  <a:gd name="connsiteY29" fmla="*/ 41783 h 814523"/>
                  <a:gd name="connsiteX30" fmla="*/ 330995 w 881858"/>
                  <a:gd name="connsiteY30" fmla="*/ 41783 h 814523"/>
                  <a:gd name="connsiteX31" fmla="*/ 357009 w 881858"/>
                  <a:gd name="connsiteY31" fmla="*/ 67797 h 814523"/>
                  <a:gd name="connsiteX32" fmla="*/ 371283 w 881858"/>
                  <a:gd name="connsiteY32" fmla="*/ 125529 h 814523"/>
                  <a:gd name="connsiteX33" fmla="*/ 394602 w 881858"/>
                  <a:gd name="connsiteY33" fmla="*/ 41889 h 814523"/>
                  <a:gd name="connsiteX34" fmla="*/ 420616 w 881858"/>
                  <a:gd name="connsiteY34" fmla="*/ 15875 h 814523"/>
                  <a:gd name="connsiteX35" fmla="*/ 423451 w 881858"/>
                  <a:gd name="connsiteY35" fmla="*/ 15875 h 814523"/>
                  <a:gd name="connsiteX36" fmla="*/ 449465 w 881858"/>
                  <a:gd name="connsiteY36" fmla="*/ 41889 h 814523"/>
                  <a:gd name="connsiteX37" fmla="*/ 449465 w 881858"/>
                  <a:gd name="connsiteY37" fmla="*/ 244475 h 814523"/>
                  <a:gd name="connsiteX38" fmla="*/ 487058 w 881858"/>
                  <a:gd name="connsiteY38" fmla="*/ 26014 h 814523"/>
                  <a:gd name="connsiteX39" fmla="*/ 513072 w 881858"/>
                  <a:gd name="connsiteY39"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5627 w 881858"/>
                  <a:gd name="connsiteY20" fmla="*/ 54724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5824 w 881858"/>
                  <a:gd name="connsiteY19" fmla="*/ 106906 h 814523"/>
                  <a:gd name="connsiteX20" fmla="*/ 145627 w 881858"/>
                  <a:gd name="connsiteY20" fmla="*/ 54724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86308 w 881858"/>
                  <a:gd name="connsiteY19" fmla="*/ 87875 h 814523"/>
                  <a:gd name="connsiteX20" fmla="*/ 145627 w 881858"/>
                  <a:gd name="connsiteY20" fmla="*/ 54724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86308 w 881858"/>
                  <a:gd name="connsiteY19" fmla="*/ 87875 h 814523"/>
                  <a:gd name="connsiteX20" fmla="*/ 145627 w 881858"/>
                  <a:gd name="connsiteY20" fmla="*/ 54724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86308 w 881858"/>
                  <a:gd name="connsiteY19" fmla="*/ 8787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05339 w 881858"/>
                  <a:gd name="connsiteY19" fmla="*/ 6646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05339 w 881858"/>
                  <a:gd name="connsiteY19" fmla="*/ 6646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05339 w 881858"/>
                  <a:gd name="connsiteY19" fmla="*/ 6646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05339 w 881858"/>
                  <a:gd name="connsiteY19" fmla="*/ 6646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8547 w 865066"/>
                  <a:gd name="connsiteY19" fmla="*/ 66465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8547 w 865066"/>
                  <a:gd name="connsiteY19" fmla="*/ 66465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8547 w 865066"/>
                  <a:gd name="connsiteY19" fmla="*/ 66465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3789 w 865066"/>
                  <a:gd name="connsiteY19" fmla="*/ 71223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3789 w 865066"/>
                  <a:gd name="connsiteY19" fmla="*/ 71223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57802"/>
                  <a:gd name="connsiteY0" fmla="*/ 0 h 814523"/>
                  <a:gd name="connsiteX1" fmla="*/ 499115 w 857802"/>
                  <a:gd name="connsiteY1" fmla="*/ 0 h 814523"/>
                  <a:gd name="connsiteX2" fmla="*/ 525129 w 857802"/>
                  <a:gd name="connsiteY2" fmla="*/ 26014 h 814523"/>
                  <a:gd name="connsiteX3" fmla="*/ 525129 w 857802"/>
                  <a:gd name="connsiteY3" fmla="*/ 244475 h 814523"/>
                  <a:gd name="connsiteX4" fmla="*/ 562722 w 857802"/>
                  <a:gd name="connsiteY4" fmla="*/ 51414 h 814523"/>
                  <a:gd name="connsiteX5" fmla="*/ 588736 w 857802"/>
                  <a:gd name="connsiteY5" fmla="*/ 25400 h 814523"/>
                  <a:gd name="connsiteX6" fmla="*/ 591571 w 857802"/>
                  <a:gd name="connsiteY6" fmla="*/ 25400 h 814523"/>
                  <a:gd name="connsiteX7" fmla="*/ 617585 w 857802"/>
                  <a:gd name="connsiteY7" fmla="*/ 51414 h 814523"/>
                  <a:gd name="connsiteX8" fmla="*/ 617585 w 857802"/>
                  <a:gd name="connsiteY8" fmla="*/ 244475 h 814523"/>
                  <a:gd name="connsiteX9" fmla="*/ 655179 w 857802"/>
                  <a:gd name="connsiteY9" fmla="*/ 41889 h 814523"/>
                  <a:gd name="connsiteX10" fmla="*/ 681193 w 857802"/>
                  <a:gd name="connsiteY10" fmla="*/ 15875 h 814523"/>
                  <a:gd name="connsiteX11" fmla="*/ 684028 w 857802"/>
                  <a:gd name="connsiteY11" fmla="*/ 15875 h 814523"/>
                  <a:gd name="connsiteX12" fmla="*/ 710042 w 857802"/>
                  <a:gd name="connsiteY12" fmla="*/ 41889 h 814523"/>
                  <a:gd name="connsiteX13" fmla="*/ 700584 w 857802"/>
                  <a:gd name="connsiteY13" fmla="*/ 173087 h 814523"/>
                  <a:gd name="connsiteX14" fmla="*/ 857573 w 857802"/>
                  <a:gd name="connsiteY14" fmla="*/ 379357 h 814523"/>
                  <a:gd name="connsiteX15" fmla="*/ 660838 w 857802"/>
                  <a:gd name="connsiteY15" fmla="*/ 756539 h 814523"/>
                  <a:gd name="connsiteX16" fmla="*/ 132993 w 857802"/>
                  <a:gd name="connsiteY16" fmla="*/ 754161 h 814523"/>
                  <a:gd name="connsiteX17" fmla="*/ 490 w 857802"/>
                  <a:gd name="connsiteY17" fmla="*/ 362705 h 814523"/>
                  <a:gd name="connsiteX18" fmla="*/ 88547 w 857802"/>
                  <a:gd name="connsiteY18" fmla="*/ 161821 h 814523"/>
                  <a:gd name="connsiteX19" fmla="*/ 83789 w 857802"/>
                  <a:gd name="connsiteY19" fmla="*/ 71223 h 814523"/>
                  <a:gd name="connsiteX20" fmla="*/ 171958 w 857802"/>
                  <a:gd name="connsiteY20" fmla="*/ 116014 h 814523"/>
                  <a:gd name="connsiteX21" fmla="*/ 192898 w 857802"/>
                  <a:gd name="connsiteY21" fmla="*/ 48239 h 814523"/>
                  <a:gd name="connsiteX22" fmla="*/ 218912 w 857802"/>
                  <a:gd name="connsiteY22" fmla="*/ 22225 h 814523"/>
                  <a:gd name="connsiteX23" fmla="*/ 221747 w 857802"/>
                  <a:gd name="connsiteY23" fmla="*/ 22225 h 814523"/>
                  <a:gd name="connsiteX24" fmla="*/ 247761 w 857802"/>
                  <a:gd name="connsiteY24" fmla="*/ 48239 h 814523"/>
                  <a:gd name="connsiteX25" fmla="*/ 259656 w 857802"/>
                  <a:gd name="connsiteY25" fmla="*/ 118392 h 814523"/>
                  <a:gd name="connsiteX26" fmla="*/ 285354 w 857802"/>
                  <a:gd name="connsiteY26" fmla="*/ 67797 h 814523"/>
                  <a:gd name="connsiteX27" fmla="*/ 311368 w 857802"/>
                  <a:gd name="connsiteY27" fmla="*/ 41783 h 814523"/>
                  <a:gd name="connsiteX28" fmla="*/ 314203 w 857802"/>
                  <a:gd name="connsiteY28" fmla="*/ 41783 h 814523"/>
                  <a:gd name="connsiteX29" fmla="*/ 340217 w 857802"/>
                  <a:gd name="connsiteY29" fmla="*/ 67797 h 814523"/>
                  <a:gd name="connsiteX30" fmla="*/ 354491 w 857802"/>
                  <a:gd name="connsiteY30" fmla="*/ 125529 h 814523"/>
                  <a:gd name="connsiteX31" fmla="*/ 377810 w 857802"/>
                  <a:gd name="connsiteY31" fmla="*/ 41889 h 814523"/>
                  <a:gd name="connsiteX32" fmla="*/ 403824 w 857802"/>
                  <a:gd name="connsiteY32" fmla="*/ 15875 h 814523"/>
                  <a:gd name="connsiteX33" fmla="*/ 406659 w 857802"/>
                  <a:gd name="connsiteY33" fmla="*/ 15875 h 814523"/>
                  <a:gd name="connsiteX34" fmla="*/ 432673 w 857802"/>
                  <a:gd name="connsiteY34" fmla="*/ 41889 h 814523"/>
                  <a:gd name="connsiteX35" fmla="*/ 432673 w 857802"/>
                  <a:gd name="connsiteY35" fmla="*/ 244475 h 814523"/>
                  <a:gd name="connsiteX36" fmla="*/ 470266 w 857802"/>
                  <a:gd name="connsiteY36" fmla="*/ 26014 h 814523"/>
                  <a:gd name="connsiteX37" fmla="*/ 496280 w 857802"/>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32673 w 857791"/>
                  <a:gd name="connsiteY35" fmla="*/ 244475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35052 w 857791"/>
                  <a:gd name="connsiteY35" fmla="*/ 118393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6947 w 857791"/>
                  <a:gd name="connsiteY35" fmla="*/ 123151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6947 w 857791"/>
                  <a:gd name="connsiteY35" fmla="*/ 123151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6947 w 857791"/>
                  <a:gd name="connsiteY35" fmla="*/ 123151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4237 w 857791"/>
                  <a:gd name="connsiteY8" fmla="*/ 132666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4237 w 857791"/>
                  <a:gd name="connsiteY8" fmla="*/ 132666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4237 w 857791"/>
                  <a:gd name="connsiteY8" fmla="*/ 132666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655179 w 857791"/>
                  <a:gd name="connsiteY9" fmla="*/ 41889 h 814523"/>
                  <a:gd name="connsiteX10" fmla="*/ 681193 w 857791"/>
                  <a:gd name="connsiteY10" fmla="*/ 15875 h 814523"/>
                  <a:gd name="connsiteX11" fmla="*/ 710042 w 857791"/>
                  <a:gd name="connsiteY11" fmla="*/ 41889 h 814523"/>
                  <a:gd name="connsiteX12" fmla="*/ 700584 w 857791"/>
                  <a:gd name="connsiteY12" fmla="*/ 173087 h 814523"/>
                  <a:gd name="connsiteX13" fmla="*/ 857573 w 857791"/>
                  <a:gd name="connsiteY13" fmla="*/ 379357 h 814523"/>
                  <a:gd name="connsiteX14" fmla="*/ 660838 w 857791"/>
                  <a:gd name="connsiteY14" fmla="*/ 756539 h 814523"/>
                  <a:gd name="connsiteX15" fmla="*/ 132993 w 857791"/>
                  <a:gd name="connsiteY15" fmla="*/ 754161 h 814523"/>
                  <a:gd name="connsiteX16" fmla="*/ 490 w 857791"/>
                  <a:gd name="connsiteY16" fmla="*/ 362705 h 814523"/>
                  <a:gd name="connsiteX17" fmla="*/ 88547 w 857791"/>
                  <a:gd name="connsiteY17" fmla="*/ 161821 h 814523"/>
                  <a:gd name="connsiteX18" fmla="*/ 83789 w 857791"/>
                  <a:gd name="connsiteY18" fmla="*/ 71223 h 814523"/>
                  <a:gd name="connsiteX19" fmla="*/ 171958 w 857791"/>
                  <a:gd name="connsiteY19" fmla="*/ 116014 h 814523"/>
                  <a:gd name="connsiteX20" fmla="*/ 192898 w 857791"/>
                  <a:gd name="connsiteY20" fmla="*/ 48239 h 814523"/>
                  <a:gd name="connsiteX21" fmla="*/ 218912 w 857791"/>
                  <a:gd name="connsiteY21" fmla="*/ 22225 h 814523"/>
                  <a:gd name="connsiteX22" fmla="*/ 221747 w 857791"/>
                  <a:gd name="connsiteY22" fmla="*/ 22225 h 814523"/>
                  <a:gd name="connsiteX23" fmla="*/ 247761 w 857791"/>
                  <a:gd name="connsiteY23" fmla="*/ 48239 h 814523"/>
                  <a:gd name="connsiteX24" fmla="*/ 259656 w 857791"/>
                  <a:gd name="connsiteY24" fmla="*/ 118392 h 814523"/>
                  <a:gd name="connsiteX25" fmla="*/ 285354 w 857791"/>
                  <a:gd name="connsiteY25" fmla="*/ 67797 h 814523"/>
                  <a:gd name="connsiteX26" fmla="*/ 311368 w 857791"/>
                  <a:gd name="connsiteY26" fmla="*/ 41783 h 814523"/>
                  <a:gd name="connsiteX27" fmla="*/ 314203 w 857791"/>
                  <a:gd name="connsiteY27" fmla="*/ 41783 h 814523"/>
                  <a:gd name="connsiteX28" fmla="*/ 340217 w 857791"/>
                  <a:gd name="connsiteY28" fmla="*/ 67797 h 814523"/>
                  <a:gd name="connsiteX29" fmla="*/ 354491 w 857791"/>
                  <a:gd name="connsiteY29" fmla="*/ 125529 h 814523"/>
                  <a:gd name="connsiteX30" fmla="*/ 377810 w 857791"/>
                  <a:gd name="connsiteY30" fmla="*/ 41889 h 814523"/>
                  <a:gd name="connsiteX31" fmla="*/ 403824 w 857791"/>
                  <a:gd name="connsiteY31" fmla="*/ 15875 h 814523"/>
                  <a:gd name="connsiteX32" fmla="*/ 406659 w 857791"/>
                  <a:gd name="connsiteY32" fmla="*/ 15875 h 814523"/>
                  <a:gd name="connsiteX33" fmla="*/ 432673 w 857791"/>
                  <a:gd name="connsiteY33" fmla="*/ 41889 h 814523"/>
                  <a:gd name="connsiteX34" fmla="*/ 444568 w 857791"/>
                  <a:gd name="connsiteY34" fmla="*/ 106499 h 814523"/>
                  <a:gd name="connsiteX35" fmla="*/ 470266 w 857791"/>
                  <a:gd name="connsiteY35" fmla="*/ 26014 h 814523"/>
                  <a:gd name="connsiteX36" fmla="*/ 496280 w 857791"/>
                  <a:gd name="connsiteY36"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681193 w 857791"/>
                  <a:gd name="connsiteY9" fmla="*/ 15875 h 814523"/>
                  <a:gd name="connsiteX10" fmla="*/ 710042 w 857791"/>
                  <a:gd name="connsiteY10" fmla="*/ 41889 h 814523"/>
                  <a:gd name="connsiteX11" fmla="*/ 700584 w 857791"/>
                  <a:gd name="connsiteY11" fmla="*/ 173087 h 814523"/>
                  <a:gd name="connsiteX12" fmla="*/ 857573 w 857791"/>
                  <a:gd name="connsiteY12" fmla="*/ 379357 h 814523"/>
                  <a:gd name="connsiteX13" fmla="*/ 660838 w 857791"/>
                  <a:gd name="connsiteY13" fmla="*/ 756539 h 814523"/>
                  <a:gd name="connsiteX14" fmla="*/ 132993 w 857791"/>
                  <a:gd name="connsiteY14" fmla="*/ 754161 h 814523"/>
                  <a:gd name="connsiteX15" fmla="*/ 490 w 857791"/>
                  <a:gd name="connsiteY15" fmla="*/ 362705 h 814523"/>
                  <a:gd name="connsiteX16" fmla="*/ 88547 w 857791"/>
                  <a:gd name="connsiteY16" fmla="*/ 161821 h 814523"/>
                  <a:gd name="connsiteX17" fmla="*/ 83789 w 857791"/>
                  <a:gd name="connsiteY17" fmla="*/ 71223 h 814523"/>
                  <a:gd name="connsiteX18" fmla="*/ 171958 w 857791"/>
                  <a:gd name="connsiteY18" fmla="*/ 116014 h 814523"/>
                  <a:gd name="connsiteX19" fmla="*/ 192898 w 857791"/>
                  <a:gd name="connsiteY19" fmla="*/ 48239 h 814523"/>
                  <a:gd name="connsiteX20" fmla="*/ 218912 w 857791"/>
                  <a:gd name="connsiteY20" fmla="*/ 22225 h 814523"/>
                  <a:gd name="connsiteX21" fmla="*/ 221747 w 857791"/>
                  <a:gd name="connsiteY21" fmla="*/ 22225 h 814523"/>
                  <a:gd name="connsiteX22" fmla="*/ 247761 w 857791"/>
                  <a:gd name="connsiteY22" fmla="*/ 48239 h 814523"/>
                  <a:gd name="connsiteX23" fmla="*/ 259656 w 857791"/>
                  <a:gd name="connsiteY23" fmla="*/ 118392 h 814523"/>
                  <a:gd name="connsiteX24" fmla="*/ 285354 w 857791"/>
                  <a:gd name="connsiteY24" fmla="*/ 67797 h 814523"/>
                  <a:gd name="connsiteX25" fmla="*/ 311368 w 857791"/>
                  <a:gd name="connsiteY25" fmla="*/ 41783 h 814523"/>
                  <a:gd name="connsiteX26" fmla="*/ 314203 w 857791"/>
                  <a:gd name="connsiteY26" fmla="*/ 41783 h 814523"/>
                  <a:gd name="connsiteX27" fmla="*/ 340217 w 857791"/>
                  <a:gd name="connsiteY27" fmla="*/ 67797 h 814523"/>
                  <a:gd name="connsiteX28" fmla="*/ 354491 w 857791"/>
                  <a:gd name="connsiteY28" fmla="*/ 125529 h 814523"/>
                  <a:gd name="connsiteX29" fmla="*/ 377810 w 857791"/>
                  <a:gd name="connsiteY29" fmla="*/ 41889 h 814523"/>
                  <a:gd name="connsiteX30" fmla="*/ 403824 w 857791"/>
                  <a:gd name="connsiteY30" fmla="*/ 15875 h 814523"/>
                  <a:gd name="connsiteX31" fmla="*/ 406659 w 857791"/>
                  <a:gd name="connsiteY31" fmla="*/ 15875 h 814523"/>
                  <a:gd name="connsiteX32" fmla="*/ 432673 w 857791"/>
                  <a:gd name="connsiteY32" fmla="*/ 41889 h 814523"/>
                  <a:gd name="connsiteX33" fmla="*/ 444568 w 857791"/>
                  <a:gd name="connsiteY33" fmla="*/ 106499 h 814523"/>
                  <a:gd name="connsiteX34" fmla="*/ 470266 w 857791"/>
                  <a:gd name="connsiteY34" fmla="*/ 26014 h 814523"/>
                  <a:gd name="connsiteX35" fmla="*/ 496280 w 857791"/>
                  <a:gd name="connsiteY35"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710042 w 857791"/>
                  <a:gd name="connsiteY9" fmla="*/ 41889 h 814523"/>
                  <a:gd name="connsiteX10" fmla="*/ 700584 w 857791"/>
                  <a:gd name="connsiteY10" fmla="*/ 173087 h 814523"/>
                  <a:gd name="connsiteX11" fmla="*/ 857573 w 857791"/>
                  <a:gd name="connsiteY11" fmla="*/ 379357 h 814523"/>
                  <a:gd name="connsiteX12" fmla="*/ 660838 w 857791"/>
                  <a:gd name="connsiteY12" fmla="*/ 756539 h 814523"/>
                  <a:gd name="connsiteX13" fmla="*/ 132993 w 857791"/>
                  <a:gd name="connsiteY13" fmla="*/ 754161 h 814523"/>
                  <a:gd name="connsiteX14" fmla="*/ 490 w 857791"/>
                  <a:gd name="connsiteY14" fmla="*/ 362705 h 814523"/>
                  <a:gd name="connsiteX15" fmla="*/ 88547 w 857791"/>
                  <a:gd name="connsiteY15" fmla="*/ 161821 h 814523"/>
                  <a:gd name="connsiteX16" fmla="*/ 83789 w 857791"/>
                  <a:gd name="connsiteY16" fmla="*/ 71223 h 814523"/>
                  <a:gd name="connsiteX17" fmla="*/ 171958 w 857791"/>
                  <a:gd name="connsiteY17" fmla="*/ 116014 h 814523"/>
                  <a:gd name="connsiteX18" fmla="*/ 192898 w 857791"/>
                  <a:gd name="connsiteY18" fmla="*/ 48239 h 814523"/>
                  <a:gd name="connsiteX19" fmla="*/ 218912 w 857791"/>
                  <a:gd name="connsiteY19" fmla="*/ 22225 h 814523"/>
                  <a:gd name="connsiteX20" fmla="*/ 221747 w 857791"/>
                  <a:gd name="connsiteY20" fmla="*/ 22225 h 814523"/>
                  <a:gd name="connsiteX21" fmla="*/ 247761 w 857791"/>
                  <a:gd name="connsiteY21" fmla="*/ 48239 h 814523"/>
                  <a:gd name="connsiteX22" fmla="*/ 259656 w 857791"/>
                  <a:gd name="connsiteY22" fmla="*/ 118392 h 814523"/>
                  <a:gd name="connsiteX23" fmla="*/ 285354 w 857791"/>
                  <a:gd name="connsiteY23" fmla="*/ 67797 h 814523"/>
                  <a:gd name="connsiteX24" fmla="*/ 311368 w 857791"/>
                  <a:gd name="connsiteY24" fmla="*/ 41783 h 814523"/>
                  <a:gd name="connsiteX25" fmla="*/ 314203 w 857791"/>
                  <a:gd name="connsiteY25" fmla="*/ 41783 h 814523"/>
                  <a:gd name="connsiteX26" fmla="*/ 340217 w 857791"/>
                  <a:gd name="connsiteY26" fmla="*/ 67797 h 814523"/>
                  <a:gd name="connsiteX27" fmla="*/ 354491 w 857791"/>
                  <a:gd name="connsiteY27" fmla="*/ 125529 h 814523"/>
                  <a:gd name="connsiteX28" fmla="*/ 377810 w 857791"/>
                  <a:gd name="connsiteY28" fmla="*/ 41889 h 814523"/>
                  <a:gd name="connsiteX29" fmla="*/ 403824 w 857791"/>
                  <a:gd name="connsiteY29" fmla="*/ 15875 h 814523"/>
                  <a:gd name="connsiteX30" fmla="*/ 406659 w 857791"/>
                  <a:gd name="connsiteY30" fmla="*/ 15875 h 814523"/>
                  <a:gd name="connsiteX31" fmla="*/ 432673 w 857791"/>
                  <a:gd name="connsiteY31" fmla="*/ 41889 h 814523"/>
                  <a:gd name="connsiteX32" fmla="*/ 444568 w 857791"/>
                  <a:gd name="connsiteY32" fmla="*/ 106499 h 814523"/>
                  <a:gd name="connsiteX33" fmla="*/ 470266 w 857791"/>
                  <a:gd name="connsiteY33" fmla="*/ 26014 h 814523"/>
                  <a:gd name="connsiteX34" fmla="*/ 496280 w 857791"/>
                  <a:gd name="connsiteY34"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710042 w 857791"/>
                  <a:gd name="connsiteY9" fmla="*/ 41889 h 814523"/>
                  <a:gd name="connsiteX10" fmla="*/ 700584 w 857791"/>
                  <a:gd name="connsiteY10" fmla="*/ 173087 h 814523"/>
                  <a:gd name="connsiteX11" fmla="*/ 857573 w 857791"/>
                  <a:gd name="connsiteY11" fmla="*/ 379357 h 814523"/>
                  <a:gd name="connsiteX12" fmla="*/ 660838 w 857791"/>
                  <a:gd name="connsiteY12" fmla="*/ 756539 h 814523"/>
                  <a:gd name="connsiteX13" fmla="*/ 132993 w 857791"/>
                  <a:gd name="connsiteY13" fmla="*/ 754161 h 814523"/>
                  <a:gd name="connsiteX14" fmla="*/ 490 w 857791"/>
                  <a:gd name="connsiteY14" fmla="*/ 362705 h 814523"/>
                  <a:gd name="connsiteX15" fmla="*/ 88547 w 857791"/>
                  <a:gd name="connsiteY15" fmla="*/ 161821 h 814523"/>
                  <a:gd name="connsiteX16" fmla="*/ 83789 w 857791"/>
                  <a:gd name="connsiteY16" fmla="*/ 71223 h 814523"/>
                  <a:gd name="connsiteX17" fmla="*/ 171958 w 857791"/>
                  <a:gd name="connsiteY17" fmla="*/ 116014 h 814523"/>
                  <a:gd name="connsiteX18" fmla="*/ 192898 w 857791"/>
                  <a:gd name="connsiteY18" fmla="*/ 48239 h 814523"/>
                  <a:gd name="connsiteX19" fmla="*/ 218912 w 857791"/>
                  <a:gd name="connsiteY19" fmla="*/ 22225 h 814523"/>
                  <a:gd name="connsiteX20" fmla="*/ 221747 w 857791"/>
                  <a:gd name="connsiteY20" fmla="*/ 22225 h 814523"/>
                  <a:gd name="connsiteX21" fmla="*/ 247761 w 857791"/>
                  <a:gd name="connsiteY21" fmla="*/ 48239 h 814523"/>
                  <a:gd name="connsiteX22" fmla="*/ 259656 w 857791"/>
                  <a:gd name="connsiteY22" fmla="*/ 118392 h 814523"/>
                  <a:gd name="connsiteX23" fmla="*/ 285354 w 857791"/>
                  <a:gd name="connsiteY23" fmla="*/ 67797 h 814523"/>
                  <a:gd name="connsiteX24" fmla="*/ 311368 w 857791"/>
                  <a:gd name="connsiteY24" fmla="*/ 41783 h 814523"/>
                  <a:gd name="connsiteX25" fmla="*/ 314203 w 857791"/>
                  <a:gd name="connsiteY25" fmla="*/ 41783 h 814523"/>
                  <a:gd name="connsiteX26" fmla="*/ 340217 w 857791"/>
                  <a:gd name="connsiteY26" fmla="*/ 67797 h 814523"/>
                  <a:gd name="connsiteX27" fmla="*/ 354491 w 857791"/>
                  <a:gd name="connsiteY27" fmla="*/ 125529 h 814523"/>
                  <a:gd name="connsiteX28" fmla="*/ 377810 w 857791"/>
                  <a:gd name="connsiteY28" fmla="*/ 41889 h 814523"/>
                  <a:gd name="connsiteX29" fmla="*/ 403824 w 857791"/>
                  <a:gd name="connsiteY29" fmla="*/ 15875 h 814523"/>
                  <a:gd name="connsiteX30" fmla="*/ 406659 w 857791"/>
                  <a:gd name="connsiteY30" fmla="*/ 15875 h 814523"/>
                  <a:gd name="connsiteX31" fmla="*/ 432673 w 857791"/>
                  <a:gd name="connsiteY31" fmla="*/ 41889 h 814523"/>
                  <a:gd name="connsiteX32" fmla="*/ 444568 w 857791"/>
                  <a:gd name="connsiteY32" fmla="*/ 106499 h 814523"/>
                  <a:gd name="connsiteX33" fmla="*/ 470266 w 857791"/>
                  <a:gd name="connsiteY33" fmla="*/ 26014 h 814523"/>
                  <a:gd name="connsiteX34" fmla="*/ 496280 w 857791"/>
                  <a:gd name="connsiteY34"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710042 w 857791"/>
                  <a:gd name="connsiteY9" fmla="*/ 41889 h 814523"/>
                  <a:gd name="connsiteX10" fmla="*/ 700584 w 857791"/>
                  <a:gd name="connsiteY10" fmla="*/ 173087 h 814523"/>
                  <a:gd name="connsiteX11" fmla="*/ 857573 w 857791"/>
                  <a:gd name="connsiteY11" fmla="*/ 379357 h 814523"/>
                  <a:gd name="connsiteX12" fmla="*/ 660838 w 857791"/>
                  <a:gd name="connsiteY12" fmla="*/ 756539 h 814523"/>
                  <a:gd name="connsiteX13" fmla="*/ 132993 w 857791"/>
                  <a:gd name="connsiteY13" fmla="*/ 754161 h 814523"/>
                  <a:gd name="connsiteX14" fmla="*/ 490 w 857791"/>
                  <a:gd name="connsiteY14" fmla="*/ 362705 h 814523"/>
                  <a:gd name="connsiteX15" fmla="*/ 88547 w 857791"/>
                  <a:gd name="connsiteY15" fmla="*/ 161821 h 814523"/>
                  <a:gd name="connsiteX16" fmla="*/ 83789 w 857791"/>
                  <a:gd name="connsiteY16" fmla="*/ 71223 h 814523"/>
                  <a:gd name="connsiteX17" fmla="*/ 171958 w 857791"/>
                  <a:gd name="connsiteY17" fmla="*/ 116014 h 814523"/>
                  <a:gd name="connsiteX18" fmla="*/ 192898 w 857791"/>
                  <a:gd name="connsiteY18" fmla="*/ 48239 h 814523"/>
                  <a:gd name="connsiteX19" fmla="*/ 218912 w 857791"/>
                  <a:gd name="connsiteY19" fmla="*/ 22225 h 814523"/>
                  <a:gd name="connsiteX20" fmla="*/ 221747 w 857791"/>
                  <a:gd name="connsiteY20" fmla="*/ 22225 h 814523"/>
                  <a:gd name="connsiteX21" fmla="*/ 247761 w 857791"/>
                  <a:gd name="connsiteY21" fmla="*/ 48239 h 814523"/>
                  <a:gd name="connsiteX22" fmla="*/ 259656 w 857791"/>
                  <a:gd name="connsiteY22" fmla="*/ 118392 h 814523"/>
                  <a:gd name="connsiteX23" fmla="*/ 285354 w 857791"/>
                  <a:gd name="connsiteY23" fmla="*/ 67797 h 814523"/>
                  <a:gd name="connsiteX24" fmla="*/ 311368 w 857791"/>
                  <a:gd name="connsiteY24" fmla="*/ 41783 h 814523"/>
                  <a:gd name="connsiteX25" fmla="*/ 314203 w 857791"/>
                  <a:gd name="connsiteY25" fmla="*/ 41783 h 814523"/>
                  <a:gd name="connsiteX26" fmla="*/ 340217 w 857791"/>
                  <a:gd name="connsiteY26" fmla="*/ 67797 h 814523"/>
                  <a:gd name="connsiteX27" fmla="*/ 354491 w 857791"/>
                  <a:gd name="connsiteY27" fmla="*/ 125529 h 814523"/>
                  <a:gd name="connsiteX28" fmla="*/ 377810 w 857791"/>
                  <a:gd name="connsiteY28" fmla="*/ 41889 h 814523"/>
                  <a:gd name="connsiteX29" fmla="*/ 403824 w 857791"/>
                  <a:gd name="connsiteY29" fmla="*/ 15875 h 814523"/>
                  <a:gd name="connsiteX30" fmla="*/ 406659 w 857791"/>
                  <a:gd name="connsiteY30" fmla="*/ 15875 h 814523"/>
                  <a:gd name="connsiteX31" fmla="*/ 432673 w 857791"/>
                  <a:gd name="connsiteY31" fmla="*/ 41889 h 814523"/>
                  <a:gd name="connsiteX32" fmla="*/ 444568 w 857791"/>
                  <a:gd name="connsiteY32" fmla="*/ 106499 h 814523"/>
                  <a:gd name="connsiteX33" fmla="*/ 470266 w 857791"/>
                  <a:gd name="connsiteY33" fmla="*/ 26014 h 814523"/>
                  <a:gd name="connsiteX34" fmla="*/ 496280 w 857791"/>
                  <a:gd name="connsiteY34" fmla="*/ 0 h 814523"/>
                  <a:gd name="connsiteX0" fmla="*/ 496280 w 857800"/>
                  <a:gd name="connsiteY0" fmla="*/ 0 h 814523"/>
                  <a:gd name="connsiteX1" fmla="*/ 499115 w 857800"/>
                  <a:gd name="connsiteY1" fmla="*/ 0 h 814523"/>
                  <a:gd name="connsiteX2" fmla="*/ 525129 w 857800"/>
                  <a:gd name="connsiteY2" fmla="*/ 26014 h 814523"/>
                  <a:gd name="connsiteX3" fmla="*/ 532266 w 857800"/>
                  <a:gd name="connsiteY3" fmla="*/ 120771 h 814523"/>
                  <a:gd name="connsiteX4" fmla="*/ 562722 w 857800"/>
                  <a:gd name="connsiteY4" fmla="*/ 51414 h 814523"/>
                  <a:gd name="connsiteX5" fmla="*/ 588736 w 857800"/>
                  <a:gd name="connsiteY5" fmla="*/ 25400 h 814523"/>
                  <a:gd name="connsiteX6" fmla="*/ 591571 w 857800"/>
                  <a:gd name="connsiteY6" fmla="*/ 25400 h 814523"/>
                  <a:gd name="connsiteX7" fmla="*/ 617585 w 857800"/>
                  <a:gd name="connsiteY7" fmla="*/ 51414 h 814523"/>
                  <a:gd name="connsiteX8" fmla="*/ 631858 w 857800"/>
                  <a:gd name="connsiteY8" fmla="*/ 116014 h 814523"/>
                  <a:gd name="connsiteX9" fmla="*/ 717179 w 857800"/>
                  <a:gd name="connsiteY9" fmla="*/ 60920 h 814523"/>
                  <a:gd name="connsiteX10" fmla="*/ 700584 w 857800"/>
                  <a:gd name="connsiteY10" fmla="*/ 173087 h 814523"/>
                  <a:gd name="connsiteX11" fmla="*/ 857573 w 857800"/>
                  <a:gd name="connsiteY11" fmla="*/ 379357 h 814523"/>
                  <a:gd name="connsiteX12" fmla="*/ 660838 w 857800"/>
                  <a:gd name="connsiteY12" fmla="*/ 756539 h 814523"/>
                  <a:gd name="connsiteX13" fmla="*/ 132993 w 857800"/>
                  <a:gd name="connsiteY13" fmla="*/ 754161 h 814523"/>
                  <a:gd name="connsiteX14" fmla="*/ 490 w 857800"/>
                  <a:gd name="connsiteY14" fmla="*/ 362705 h 814523"/>
                  <a:gd name="connsiteX15" fmla="*/ 88547 w 857800"/>
                  <a:gd name="connsiteY15" fmla="*/ 161821 h 814523"/>
                  <a:gd name="connsiteX16" fmla="*/ 83789 w 857800"/>
                  <a:gd name="connsiteY16" fmla="*/ 71223 h 814523"/>
                  <a:gd name="connsiteX17" fmla="*/ 171958 w 857800"/>
                  <a:gd name="connsiteY17" fmla="*/ 116014 h 814523"/>
                  <a:gd name="connsiteX18" fmla="*/ 192898 w 857800"/>
                  <a:gd name="connsiteY18" fmla="*/ 48239 h 814523"/>
                  <a:gd name="connsiteX19" fmla="*/ 218912 w 857800"/>
                  <a:gd name="connsiteY19" fmla="*/ 22225 h 814523"/>
                  <a:gd name="connsiteX20" fmla="*/ 221747 w 857800"/>
                  <a:gd name="connsiteY20" fmla="*/ 22225 h 814523"/>
                  <a:gd name="connsiteX21" fmla="*/ 247761 w 857800"/>
                  <a:gd name="connsiteY21" fmla="*/ 48239 h 814523"/>
                  <a:gd name="connsiteX22" fmla="*/ 259656 w 857800"/>
                  <a:gd name="connsiteY22" fmla="*/ 118392 h 814523"/>
                  <a:gd name="connsiteX23" fmla="*/ 285354 w 857800"/>
                  <a:gd name="connsiteY23" fmla="*/ 67797 h 814523"/>
                  <a:gd name="connsiteX24" fmla="*/ 311368 w 857800"/>
                  <a:gd name="connsiteY24" fmla="*/ 41783 h 814523"/>
                  <a:gd name="connsiteX25" fmla="*/ 314203 w 857800"/>
                  <a:gd name="connsiteY25" fmla="*/ 41783 h 814523"/>
                  <a:gd name="connsiteX26" fmla="*/ 340217 w 857800"/>
                  <a:gd name="connsiteY26" fmla="*/ 67797 h 814523"/>
                  <a:gd name="connsiteX27" fmla="*/ 354491 w 857800"/>
                  <a:gd name="connsiteY27" fmla="*/ 125529 h 814523"/>
                  <a:gd name="connsiteX28" fmla="*/ 377810 w 857800"/>
                  <a:gd name="connsiteY28" fmla="*/ 41889 h 814523"/>
                  <a:gd name="connsiteX29" fmla="*/ 403824 w 857800"/>
                  <a:gd name="connsiteY29" fmla="*/ 15875 h 814523"/>
                  <a:gd name="connsiteX30" fmla="*/ 406659 w 857800"/>
                  <a:gd name="connsiteY30" fmla="*/ 15875 h 814523"/>
                  <a:gd name="connsiteX31" fmla="*/ 432673 w 857800"/>
                  <a:gd name="connsiteY31" fmla="*/ 41889 h 814523"/>
                  <a:gd name="connsiteX32" fmla="*/ 444568 w 857800"/>
                  <a:gd name="connsiteY32" fmla="*/ 106499 h 814523"/>
                  <a:gd name="connsiteX33" fmla="*/ 470266 w 857800"/>
                  <a:gd name="connsiteY33" fmla="*/ 26014 h 814523"/>
                  <a:gd name="connsiteX34" fmla="*/ 496280 w 857800"/>
                  <a:gd name="connsiteY34" fmla="*/ 0 h 814523"/>
                  <a:gd name="connsiteX0" fmla="*/ 496280 w 796073"/>
                  <a:gd name="connsiteY0" fmla="*/ 0 h 818965"/>
                  <a:gd name="connsiteX1" fmla="*/ 499115 w 796073"/>
                  <a:gd name="connsiteY1" fmla="*/ 0 h 818965"/>
                  <a:gd name="connsiteX2" fmla="*/ 525129 w 796073"/>
                  <a:gd name="connsiteY2" fmla="*/ 26014 h 818965"/>
                  <a:gd name="connsiteX3" fmla="*/ 532266 w 796073"/>
                  <a:gd name="connsiteY3" fmla="*/ 120771 h 818965"/>
                  <a:gd name="connsiteX4" fmla="*/ 562722 w 796073"/>
                  <a:gd name="connsiteY4" fmla="*/ 51414 h 818965"/>
                  <a:gd name="connsiteX5" fmla="*/ 588736 w 796073"/>
                  <a:gd name="connsiteY5" fmla="*/ 25400 h 818965"/>
                  <a:gd name="connsiteX6" fmla="*/ 591571 w 796073"/>
                  <a:gd name="connsiteY6" fmla="*/ 25400 h 818965"/>
                  <a:gd name="connsiteX7" fmla="*/ 617585 w 796073"/>
                  <a:gd name="connsiteY7" fmla="*/ 51414 h 818965"/>
                  <a:gd name="connsiteX8" fmla="*/ 631858 w 796073"/>
                  <a:gd name="connsiteY8" fmla="*/ 116014 h 818965"/>
                  <a:gd name="connsiteX9" fmla="*/ 717179 w 796073"/>
                  <a:gd name="connsiteY9" fmla="*/ 60920 h 818965"/>
                  <a:gd name="connsiteX10" fmla="*/ 700584 w 796073"/>
                  <a:gd name="connsiteY10" fmla="*/ 173087 h 818965"/>
                  <a:gd name="connsiteX11" fmla="*/ 795721 w 796073"/>
                  <a:gd name="connsiteY11" fmla="*/ 303232 h 818965"/>
                  <a:gd name="connsiteX12" fmla="*/ 660838 w 796073"/>
                  <a:gd name="connsiteY12" fmla="*/ 756539 h 818965"/>
                  <a:gd name="connsiteX13" fmla="*/ 132993 w 796073"/>
                  <a:gd name="connsiteY13" fmla="*/ 754161 h 818965"/>
                  <a:gd name="connsiteX14" fmla="*/ 490 w 796073"/>
                  <a:gd name="connsiteY14" fmla="*/ 362705 h 818965"/>
                  <a:gd name="connsiteX15" fmla="*/ 88547 w 796073"/>
                  <a:gd name="connsiteY15" fmla="*/ 161821 h 818965"/>
                  <a:gd name="connsiteX16" fmla="*/ 83789 w 796073"/>
                  <a:gd name="connsiteY16" fmla="*/ 71223 h 818965"/>
                  <a:gd name="connsiteX17" fmla="*/ 171958 w 796073"/>
                  <a:gd name="connsiteY17" fmla="*/ 116014 h 818965"/>
                  <a:gd name="connsiteX18" fmla="*/ 192898 w 796073"/>
                  <a:gd name="connsiteY18" fmla="*/ 48239 h 818965"/>
                  <a:gd name="connsiteX19" fmla="*/ 218912 w 796073"/>
                  <a:gd name="connsiteY19" fmla="*/ 22225 h 818965"/>
                  <a:gd name="connsiteX20" fmla="*/ 221747 w 796073"/>
                  <a:gd name="connsiteY20" fmla="*/ 22225 h 818965"/>
                  <a:gd name="connsiteX21" fmla="*/ 247761 w 796073"/>
                  <a:gd name="connsiteY21" fmla="*/ 48239 h 818965"/>
                  <a:gd name="connsiteX22" fmla="*/ 259656 w 796073"/>
                  <a:gd name="connsiteY22" fmla="*/ 118392 h 818965"/>
                  <a:gd name="connsiteX23" fmla="*/ 285354 w 796073"/>
                  <a:gd name="connsiteY23" fmla="*/ 67797 h 818965"/>
                  <a:gd name="connsiteX24" fmla="*/ 311368 w 796073"/>
                  <a:gd name="connsiteY24" fmla="*/ 41783 h 818965"/>
                  <a:gd name="connsiteX25" fmla="*/ 314203 w 796073"/>
                  <a:gd name="connsiteY25" fmla="*/ 41783 h 818965"/>
                  <a:gd name="connsiteX26" fmla="*/ 340217 w 796073"/>
                  <a:gd name="connsiteY26" fmla="*/ 67797 h 818965"/>
                  <a:gd name="connsiteX27" fmla="*/ 354491 w 796073"/>
                  <a:gd name="connsiteY27" fmla="*/ 125529 h 818965"/>
                  <a:gd name="connsiteX28" fmla="*/ 377810 w 796073"/>
                  <a:gd name="connsiteY28" fmla="*/ 41889 h 818965"/>
                  <a:gd name="connsiteX29" fmla="*/ 403824 w 796073"/>
                  <a:gd name="connsiteY29" fmla="*/ 15875 h 818965"/>
                  <a:gd name="connsiteX30" fmla="*/ 406659 w 796073"/>
                  <a:gd name="connsiteY30" fmla="*/ 15875 h 818965"/>
                  <a:gd name="connsiteX31" fmla="*/ 432673 w 796073"/>
                  <a:gd name="connsiteY31" fmla="*/ 41889 h 818965"/>
                  <a:gd name="connsiteX32" fmla="*/ 444568 w 796073"/>
                  <a:gd name="connsiteY32" fmla="*/ 106499 h 818965"/>
                  <a:gd name="connsiteX33" fmla="*/ 470266 w 796073"/>
                  <a:gd name="connsiteY33" fmla="*/ 26014 h 818965"/>
                  <a:gd name="connsiteX34" fmla="*/ 496280 w 796073"/>
                  <a:gd name="connsiteY34" fmla="*/ 0 h 818965"/>
                  <a:gd name="connsiteX0" fmla="*/ 496280 w 796073"/>
                  <a:gd name="connsiteY0" fmla="*/ 0 h 818965"/>
                  <a:gd name="connsiteX1" fmla="*/ 499115 w 796073"/>
                  <a:gd name="connsiteY1" fmla="*/ 0 h 818965"/>
                  <a:gd name="connsiteX2" fmla="*/ 525129 w 796073"/>
                  <a:gd name="connsiteY2" fmla="*/ 26014 h 818965"/>
                  <a:gd name="connsiteX3" fmla="*/ 532266 w 796073"/>
                  <a:gd name="connsiteY3" fmla="*/ 120771 h 818965"/>
                  <a:gd name="connsiteX4" fmla="*/ 562722 w 796073"/>
                  <a:gd name="connsiteY4" fmla="*/ 51414 h 818965"/>
                  <a:gd name="connsiteX5" fmla="*/ 588736 w 796073"/>
                  <a:gd name="connsiteY5" fmla="*/ 25400 h 818965"/>
                  <a:gd name="connsiteX6" fmla="*/ 591571 w 796073"/>
                  <a:gd name="connsiteY6" fmla="*/ 25400 h 818965"/>
                  <a:gd name="connsiteX7" fmla="*/ 617585 w 796073"/>
                  <a:gd name="connsiteY7" fmla="*/ 51414 h 818965"/>
                  <a:gd name="connsiteX8" fmla="*/ 631858 w 796073"/>
                  <a:gd name="connsiteY8" fmla="*/ 116014 h 818965"/>
                  <a:gd name="connsiteX9" fmla="*/ 717179 w 796073"/>
                  <a:gd name="connsiteY9" fmla="*/ 60920 h 818965"/>
                  <a:gd name="connsiteX10" fmla="*/ 700584 w 796073"/>
                  <a:gd name="connsiteY10" fmla="*/ 173087 h 818965"/>
                  <a:gd name="connsiteX11" fmla="*/ 795721 w 796073"/>
                  <a:gd name="connsiteY11" fmla="*/ 303232 h 818965"/>
                  <a:gd name="connsiteX12" fmla="*/ 660838 w 796073"/>
                  <a:gd name="connsiteY12" fmla="*/ 756539 h 818965"/>
                  <a:gd name="connsiteX13" fmla="*/ 132993 w 796073"/>
                  <a:gd name="connsiteY13" fmla="*/ 754161 h 818965"/>
                  <a:gd name="connsiteX14" fmla="*/ 490 w 796073"/>
                  <a:gd name="connsiteY14" fmla="*/ 362705 h 818965"/>
                  <a:gd name="connsiteX15" fmla="*/ 88547 w 796073"/>
                  <a:gd name="connsiteY15" fmla="*/ 161821 h 818965"/>
                  <a:gd name="connsiteX16" fmla="*/ 83789 w 796073"/>
                  <a:gd name="connsiteY16" fmla="*/ 71223 h 818965"/>
                  <a:gd name="connsiteX17" fmla="*/ 171958 w 796073"/>
                  <a:gd name="connsiteY17" fmla="*/ 116014 h 818965"/>
                  <a:gd name="connsiteX18" fmla="*/ 192898 w 796073"/>
                  <a:gd name="connsiteY18" fmla="*/ 48239 h 818965"/>
                  <a:gd name="connsiteX19" fmla="*/ 218912 w 796073"/>
                  <a:gd name="connsiteY19" fmla="*/ 22225 h 818965"/>
                  <a:gd name="connsiteX20" fmla="*/ 221747 w 796073"/>
                  <a:gd name="connsiteY20" fmla="*/ 22225 h 818965"/>
                  <a:gd name="connsiteX21" fmla="*/ 247761 w 796073"/>
                  <a:gd name="connsiteY21" fmla="*/ 48239 h 818965"/>
                  <a:gd name="connsiteX22" fmla="*/ 259656 w 796073"/>
                  <a:gd name="connsiteY22" fmla="*/ 118392 h 818965"/>
                  <a:gd name="connsiteX23" fmla="*/ 285354 w 796073"/>
                  <a:gd name="connsiteY23" fmla="*/ 67797 h 818965"/>
                  <a:gd name="connsiteX24" fmla="*/ 311368 w 796073"/>
                  <a:gd name="connsiteY24" fmla="*/ 41783 h 818965"/>
                  <a:gd name="connsiteX25" fmla="*/ 314203 w 796073"/>
                  <a:gd name="connsiteY25" fmla="*/ 41783 h 818965"/>
                  <a:gd name="connsiteX26" fmla="*/ 340217 w 796073"/>
                  <a:gd name="connsiteY26" fmla="*/ 67797 h 818965"/>
                  <a:gd name="connsiteX27" fmla="*/ 354491 w 796073"/>
                  <a:gd name="connsiteY27" fmla="*/ 125529 h 818965"/>
                  <a:gd name="connsiteX28" fmla="*/ 377810 w 796073"/>
                  <a:gd name="connsiteY28" fmla="*/ 41889 h 818965"/>
                  <a:gd name="connsiteX29" fmla="*/ 403824 w 796073"/>
                  <a:gd name="connsiteY29" fmla="*/ 15875 h 818965"/>
                  <a:gd name="connsiteX30" fmla="*/ 406659 w 796073"/>
                  <a:gd name="connsiteY30" fmla="*/ 15875 h 818965"/>
                  <a:gd name="connsiteX31" fmla="*/ 432673 w 796073"/>
                  <a:gd name="connsiteY31" fmla="*/ 41889 h 818965"/>
                  <a:gd name="connsiteX32" fmla="*/ 444568 w 796073"/>
                  <a:gd name="connsiteY32" fmla="*/ 106499 h 818965"/>
                  <a:gd name="connsiteX33" fmla="*/ 470266 w 796073"/>
                  <a:gd name="connsiteY33" fmla="*/ 26014 h 818965"/>
                  <a:gd name="connsiteX34" fmla="*/ 496280 w 796073"/>
                  <a:gd name="connsiteY34" fmla="*/ 0 h 818965"/>
                  <a:gd name="connsiteX0" fmla="*/ 496280 w 796073"/>
                  <a:gd name="connsiteY0" fmla="*/ 0 h 818965"/>
                  <a:gd name="connsiteX1" fmla="*/ 499115 w 796073"/>
                  <a:gd name="connsiteY1" fmla="*/ 0 h 818965"/>
                  <a:gd name="connsiteX2" fmla="*/ 525129 w 796073"/>
                  <a:gd name="connsiteY2" fmla="*/ 26014 h 818965"/>
                  <a:gd name="connsiteX3" fmla="*/ 532266 w 796073"/>
                  <a:gd name="connsiteY3" fmla="*/ 120771 h 818965"/>
                  <a:gd name="connsiteX4" fmla="*/ 562722 w 796073"/>
                  <a:gd name="connsiteY4" fmla="*/ 51414 h 818965"/>
                  <a:gd name="connsiteX5" fmla="*/ 588736 w 796073"/>
                  <a:gd name="connsiteY5" fmla="*/ 25400 h 818965"/>
                  <a:gd name="connsiteX6" fmla="*/ 591571 w 796073"/>
                  <a:gd name="connsiteY6" fmla="*/ 25400 h 818965"/>
                  <a:gd name="connsiteX7" fmla="*/ 617585 w 796073"/>
                  <a:gd name="connsiteY7" fmla="*/ 51414 h 818965"/>
                  <a:gd name="connsiteX8" fmla="*/ 631858 w 796073"/>
                  <a:gd name="connsiteY8" fmla="*/ 116014 h 818965"/>
                  <a:gd name="connsiteX9" fmla="*/ 717179 w 796073"/>
                  <a:gd name="connsiteY9" fmla="*/ 60920 h 818965"/>
                  <a:gd name="connsiteX10" fmla="*/ 700584 w 796073"/>
                  <a:gd name="connsiteY10" fmla="*/ 173087 h 818965"/>
                  <a:gd name="connsiteX11" fmla="*/ 795721 w 796073"/>
                  <a:gd name="connsiteY11" fmla="*/ 303232 h 818965"/>
                  <a:gd name="connsiteX12" fmla="*/ 660838 w 796073"/>
                  <a:gd name="connsiteY12" fmla="*/ 756539 h 818965"/>
                  <a:gd name="connsiteX13" fmla="*/ 132993 w 796073"/>
                  <a:gd name="connsiteY13" fmla="*/ 754161 h 818965"/>
                  <a:gd name="connsiteX14" fmla="*/ 490 w 796073"/>
                  <a:gd name="connsiteY14" fmla="*/ 362705 h 818965"/>
                  <a:gd name="connsiteX15" fmla="*/ 88547 w 796073"/>
                  <a:gd name="connsiteY15" fmla="*/ 161821 h 818965"/>
                  <a:gd name="connsiteX16" fmla="*/ 98062 w 796073"/>
                  <a:gd name="connsiteY16" fmla="*/ 68844 h 818965"/>
                  <a:gd name="connsiteX17" fmla="*/ 171958 w 796073"/>
                  <a:gd name="connsiteY17" fmla="*/ 116014 h 818965"/>
                  <a:gd name="connsiteX18" fmla="*/ 192898 w 796073"/>
                  <a:gd name="connsiteY18" fmla="*/ 48239 h 818965"/>
                  <a:gd name="connsiteX19" fmla="*/ 218912 w 796073"/>
                  <a:gd name="connsiteY19" fmla="*/ 22225 h 818965"/>
                  <a:gd name="connsiteX20" fmla="*/ 221747 w 796073"/>
                  <a:gd name="connsiteY20" fmla="*/ 22225 h 818965"/>
                  <a:gd name="connsiteX21" fmla="*/ 247761 w 796073"/>
                  <a:gd name="connsiteY21" fmla="*/ 48239 h 818965"/>
                  <a:gd name="connsiteX22" fmla="*/ 259656 w 796073"/>
                  <a:gd name="connsiteY22" fmla="*/ 118392 h 818965"/>
                  <a:gd name="connsiteX23" fmla="*/ 285354 w 796073"/>
                  <a:gd name="connsiteY23" fmla="*/ 67797 h 818965"/>
                  <a:gd name="connsiteX24" fmla="*/ 311368 w 796073"/>
                  <a:gd name="connsiteY24" fmla="*/ 41783 h 818965"/>
                  <a:gd name="connsiteX25" fmla="*/ 314203 w 796073"/>
                  <a:gd name="connsiteY25" fmla="*/ 41783 h 818965"/>
                  <a:gd name="connsiteX26" fmla="*/ 340217 w 796073"/>
                  <a:gd name="connsiteY26" fmla="*/ 67797 h 818965"/>
                  <a:gd name="connsiteX27" fmla="*/ 354491 w 796073"/>
                  <a:gd name="connsiteY27" fmla="*/ 125529 h 818965"/>
                  <a:gd name="connsiteX28" fmla="*/ 377810 w 796073"/>
                  <a:gd name="connsiteY28" fmla="*/ 41889 h 818965"/>
                  <a:gd name="connsiteX29" fmla="*/ 403824 w 796073"/>
                  <a:gd name="connsiteY29" fmla="*/ 15875 h 818965"/>
                  <a:gd name="connsiteX30" fmla="*/ 406659 w 796073"/>
                  <a:gd name="connsiteY30" fmla="*/ 15875 h 818965"/>
                  <a:gd name="connsiteX31" fmla="*/ 432673 w 796073"/>
                  <a:gd name="connsiteY31" fmla="*/ 41889 h 818965"/>
                  <a:gd name="connsiteX32" fmla="*/ 444568 w 796073"/>
                  <a:gd name="connsiteY32" fmla="*/ 106499 h 818965"/>
                  <a:gd name="connsiteX33" fmla="*/ 470266 w 796073"/>
                  <a:gd name="connsiteY33" fmla="*/ 26014 h 818965"/>
                  <a:gd name="connsiteX34" fmla="*/ 496280 w 796073"/>
                  <a:gd name="connsiteY34" fmla="*/ 0 h 818965"/>
                  <a:gd name="connsiteX0" fmla="*/ 496280 w 796073"/>
                  <a:gd name="connsiteY0" fmla="*/ 0 h 818965"/>
                  <a:gd name="connsiteX1" fmla="*/ 499115 w 796073"/>
                  <a:gd name="connsiteY1" fmla="*/ 0 h 818965"/>
                  <a:gd name="connsiteX2" fmla="*/ 525129 w 796073"/>
                  <a:gd name="connsiteY2" fmla="*/ 26014 h 818965"/>
                  <a:gd name="connsiteX3" fmla="*/ 532266 w 796073"/>
                  <a:gd name="connsiteY3" fmla="*/ 120771 h 818965"/>
                  <a:gd name="connsiteX4" fmla="*/ 562722 w 796073"/>
                  <a:gd name="connsiteY4" fmla="*/ 51414 h 818965"/>
                  <a:gd name="connsiteX5" fmla="*/ 588736 w 796073"/>
                  <a:gd name="connsiteY5" fmla="*/ 25400 h 818965"/>
                  <a:gd name="connsiteX6" fmla="*/ 591571 w 796073"/>
                  <a:gd name="connsiteY6" fmla="*/ 25400 h 818965"/>
                  <a:gd name="connsiteX7" fmla="*/ 617585 w 796073"/>
                  <a:gd name="connsiteY7" fmla="*/ 51414 h 818965"/>
                  <a:gd name="connsiteX8" fmla="*/ 631858 w 796073"/>
                  <a:gd name="connsiteY8" fmla="*/ 116014 h 818965"/>
                  <a:gd name="connsiteX9" fmla="*/ 717179 w 796073"/>
                  <a:gd name="connsiteY9" fmla="*/ 60920 h 818965"/>
                  <a:gd name="connsiteX10" fmla="*/ 700584 w 796073"/>
                  <a:gd name="connsiteY10" fmla="*/ 173087 h 818965"/>
                  <a:gd name="connsiteX11" fmla="*/ 795721 w 796073"/>
                  <a:gd name="connsiteY11" fmla="*/ 303232 h 818965"/>
                  <a:gd name="connsiteX12" fmla="*/ 660838 w 796073"/>
                  <a:gd name="connsiteY12" fmla="*/ 756539 h 818965"/>
                  <a:gd name="connsiteX13" fmla="*/ 132993 w 796073"/>
                  <a:gd name="connsiteY13" fmla="*/ 754161 h 818965"/>
                  <a:gd name="connsiteX14" fmla="*/ 490 w 796073"/>
                  <a:gd name="connsiteY14" fmla="*/ 362705 h 818965"/>
                  <a:gd name="connsiteX15" fmla="*/ 88547 w 796073"/>
                  <a:gd name="connsiteY15" fmla="*/ 161821 h 818965"/>
                  <a:gd name="connsiteX16" fmla="*/ 98062 w 796073"/>
                  <a:gd name="connsiteY16" fmla="*/ 68844 h 818965"/>
                  <a:gd name="connsiteX17" fmla="*/ 171958 w 796073"/>
                  <a:gd name="connsiteY17" fmla="*/ 116014 h 818965"/>
                  <a:gd name="connsiteX18" fmla="*/ 192898 w 796073"/>
                  <a:gd name="connsiteY18" fmla="*/ 48239 h 818965"/>
                  <a:gd name="connsiteX19" fmla="*/ 218912 w 796073"/>
                  <a:gd name="connsiteY19" fmla="*/ 22225 h 818965"/>
                  <a:gd name="connsiteX20" fmla="*/ 221747 w 796073"/>
                  <a:gd name="connsiteY20" fmla="*/ 22225 h 818965"/>
                  <a:gd name="connsiteX21" fmla="*/ 247761 w 796073"/>
                  <a:gd name="connsiteY21" fmla="*/ 48239 h 818965"/>
                  <a:gd name="connsiteX22" fmla="*/ 259656 w 796073"/>
                  <a:gd name="connsiteY22" fmla="*/ 118392 h 818965"/>
                  <a:gd name="connsiteX23" fmla="*/ 285354 w 796073"/>
                  <a:gd name="connsiteY23" fmla="*/ 67797 h 818965"/>
                  <a:gd name="connsiteX24" fmla="*/ 311368 w 796073"/>
                  <a:gd name="connsiteY24" fmla="*/ 41783 h 818965"/>
                  <a:gd name="connsiteX25" fmla="*/ 314203 w 796073"/>
                  <a:gd name="connsiteY25" fmla="*/ 41783 h 818965"/>
                  <a:gd name="connsiteX26" fmla="*/ 340217 w 796073"/>
                  <a:gd name="connsiteY26" fmla="*/ 67797 h 818965"/>
                  <a:gd name="connsiteX27" fmla="*/ 354491 w 796073"/>
                  <a:gd name="connsiteY27" fmla="*/ 125529 h 818965"/>
                  <a:gd name="connsiteX28" fmla="*/ 377810 w 796073"/>
                  <a:gd name="connsiteY28" fmla="*/ 41889 h 818965"/>
                  <a:gd name="connsiteX29" fmla="*/ 403824 w 796073"/>
                  <a:gd name="connsiteY29" fmla="*/ 15875 h 818965"/>
                  <a:gd name="connsiteX30" fmla="*/ 406659 w 796073"/>
                  <a:gd name="connsiteY30" fmla="*/ 15875 h 818965"/>
                  <a:gd name="connsiteX31" fmla="*/ 432673 w 796073"/>
                  <a:gd name="connsiteY31" fmla="*/ 41889 h 818965"/>
                  <a:gd name="connsiteX32" fmla="*/ 444568 w 796073"/>
                  <a:gd name="connsiteY32" fmla="*/ 106499 h 818965"/>
                  <a:gd name="connsiteX33" fmla="*/ 470266 w 796073"/>
                  <a:gd name="connsiteY33" fmla="*/ 26014 h 818965"/>
                  <a:gd name="connsiteX34" fmla="*/ 496280 w 796073"/>
                  <a:gd name="connsiteY34" fmla="*/ 0 h 818965"/>
                  <a:gd name="connsiteX0" fmla="*/ 496070 w 795863"/>
                  <a:gd name="connsiteY0" fmla="*/ 0 h 818965"/>
                  <a:gd name="connsiteX1" fmla="*/ 498905 w 795863"/>
                  <a:gd name="connsiteY1" fmla="*/ 0 h 818965"/>
                  <a:gd name="connsiteX2" fmla="*/ 524919 w 795863"/>
                  <a:gd name="connsiteY2" fmla="*/ 26014 h 818965"/>
                  <a:gd name="connsiteX3" fmla="*/ 532056 w 795863"/>
                  <a:gd name="connsiteY3" fmla="*/ 120771 h 818965"/>
                  <a:gd name="connsiteX4" fmla="*/ 562512 w 795863"/>
                  <a:gd name="connsiteY4" fmla="*/ 51414 h 818965"/>
                  <a:gd name="connsiteX5" fmla="*/ 588526 w 795863"/>
                  <a:gd name="connsiteY5" fmla="*/ 25400 h 818965"/>
                  <a:gd name="connsiteX6" fmla="*/ 591361 w 795863"/>
                  <a:gd name="connsiteY6" fmla="*/ 25400 h 818965"/>
                  <a:gd name="connsiteX7" fmla="*/ 617375 w 795863"/>
                  <a:gd name="connsiteY7" fmla="*/ 51414 h 818965"/>
                  <a:gd name="connsiteX8" fmla="*/ 631648 w 795863"/>
                  <a:gd name="connsiteY8" fmla="*/ 116014 h 818965"/>
                  <a:gd name="connsiteX9" fmla="*/ 716969 w 795863"/>
                  <a:gd name="connsiteY9" fmla="*/ 60920 h 818965"/>
                  <a:gd name="connsiteX10" fmla="*/ 700374 w 795863"/>
                  <a:gd name="connsiteY10" fmla="*/ 173087 h 818965"/>
                  <a:gd name="connsiteX11" fmla="*/ 795511 w 795863"/>
                  <a:gd name="connsiteY11" fmla="*/ 303232 h 818965"/>
                  <a:gd name="connsiteX12" fmla="*/ 660628 w 795863"/>
                  <a:gd name="connsiteY12" fmla="*/ 756539 h 818965"/>
                  <a:gd name="connsiteX13" fmla="*/ 132783 w 795863"/>
                  <a:gd name="connsiteY13" fmla="*/ 754161 h 818965"/>
                  <a:gd name="connsiteX14" fmla="*/ 280 w 795863"/>
                  <a:gd name="connsiteY14" fmla="*/ 362705 h 818965"/>
                  <a:gd name="connsiteX15" fmla="*/ 97853 w 795863"/>
                  <a:gd name="connsiteY15" fmla="*/ 147548 h 818965"/>
                  <a:gd name="connsiteX16" fmla="*/ 97852 w 795863"/>
                  <a:gd name="connsiteY16" fmla="*/ 68844 h 818965"/>
                  <a:gd name="connsiteX17" fmla="*/ 171748 w 795863"/>
                  <a:gd name="connsiteY17" fmla="*/ 116014 h 818965"/>
                  <a:gd name="connsiteX18" fmla="*/ 192688 w 795863"/>
                  <a:gd name="connsiteY18" fmla="*/ 48239 h 818965"/>
                  <a:gd name="connsiteX19" fmla="*/ 218702 w 795863"/>
                  <a:gd name="connsiteY19" fmla="*/ 22225 h 818965"/>
                  <a:gd name="connsiteX20" fmla="*/ 221537 w 795863"/>
                  <a:gd name="connsiteY20" fmla="*/ 22225 h 818965"/>
                  <a:gd name="connsiteX21" fmla="*/ 247551 w 795863"/>
                  <a:gd name="connsiteY21" fmla="*/ 48239 h 818965"/>
                  <a:gd name="connsiteX22" fmla="*/ 259446 w 795863"/>
                  <a:gd name="connsiteY22" fmla="*/ 118392 h 818965"/>
                  <a:gd name="connsiteX23" fmla="*/ 285144 w 795863"/>
                  <a:gd name="connsiteY23" fmla="*/ 67797 h 818965"/>
                  <a:gd name="connsiteX24" fmla="*/ 311158 w 795863"/>
                  <a:gd name="connsiteY24" fmla="*/ 41783 h 818965"/>
                  <a:gd name="connsiteX25" fmla="*/ 313993 w 795863"/>
                  <a:gd name="connsiteY25" fmla="*/ 41783 h 818965"/>
                  <a:gd name="connsiteX26" fmla="*/ 340007 w 795863"/>
                  <a:gd name="connsiteY26" fmla="*/ 67797 h 818965"/>
                  <a:gd name="connsiteX27" fmla="*/ 354281 w 795863"/>
                  <a:gd name="connsiteY27" fmla="*/ 125529 h 818965"/>
                  <a:gd name="connsiteX28" fmla="*/ 377600 w 795863"/>
                  <a:gd name="connsiteY28" fmla="*/ 41889 h 818965"/>
                  <a:gd name="connsiteX29" fmla="*/ 403614 w 795863"/>
                  <a:gd name="connsiteY29" fmla="*/ 15875 h 818965"/>
                  <a:gd name="connsiteX30" fmla="*/ 406449 w 795863"/>
                  <a:gd name="connsiteY30" fmla="*/ 15875 h 818965"/>
                  <a:gd name="connsiteX31" fmla="*/ 432463 w 795863"/>
                  <a:gd name="connsiteY31" fmla="*/ 41889 h 818965"/>
                  <a:gd name="connsiteX32" fmla="*/ 444358 w 795863"/>
                  <a:gd name="connsiteY32" fmla="*/ 106499 h 818965"/>
                  <a:gd name="connsiteX33" fmla="*/ 470056 w 795863"/>
                  <a:gd name="connsiteY33" fmla="*/ 26014 h 818965"/>
                  <a:gd name="connsiteX34" fmla="*/ 496070 w 795863"/>
                  <a:gd name="connsiteY34" fmla="*/ 0 h 818965"/>
                  <a:gd name="connsiteX0" fmla="*/ 496019 w 795812"/>
                  <a:gd name="connsiteY0" fmla="*/ 0 h 818965"/>
                  <a:gd name="connsiteX1" fmla="*/ 498854 w 795812"/>
                  <a:gd name="connsiteY1" fmla="*/ 0 h 818965"/>
                  <a:gd name="connsiteX2" fmla="*/ 524868 w 795812"/>
                  <a:gd name="connsiteY2" fmla="*/ 26014 h 818965"/>
                  <a:gd name="connsiteX3" fmla="*/ 532005 w 795812"/>
                  <a:gd name="connsiteY3" fmla="*/ 120771 h 818965"/>
                  <a:gd name="connsiteX4" fmla="*/ 562461 w 795812"/>
                  <a:gd name="connsiteY4" fmla="*/ 51414 h 818965"/>
                  <a:gd name="connsiteX5" fmla="*/ 588475 w 795812"/>
                  <a:gd name="connsiteY5" fmla="*/ 25400 h 818965"/>
                  <a:gd name="connsiteX6" fmla="*/ 591310 w 795812"/>
                  <a:gd name="connsiteY6" fmla="*/ 25400 h 818965"/>
                  <a:gd name="connsiteX7" fmla="*/ 617324 w 795812"/>
                  <a:gd name="connsiteY7" fmla="*/ 51414 h 818965"/>
                  <a:gd name="connsiteX8" fmla="*/ 631597 w 795812"/>
                  <a:gd name="connsiteY8" fmla="*/ 116014 h 818965"/>
                  <a:gd name="connsiteX9" fmla="*/ 716918 w 795812"/>
                  <a:gd name="connsiteY9" fmla="*/ 60920 h 818965"/>
                  <a:gd name="connsiteX10" fmla="*/ 700323 w 795812"/>
                  <a:gd name="connsiteY10" fmla="*/ 173087 h 818965"/>
                  <a:gd name="connsiteX11" fmla="*/ 795460 w 795812"/>
                  <a:gd name="connsiteY11" fmla="*/ 303232 h 818965"/>
                  <a:gd name="connsiteX12" fmla="*/ 660577 w 795812"/>
                  <a:gd name="connsiteY12" fmla="*/ 756539 h 818965"/>
                  <a:gd name="connsiteX13" fmla="*/ 132732 w 795812"/>
                  <a:gd name="connsiteY13" fmla="*/ 754161 h 818965"/>
                  <a:gd name="connsiteX14" fmla="*/ 229 w 795812"/>
                  <a:gd name="connsiteY14" fmla="*/ 362705 h 818965"/>
                  <a:gd name="connsiteX15" fmla="*/ 97802 w 795812"/>
                  <a:gd name="connsiteY15" fmla="*/ 147548 h 818965"/>
                  <a:gd name="connsiteX16" fmla="*/ 97801 w 795812"/>
                  <a:gd name="connsiteY16" fmla="*/ 68844 h 818965"/>
                  <a:gd name="connsiteX17" fmla="*/ 171697 w 795812"/>
                  <a:gd name="connsiteY17" fmla="*/ 116014 h 818965"/>
                  <a:gd name="connsiteX18" fmla="*/ 192637 w 795812"/>
                  <a:gd name="connsiteY18" fmla="*/ 48239 h 818965"/>
                  <a:gd name="connsiteX19" fmla="*/ 218651 w 795812"/>
                  <a:gd name="connsiteY19" fmla="*/ 22225 h 818965"/>
                  <a:gd name="connsiteX20" fmla="*/ 221486 w 795812"/>
                  <a:gd name="connsiteY20" fmla="*/ 22225 h 818965"/>
                  <a:gd name="connsiteX21" fmla="*/ 247500 w 795812"/>
                  <a:gd name="connsiteY21" fmla="*/ 48239 h 818965"/>
                  <a:gd name="connsiteX22" fmla="*/ 259395 w 795812"/>
                  <a:gd name="connsiteY22" fmla="*/ 118392 h 818965"/>
                  <a:gd name="connsiteX23" fmla="*/ 285093 w 795812"/>
                  <a:gd name="connsiteY23" fmla="*/ 67797 h 818965"/>
                  <a:gd name="connsiteX24" fmla="*/ 311107 w 795812"/>
                  <a:gd name="connsiteY24" fmla="*/ 41783 h 818965"/>
                  <a:gd name="connsiteX25" fmla="*/ 313942 w 795812"/>
                  <a:gd name="connsiteY25" fmla="*/ 41783 h 818965"/>
                  <a:gd name="connsiteX26" fmla="*/ 339956 w 795812"/>
                  <a:gd name="connsiteY26" fmla="*/ 67797 h 818965"/>
                  <a:gd name="connsiteX27" fmla="*/ 354230 w 795812"/>
                  <a:gd name="connsiteY27" fmla="*/ 125529 h 818965"/>
                  <a:gd name="connsiteX28" fmla="*/ 377549 w 795812"/>
                  <a:gd name="connsiteY28" fmla="*/ 41889 h 818965"/>
                  <a:gd name="connsiteX29" fmla="*/ 403563 w 795812"/>
                  <a:gd name="connsiteY29" fmla="*/ 15875 h 818965"/>
                  <a:gd name="connsiteX30" fmla="*/ 406398 w 795812"/>
                  <a:gd name="connsiteY30" fmla="*/ 15875 h 818965"/>
                  <a:gd name="connsiteX31" fmla="*/ 432412 w 795812"/>
                  <a:gd name="connsiteY31" fmla="*/ 41889 h 818965"/>
                  <a:gd name="connsiteX32" fmla="*/ 444307 w 795812"/>
                  <a:gd name="connsiteY32" fmla="*/ 106499 h 818965"/>
                  <a:gd name="connsiteX33" fmla="*/ 470005 w 795812"/>
                  <a:gd name="connsiteY33" fmla="*/ 26014 h 818965"/>
                  <a:gd name="connsiteX34" fmla="*/ 496019 w 795812"/>
                  <a:gd name="connsiteY34" fmla="*/ 0 h 818965"/>
                  <a:gd name="connsiteX0" fmla="*/ 496019 w 795812"/>
                  <a:gd name="connsiteY0" fmla="*/ 0 h 818965"/>
                  <a:gd name="connsiteX1" fmla="*/ 498854 w 795812"/>
                  <a:gd name="connsiteY1" fmla="*/ 0 h 818965"/>
                  <a:gd name="connsiteX2" fmla="*/ 524868 w 795812"/>
                  <a:gd name="connsiteY2" fmla="*/ 26014 h 818965"/>
                  <a:gd name="connsiteX3" fmla="*/ 532005 w 795812"/>
                  <a:gd name="connsiteY3" fmla="*/ 120771 h 818965"/>
                  <a:gd name="connsiteX4" fmla="*/ 562461 w 795812"/>
                  <a:gd name="connsiteY4" fmla="*/ 51414 h 818965"/>
                  <a:gd name="connsiteX5" fmla="*/ 588475 w 795812"/>
                  <a:gd name="connsiteY5" fmla="*/ 25400 h 818965"/>
                  <a:gd name="connsiteX6" fmla="*/ 591310 w 795812"/>
                  <a:gd name="connsiteY6" fmla="*/ 25400 h 818965"/>
                  <a:gd name="connsiteX7" fmla="*/ 617324 w 795812"/>
                  <a:gd name="connsiteY7" fmla="*/ 51414 h 818965"/>
                  <a:gd name="connsiteX8" fmla="*/ 631597 w 795812"/>
                  <a:gd name="connsiteY8" fmla="*/ 116014 h 818965"/>
                  <a:gd name="connsiteX9" fmla="*/ 716918 w 795812"/>
                  <a:gd name="connsiteY9" fmla="*/ 60920 h 818965"/>
                  <a:gd name="connsiteX10" fmla="*/ 700323 w 795812"/>
                  <a:gd name="connsiteY10" fmla="*/ 173087 h 818965"/>
                  <a:gd name="connsiteX11" fmla="*/ 795460 w 795812"/>
                  <a:gd name="connsiteY11" fmla="*/ 303232 h 818965"/>
                  <a:gd name="connsiteX12" fmla="*/ 660577 w 795812"/>
                  <a:gd name="connsiteY12" fmla="*/ 756539 h 818965"/>
                  <a:gd name="connsiteX13" fmla="*/ 132732 w 795812"/>
                  <a:gd name="connsiteY13" fmla="*/ 754161 h 818965"/>
                  <a:gd name="connsiteX14" fmla="*/ 229 w 795812"/>
                  <a:gd name="connsiteY14" fmla="*/ 362705 h 818965"/>
                  <a:gd name="connsiteX15" fmla="*/ 97802 w 795812"/>
                  <a:gd name="connsiteY15" fmla="*/ 147548 h 818965"/>
                  <a:gd name="connsiteX16" fmla="*/ 97801 w 795812"/>
                  <a:gd name="connsiteY16" fmla="*/ 68844 h 818965"/>
                  <a:gd name="connsiteX17" fmla="*/ 171697 w 795812"/>
                  <a:gd name="connsiteY17" fmla="*/ 116014 h 818965"/>
                  <a:gd name="connsiteX18" fmla="*/ 192637 w 795812"/>
                  <a:gd name="connsiteY18" fmla="*/ 48239 h 818965"/>
                  <a:gd name="connsiteX19" fmla="*/ 218651 w 795812"/>
                  <a:gd name="connsiteY19" fmla="*/ 22225 h 818965"/>
                  <a:gd name="connsiteX20" fmla="*/ 221486 w 795812"/>
                  <a:gd name="connsiteY20" fmla="*/ 22225 h 818965"/>
                  <a:gd name="connsiteX21" fmla="*/ 247500 w 795812"/>
                  <a:gd name="connsiteY21" fmla="*/ 48239 h 818965"/>
                  <a:gd name="connsiteX22" fmla="*/ 259395 w 795812"/>
                  <a:gd name="connsiteY22" fmla="*/ 118392 h 818965"/>
                  <a:gd name="connsiteX23" fmla="*/ 285093 w 795812"/>
                  <a:gd name="connsiteY23" fmla="*/ 67797 h 818965"/>
                  <a:gd name="connsiteX24" fmla="*/ 311107 w 795812"/>
                  <a:gd name="connsiteY24" fmla="*/ 41783 h 818965"/>
                  <a:gd name="connsiteX25" fmla="*/ 313942 w 795812"/>
                  <a:gd name="connsiteY25" fmla="*/ 41783 h 818965"/>
                  <a:gd name="connsiteX26" fmla="*/ 339956 w 795812"/>
                  <a:gd name="connsiteY26" fmla="*/ 67797 h 818965"/>
                  <a:gd name="connsiteX27" fmla="*/ 354230 w 795812"/>
                  <a:gd name="connsiteY27" fmla="*/ 125529 h 818965"/>
                  <a:gd name="connsiteX28" fmla="*/ 377549 w 795812"/>
                  <a:gd name="connsiteY28" fmla="*/ 41889 h 818965"/>
                  <a:gd name="connsiteX29" fmla="*/ 403563 w 795812"/>
                  <a:gd name="connsiteY29" fmla="*/ 15875 h 818965"/>
                  <a:gd name="connsiteX30" fmla="*/ 406398 w 795812"/>
                  <a:gd name="connsiteY30" fmla="*/ 15875 h 818965"/>
                  <a:gd name="connsiteX31" fmla="*/ 432412 w 795812"/>
                  <a:gd name="connsiteY31" fmla="*/ 41889 h 818965"/>
                  <a:gd name="connsiteX32" fmla="*/ 444307 w 795812"/>
                  <a:gd name="connsiteY32" fmla="*/ 106499 h 818965"/>
                  <a:gd name="connsiteX33" fmla="*/ 470005 w 795812"/>
                  <a:gd name="connsiteY33" fmla="*/ 26014 h 818965"/>
                  <a:gd name="connsiteX34" fmla="*/ 496019 w 795812"/>
                  <a:gd name="connsiteY34" fmla="*/ 0 h 818965"/>
                  <a:gd name="connsiteX0" fmla="*/ 496019 w 795812"/>
                  <a:gd name="connsiteY0" fmla="*/ 0 h 818965"/>
                  <a:gd name="connsiteX1" fmla="*/ 498854 w 795812"/>
                  <a:gd name="connsiteY1" fmla="*/ 0 h 818965"/>
                  <a:gd name="connsiteX2" fmla="*/ 524868 w 795812"/>
                  <a:gd name="connsiteY2" fmla="*/ 26014 h 818965"/>
                  <a:gd name="connsiteX3" fmla="*/ 532005 w 795812"/>
                  <a:gd name="connsiteY3" fmla="*/ 120771 h 818965"/>
                  <a:gd name="connsiteX4" fmla="*/ 562461 w 795812"/>
                  <a:gd name="connsiteY4" fmla="*/ 51414 h 818965"/>
                  <a:gd name="connsiteX5" fmla="*/ 588475 w 795812"/>
                  <a:gd name="connsiteY5" fmla="*/ 25400 h 818965"/>
                  <a:gd name="connsiteX6" fmla="*/ 591310 w 795812"/>
                  <a:gd name="connsiteY6" fmla="*/ 25400 h 818965"/>
                  <a:gd name="connsiteX7" fmla="*/ 617324 w 795812"/>
                  <a:gd name="connsiteY7" fmla="*/ 51414 h 818965"/>
                  <a:gd name="connsiteX8" fmla="*/ 631597 w 795812"/>
                  <a:gd name="connsiteY8" fmla="*/ 116014 h 818965"/>
                  <a:gd name="connsiteX9" fmla="*/ 716918 w 795812"/>
                  <a:gd name="connsiteY9" fmla="*/ 60920 h 818965"/>
                  <a:gd name="connsiteX10" fmla="*/ 700323 w 795812"/>
                  <a:gd name="connsiteY10" fmla="*/ 173087 h 818965"/>
                  <a:gd name="connsiteX11" fmla="*/ 795460 w 795812"/>
                  <a:gd name="connsiteY11" fmla="*/ 303232 h 818965"/>
                  <a:gd name="connsiteX12" fmla="*/ 660577 w 795812"/>
                  <a:gd name="connsiteY12" fmla="*/ 756539 h 818965"/>
                  <a:gd name="connsiteX13" fmla="*/ 132732 w 795812"/>
                  <a:gd name="connsiteY13" fmla="*/ 754161 h 818965"/>
                  <a:gd name="connsiteX14" fmla="*/ 229 w 795812"/>
                  <a:gd name="connsiteY14" fmla="*/ 362705 h 818965"/>
                  <a:gd name="connsiteX15" fmla="*/ 97802 w 795812"/>
                  <a:gd name="connsiteY15" fmla="*/ 147548 h 818965"/>
                  <a:gd name="connsiteX16" fmla="*/ 97801 w 795812"/>
                  <a:gd name="connsiteY16" fmla="*/ 68844 h 818965"/>
                  <a:gd name="connsiteX17" fmla="*/ 171697 w 795812"/>
                  <a:gd name="connsiteY17" fmla="*/ 116014 h 818965"/>
                  <a:gd name="connsiteX18" fmla="*/ 192637 w 795812"/>
                  <a:gd name="connsiteY18" fmla="*/ 48239 h 818965"/>
                  <a:gd name="connsiteX19" fmla="*/ 218651 w 795812"/>
                  <a:gd name="connsiteY19" fmla="*/ 22225 h 818965"/>
                  <a:gd name="connsiteX20" fmla="*/ 221486 w 795812"/>
                  <a:gd name="connsiteY20" fmla="*/ 22225 h 818965"/>
                  <a:gd name="connsiteX21" fmla="*/ 247500 w 795812"/>
                  <a:gd name="connsiteY21" fmla="*/ 48239 h 818965"/>
                  <a:gd name="connsiteX22" fmla="*/ 259395 w 795812"/>
                  <a:gd name="connsiteY22" fmla="*/ 118392 h 818965"/>
                  <a:gd name="connsiteX23" fmla="*/ 285093 w 795812"/>
                  <a:gd name="connsiteY23" fmla="*/ 67797 h 818965"/>
                  <a:gd name="connsiteX24" fmla="*/ 311107 w 795812"/>
                  <a:gd name="connsiteY24" fmla="*/ 41783 h 818965"/>
                  <a:gd name="connsiteX25" fmla="*/ 313942 w 795812"/>
                  <a:gd name="connsiteY25" fmla="*/ 41783 h 818965"/>
                  <a:gd name="connsiteX26" fmla="*/ 339956 w 795812"/>
                  <a:gd name="connsiteY26" fmla="*/ 67797 h 818965"/>
                  <a:gd name="connsiteX27" fmla="*/ 354230 w 795812"/>
                  <a:gd name="connsiteY27" fmla="*/ 125529 h 818965"/>
                  <a:gd name="connsiteX28" fmla="*/ 377549 w 795812"/>
                  <a:gd name="connsiteY28" fmla="*/ 41889 h 818965"/>
                  <a:gd name="connsiteX29" fmla="*/ 403563 w 795812"/>
                  <a:gd name="connsiteY29" fmla="*/ 15875 h 818965"/>
                  <a:gd name="connsiteX30" fmla="*/ 406398 w 795812"/>
                  <a:gd name="connsiteY30" fmla="*/ 15875 h 818965"/>
                  <a:gd name="connsiteX31" fmla="*/ 432412 w 795812"/>
                  <a:gd name="connsiteY31" fmla="*/ 41889 h 818965"/>
                  <a:gd name="connsiteX32" fmla="*/ 444307 w 795812"/>
                  <a:gd name="connsiteY32" fmla="*/ 106499 h 818965"/>
                  <a:gd name="connsiteX33" fmla="*/ 470005 w 795812"/>
                  <a:gd name="connsiteY33" fmla="*/ 26014 h 818965"/>
                  <a:gd name="connsiteX34" fmla="*/ 496019 w 795812"/>
                  <a:gd name="connsiteY34" fmla="*/ 0 h 818965"/>
                  <a:gd name="connsiteX0" fmla="*/ 496074 w 795867"/>
                  <a:gd name="connsiteY0" fmla="*/ 0 h 818965"/>
                  <a:gd name="connsiteX1" fmla="*/ 498909 w 795867"/>
                  <a:gd name="connsiteY1" fmla="*/ 0 h 818965"/>
                  <a:gd name="connsiteX2" fmla="*/ 524923 w 795867"/>
                  <a:gd name="connsiteY2" fmla="*/ 26014 h 818965"/>
                  <a:gd name="connsiteX3" fmla="*/ 532060 w 795867"/>
                  <a:gd name="connsiteY3" fmla="*/ 120771 h 818965"/>
                  <a:gd name="connsiteX4" fmla="*/ 562516 w 795867"/>
                  <a:gd name="connsiteY4" fmla="*/ 51414 h 818965"/>
                  <a:gd name="connsiteX5" fmla="*/ 588530 w 795867"/>
                  <a:gd name="connsiteY5" fmla="*/ 25400 h 818965"/>
                  <a:gd name="connsiteX6" fmla="*/ 591365 w 795867"/>
                  <a:gd name="connsiteY6" fmla="*/ 25400 h 818965"/>
                  <a:gd name="connsiteX7" fmla="*/ 617379 w 795867"/>
                  <a:gd name="connsiteY7" fmla="*/ 51414 h 818965"/>
                  <a:gd name="connsiteX8" fmla="*/ 631652 w 795867"/>
                  <a:gd name="connsiteY8" fmla="*/ 116014 h 818965"/>
                  <a:gd name="connsiteX9" fmla="*/ 716973 w 795867"/>
                  <a:gd name="connsiteY9" fmla="*/ 60920 h 818965"/>
                  <a:gd name="connsiteX10" fmla="*/ 700378 w 795867"/>
                  <a:gd name="connsiteY10" fmla="*/ 173087 h 818965"/>
                  <a:gd name="connsiteX11" fmla="*/ 795515 w 795867"/>
                  <a:gd name="connsiteY11" fmla="*/ 303232 h 818965"/>
                  <a:gd name="connsiteX12" fmla="*/ 660632 w 795867"/>
                  <a:gd name="connsiteY12" fmla="*/ 756539 h 818965"/>
                  <a:gd name="connsiteX13" fmla="*/ 132787 w 795867"/>
                  <a:gd name="connsiteY13" fmla="*/ 754161 h 818965"/>
                  <a:gd name="connsiteX14" fmla="*/ 284 w 795867"/>
                  <a:gd name="connsiteY14" fmla="*/ 362705 h 818965"/>
                  <a:gd name="connsiteX15" fmla="*/ 97857 w 795867"/>
                  <a:gd name="connsiteY15" fmla="*/ 147548 h 818965"/>
                  <a:gd name="connsiteX16" fmla="*/ 109751 w 795867"/>
                  <a:gd name="connsiteY16" fmla="*/ 61707 h 818965"/>
                  <a:gd name="connsiteX17" fmla="*/ 171752 w 795867"/>
                  <a:gd name="connsiteY17" fmla="*/ 116014 h 818965"/>
                  <a:gd name="connsiteX18" fmla="*/ 192692 w 795867"/>
                  <a:gd name="connsiteY18" fmla="*/ 48239 h 818965"/>
                  <a:gd name="connsiteX19" fmla="*/ 218706 w 795867"/>
                  <a:gd name="connsiteY19" fmla="*/ 22225 h 818965"/>
                  <a:gd name="connsiteX20" fmla="*/ 221541 w 795867"/>
                  <a:gd name="connsiteY20" fmla="*/ 22225 h 818965"/>
                  <a:gd name="connsiteX21" fmla="*/ 247555 w 795867"/>
                  <a:gd name="connsiteY21" fmla="*/ 48239 h 818965"/>
                  <a:gd name="connsiteX22" fmla="*/ 259450 w 795867"/>
                  <a:gd name="connsiteY22" fmla="*/ 118392 h 818965"/>
                  <a:gd name="connsiteX23" fmla="*/ 285148 w 795867"/>
                  <a:gd name="connsiteY23" fmla="*/ 67797 h 818965"/>
                  <a:gd name="connsiteX24" fmla="*/ 311162 w 795867"/>
                  <a:gd name="connsiteY24" fmla="*/ 41783 h 818965"/>
                  <a:gd name="connsiteX25" fmla="*/ 313997 w 795867"/>
                  <a:gd name="connsiteY25" fmla="*/ 41783 h 818965"/>
                  <a:gd name="connsiteX26" fmla="*/ 340011 w 795867"/>
                  <a:gd name="connsiteY26" fmla="*/ 67797 h 818965"/>
                  <a:gd name="connsiteX27" fmla="*/ 354285 w 795867"/>
                  <a:gd name="connsiteY27" fmla="*/ 125529 h 818965"/>
                  <a:gd name="connsiteX28" fmla="*/ 377604 w 795867"/>
                  <a:gd name="connsiteY28" fmla="*/ 41889 h 818965"/>
                  <a:gd name="connsiteX29" fmla="*/ 403618 w 795867"/>
                  <a:gd name="connsiteY29" fmla="*/ 15875 h 818965"/>
                  <a:gd name="connsiteX30" fmla="*/ 406453 w 795867"/>
                  <a:gd name="connsiteY30" fmla="*/ 15875 h 818965"/>
                  <a:gd name="connsiteX31" fmla="*/ 432467 w 795867"/>
                  <a:gd name="connsiteY31" fmla="*/ 41889 h 818965"/>
                  <a:gd name="connsiteX32" fmla="*/ 444362 w 795867"/>
                  <a:gd name="connsiteY32" fmla="*/ 106499 h 818965"/>
                  <a:gd name="connsiteX33" fmla="*/ 470060 w 795867"/>
                  <a:gd name="connsiteY33" fmla="*/ 26014 h 818965"/>
                  <a:gd name="connsiteX34" fmla="*/ 496074 w 795867"/>
                  <a:gd name="connsiteY34" fmla="*/ 0 h 818965"/>
                  <a:gd name="connsiteX0" fmla="*/ 496074 w 795867"/>
                  <a:gd name="connsiteY0" fmla="*/ 0 h 818965"/>
                  <a:gd name="connsiteX1" fmla="*/ 498909 w 795867"/>
                  <a:gd name="connsiteY1" fmla="*/ 0 h 818965"/>
                  <a:gd name="connsiteX2" fmla="*/ 524923 w 795867"/>
                  <a:gd name="connsiteY2" fmla="*/ 26014 h 818965"/>
                  <a:gd name="connsiteX3" fmla="*/ 532060 w 795867"/>
                  <a:gd name="connsiteY3" fmla="*/ 120771 h 818965"/>
                  <a:gd name="connsiteX4" fmla="*/ 562516 w 795867"/>
                  <a:gd name="connsiteY4" fmla="*/ 51414 h 818965"/>
                  <a:gd name="connsiteX5" fmla="*/ 588530 w 795867"/>
                  <a:gd name="connsiteY5" fmla="*/ 25400 h 818965"/>
                  <a:gd name="connsiteX6" fmla="*/ 591365 w 795867"/>
                  <a:gd name="connsiteY6" fmla="*/ 25400 h 818965"/>
                  <a:gd name="connsiteX7" fmla="*/ 617379 w 795867"/>
                  <a:gd name="connsiteY7" fmla="*/ 51414 h 818965"/>
                  <a:gd name="connsiteX8" fmla="*/ 631652 w 795867"/>
                  <a:gd name="connsiteY8" fmla="*/ 116014 h 818965"/>
                  <a:gd name="connsiteX9" fmla="*/ 716973 w 795867"/>
                  <a:gd name="connsiteY9" fmla="*/ 60920 h 818965"/>
                  <a:gd name="connsiteX10" fmla="*/ 700378 w 795867"/>
                  <a:gd name="connsiteY10" fmla="*/ 173087 h 818965"/>
                  <a:gd name="connsiteX11" fmla="*/ 795515 w 795867"/>
                  <a:gd name="connsiteY11" fmla="*/ 303232 h 818965"/>
                  <a:gd name="connsiteX12" fmla="*/ 660632 w 795867"/>
                  <a:gd name="connsiteY12" fmla="*/ 756539 h 818965"/>
                  <a:gd name="connsiteX13" fmla="*/ 132787 w 795867"/>
                  <a:gd name="connsiteY13" fmla="*/ 754161 h 818965"/>
                  <a:gd name="connsiteX14" fmla="*/ 284 w 795867"/>
                  <a:gd name="connsiteY14" fmla="*/ 362705 h 818965"/>
                  <a:gd name="connsiteX15" fmla="*/ 97857 w 795867"/>
                  <a:gd name="connsiteY15" fmla="*/ 147548 h 818965"/>
                  <a:gd name="connsiteX16" fmla="*/ 109751 w 795867"/>
                  <a:gd name="connsiteY16" fmla="*/ 61707 h 818965"/>
                  <a:gd name="connsiteX17" fmla="*/ 171752 w 795867"/>
                  <a:gd name="connsiteY17" fmla="*/ 116014 h 818965"/>
                  <a:gd name="connsiteX18" fmla="*/ 192692 w 795867"/>
                  <a:gd name="connsiteY18" fmla="*/ 48239 h 818965"/>
                  <a:gd name="connsiteX19" fmla="*/ 218706 w 795867"/>
                  <a:gd name="connsiteY19" fmla="*/ 22225 h 818965"/>
                  <a:gd name="connsiteX20" fmla="*/ 221541 w 795867"/>
                  <a:gd name="connsiteY20" fmla="*/ 22225 h 818965"/>
                  <a:gd name="connsiteX21" fmla="*/ 247555 w 795867"/>
                  <a:gd name="connsiteY21" fmla="*/ 48239 h 818965"/>
                  <a:gd name="connsiteX22" fmla="*/ 259450 w 795867"/>
                  <a:gd name="connsiteY22" fmla="*/ 118392 h 818965"/>
                  <a:gd name="connsiteX23" fmla="*/ 285148 w 795867"/>
                  <a:gd name="connsiteY23" fmla="*/ 67797 h 818965"/>
                  <a:gd name="connsiteX24" fmla="*/ 311162 w 795867"/>
                  <a:gd name="connsiteY24" fmla="*/ 41783 h 818965"/>
                  <a:gd name="connsiteX25" fmla="*/ 313997 w 795867"/>
                  <a:gd name="connsiteY25" fmla="*/ 41783 h 818965"/>
                  <a:gd name="connsiteX26" fmla="*/ 340011 w 795867"/>
                  <a:gd name="connsiteY26" fmla="*/ 67797 h 818965"/>
                  <a:gd name="connsiteX27" fmla="*/ 354285 w 795867"/>
                  <a:gd name="connsiteY27" fmla="*/ 125529 h 818965"/>
                  <a:gd name="connsiteX28" fmla="*/ 377604 w 795867"/>
                  <a:gd name="connsiteY28" fmla="*/ 41889 h 818965"/>
                  <a:gd name="connsiteX29" fmla="*/ 403618 w 795867"/>
                  <a:gd name="connsiteY29" fmla="*/ 15875 h 818965"/>
                  <a:gd name="connsiteX30" fmla="*/ 406453 w 795867"/>
                  <a:gd name="connsiteY30" fmla="*/ 15875 h 818965"/>
                  <a:gd name="connsiteX31" fmla="*/ 432467 w 795867"/>
                  <a:gd name="connsiteY31" fmla="*/ 41889 h 818965"/>
                  <a:gd name="connsiteX32" fmla="*/ 444362 w 795867"/>
                  <a:gd name="connsiteY32" fmla="*/ 106499 h 818965"/>
                  <a:gd name="connsiteX33" fmla="*/ 470060 w 795867"/>
                  <a:gd name="connsiteY33" fmla="*/ 26014 h 818965"/>
                  <a:gd name="connsiteX34" fmla="*/ 496074 w 795867"/>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81840 w 781633"/>
                  <a:gd name="connsiteY0" fmla="*/ 0 h 813203"/>
                  <a:gd name="connsiteX1" fmla="*/ 484675 w 781633"/>
                  <a:gd name="connsiteY1" fmla="*/ 0 h 813203"/>
                  <a:gd name="connsiteX2" fmla="*/ 510689 w 781633"/>
                  <a:gd name="connsiteY2" fmla="*/ 26014 h 813203"/>
                  <a:gd name="connsiteX3" fmla="*/ 517826 w 781633"/>
                  <a:gd name="connsiteY3" fmla="*/ 120771 h 813203"/>
                  <a:gd name="connsiteX4" fmla="*/ 548282 w 781633"/>
                  <a:gd name="connsiteY4" fmla="*/ 51414 h 813203"/>
                  <a:gd name="connsiteX5" fmla="*/ 574296 w 781633"/>
                  <a:gd name="connsiteY5" fmla="*/ 25400 h 813203"/>
                  <a:gd name="connsiteX6" fmla="*/ 577131 w 781633"/>
                  <a:gd name="connsiteY6" fmla="*/ 25400 h 813203"/>
                  <a:gd name="connsiteX7" fmla="*/ 603145 w 781633"/>
                  <a:gd name="connsiteY7" fmla="*/ 51414 h 813203"/>
                  <a:gd name="connsiteX8" fmla="*/ 617418 w 781633"/>
                  <a:gd name="connsiteY8" fmla="*/ 116014 h 813203"/>
                  <a:gd name="connsiteX9" fmla="*/ 702739 w 781633"/>
                  <a:gd name="connsiteY9" fmla="*/ 60920 h 813203"/>
                  <a:gd name="connsiteX10" fmla="*/ 686144 w 781633"/>
                  <a:gd name="connsiteY10" fmla="*/ 173087 h 813203"/>
                  <a:gd name="connsiteX11" fmla="*/ 781281 w 781633"/>
                  <a:gd name="connsiteY11" fmla="*/ 303232 h 813203"/>
                  <a:gd name="connsiteX12" fmla="*/ 646398 w 781633"/>
                  <a:gd name="connsiteY12" fmla="*/ 756539 h 813203"/>
                  <a:gd name="connsiteX13" fmla="*/ 118553 w 781633"/>
                  <a:gd name="connsiteY13" fmla="*/ 754161 h 813203"/>
                  <a:gd name="connsiteX14" fmla="*/ 324 w 781633"/>
                  <a:gd name="connsiteY14" fmla="*/ 281822 h 813203"/>
                  <a:gd name="connsiteX15" fmla="*/ 83623 w 781633"/>
                  <a:gd name="connsiteY15" fmla="*/ 147548 h 813203"/>
                  <a:gd name="connsiteX16" fmla="*/ 88380 w 781633"/>
                  <a:gd name="connsiteY16" fmla="*/ 68844 h 813203"/>
                  <a:gd name="connsiteX17" fmla="*/ 157518 w 781633"/>
                  <a:gd name="connsiteY17" fmla="*/ 116014 h 813203"/>
                  <a:gd name="connsiteX18" fmla="*/ 178458 w 781633"/>
                  <a:gd name="connsiteY18" fmla="*/ 48239 h 813203"/>
                  <a:gd name="connsiteX19" fmla="*/ 204472 w 781633"/>
                  <a:gd name="connsiteY19" fmla="*/ 22225 h 813203"/>
                  <a:gd name="connsiteX20" fmla="*/ 207307 w 781633"/>
                  <a:gd name="connsiteY20" fmla="*/ 22225 h 813203"/>
                  <a:gd name="connsiteX21" fmla="*/ 233321 w 781633"/>
                  <a:gd name="connsiteY21" fmla="*/ 48239 h 813203"/>
                  <a:gd name="connsiteX22" fmla="*/ 245216 w 781633"/>
                  <a:gd name="connsiteY22" fmla="*/ 118392 h 813203"/>
                  <a:gd name="connsiteX23" fmla="*/ 270914 w 781633"/>
                  <a:gd name="connsiteY23" fmla="*/ 67797 h 813203"/>
                  <a:gd name="connsiteX24" fmla="*/ 296928 w 781633"/>
                  <a:gd name="connsiteY24" fmla="*/ 41783 h 813203"/>
                  <a:gd name="connsiteX25" fmla="*/ 299763 w 781633"/>
                  <a:gd name="connsiteY25" fmla="*/ 41783 h 813203"/>
                  <a:gd name="connsiteX26" fmla="*/ 325777 w 781633"/>
                  <a:gd name="connsiteY26" fmla="*/ 67797 h 813203"/>
                  <a:gd name="connsiteX27" fmla="*/ 340051 w 781633"/>
                  <a:gd name="connsiteY27" fmla="*/ 125529 h 813203"/>
                  <a:gd name="connsiteX28" fmla="*/ 363370 w 781633"/>
                  <a:gd name="connsiteY28" fmla="*/ 41889 h 813203"/>
                  <a:gd name="connsiteX29" fmla="*/ 389384 w 781633"/>
                  <a:gd name="connsiteY29" fmla="*/ 15875 h 813203"/>
                  <a:gd name="connsiteX30" fmla="*/ 392219 w 781633"/>
                  <a:gd name="connsiteY30" fmla="*/ 15875 h 813203"/>
                  <a:gd name="connsiteX31" fmla="*/ 418233 w 781633"/>
                  <a:gd name="connsiteY31" fmla="*/ 41889 h 813203"/>
                  <a:gd name="connsiteX32" fmla="*/ 430128 w 781633"/>
                  <a:gd name="connsiteY32" fmla="*/ 106499 h 813203"/>
                  <a:gd name="connsiteX33" fmla="*/ 455826 w 781633"/>
                  <a:gd name="connsiteY33" fmla="*/ 26014 h 813203"/>
                  <a:gd name="connsiteX34" fmla="*/ 481840 w 781633"/>
                  <a:gd name="connsiteY34" fmla="*/ 0 h 813203"/>
                  <a:gd name="connsiteX0" fmla="*/ 481840 w 757940"/>
                  <a:gd name="connsiteY0" fmla="*/ 0 h 814854"/>
                  <a:gd name="connsiteX1" fmla="*/ 484675 w 757940"/>
                  <a:gd name="connsiteY1" fmla="*/ 0 h 814854"/>
                  <a:gd name="connsiteX2" fmla="*/ 510689 w 757940"/>
                  <a:gd name="connsiteY2" fmla="*/ 26014 h 814854"/>
                  <a:gd name="connsiteX3" fmla="*/ 517826 w 757940"/>
                  <a:gd name="connsiteY3" fmla="*/ 120771 h 814854"/>
                  <a:gd name="connsiteX4" fmla="*/ 548282 w 757940"/>
                  <a:gd name="connsiteY4" fmla="*/ 51414 h 814854"/>
                  <a:gd name="connsiteX5" fmla="*/ 574296 w 757940"/>
                  <a:gd name="connsiteY5" fmla="*/ 25400 h 814854"/>
                  <a:gd name="connsiteX6" fmla="*/ 577131 w 757940"/>
                  <a:gd name="connsiteY6" fmla="*/ 25400 h 814854"/>
                  <a:gd name="connsiteX7" fmla="*/ 603145 w 757940"/>
                  <a:gd name="connsiteY7" fmla="*/ 51414 h 814854"/>
                  <a:gd name="connsiteX8" fmla="*/ 617418 w 757940"/>
                  <a:gd name="connsiteY8" fmla="*/ 116014 h 814854"/>
                  <a:gd name="connsiteX9" fmla="*/ 702739 w 757940"/>
                  <a:gd name="connsiteY9" fmla="*/ 60920 h 814854"/>
                  <a:gd name="connsiteX10" fmla="*/ 686144 w 757940"/>
                  <a:gd name="connsiteY10" fmla="*/ 173087 h 814854"/>
                  <a:gd name="connsiteX11" fmla="*/ 757492 w 757940"/>
                  <a:gd name="connsiteY11" fmla="*/ 277064 h 814854"/>
                  <a:gd name="connsiteX12" fmla="*/ 646398 w 757940"/>
                  <a:gd name="connsiteY12" fmla="*/ 756539 h 814854"/>
                  <a:gd name="connsiteX13" fmla="*/ 118553 w 757940"/>
                  <a:gd name="connsiteY13" fmla="*/ 754161 h 814854"/>
                  <a:gd name="connsiteX14" fmla="*/ 324 w 757940"/>
                  <a:gd name="connsiteY14" fmla="*/ 281822 h 814854"/>
                  <a:gd name="connsiteX15" fmla="*/ 83623 w 757940"/>
                  <a:gd name="connsiteY15" fmla="*/ 147548 h 814854"/>
                  <a:gd name="connsiteX16" fmla="*/ 88380 w 757940"/>
                  <a:gd name="connsiteY16" fmla="*/ 68844 h 814854"/>
                  <a:gd name="connsiteX17" fmla="*/ 157518 w 757940"/>
                  <a:gd name="connsiteY17" fmla="*/ 116014 h 814854"/>
                  <a:gd name="connsiteX18" fmla="*/ 178458 w 757940"/>
                  <a:gd name="connsiteY18" fmla="*/ 48239 h 814854"/>
                  <a:gd name="connsiteX19" fmla="*/ 204472 w 757940"/>
                  <a:gd name="connsiteY19" fmla="*/ 22225 h 814854"/>
                  <a:gd name="connsiteX20" fmla="*/ 207307 w 757940"/>
                  <a:gd name="connsiteY20" fmla="*/ 22225 h 814854"/>
                  <a:gd name="connsiteX21" fmla="*/ 233321 w 757940"/>
                  <a:gd name="connsiteY21" fmla="*/ 48239 h 814854"/>
                  <a:gd name="connsiteX22" fmla="*/ 245216 w 757940"/>
                  <a:gd name="connsiteY22" fmla="*/ 118392 h 814854"/>
                  <a:gd name="connsiteX23" fmla="*/ 270914 w 757940"/>
                  <a:gd name="connsiteY23" fmla="*/ 67797 h 814854"/>
                  <a:gd name="connsiteX24" fmla="*/ 296928 w 757940"/>
                  <a:gd name="connsiteY24" fmla="*/ 41783 h 814854"/>
                  <a:gd name="connsiteX25" fmla="*/ 299763 w 757940"/>
                  <a:gd name="connsiteY25" fmla="*/ 41783 h 814854"/>
                  <a:gd name="connsiteX26" fmla="*/ 325777 w 757940"/>
                  <a:gd name="connsiteY26" fmla="*/ 67797 h 814854"/>
                  <a:gd name="connsiteX27" fmla="*/ 340051 w 757940"/>
                  <a:gd name="connsiteY27" fmla="*/ 125529 h 814854"/>
                  <a:gd name="connsiteX28" fmla="*/ 363370 w 757940"/>
                  <a:gd name="connsiteY28" fmla="*/ 41889 h 814854"/>
                  <a:gd name="connsiteX29" fmla="*/ 389384 w 757940"/>
                  <a:gd name="connsiteY29" fmla="*/ 15875 h 814854"/>
                  <a:gd name="connsiteX30" fmla="*/ 392219 w 757940"/>
                  <a:gd name="connsiteY30" fmla="*/ 15875 h 814854"/>
                  <a:gd name="connsiteX31" fmla="*/ 418233 w 757940"/>
                  <a:gd name="connsiteY31" fmla="*/ 41889 h 814854"/>
                  <a:gd name="connsiteX32" fmla="*/ 430128 w 757940"/>
                  <a:gd name="connsiteY32" fmla="*/ 106499 h 814854"/>
                  <a:gd name="connsiteX33" fmla="*/ 455826 w 757940"/>
                  <a:gd name="connsiteY33" fmla="*/ 26014 h 814854"/>
                  <a:gd name="connsiteX34" fmla="*/ 481840 w 757940"/>
                  <a:gd name="connsiteY34" fmla="*/ 0 h 814854"/>
                  <a:gd name="connsiteX0" fmla="*/ 481840 w 758099"/>
                  <a:gd name="connsiteY0" fmla="*/ 0 h 760121"/>
                  <a:gd name="connsiteX1" fmla="*/ 484675 w 758099"/>
                  <a:gd name="connsiteY1" fmla="*/ 0 h 760121"/>
                  <a:gd name="connsiteX2" fmla="*/ 510689 w 758099"/>
                  <a:gd name="connsiteY2" fmla="*/ 26014 h 760121"/>
                  <a:gd name="connsiteX3" fmla="*/ 517826 w 758099"/>
                  <a:gd name="connsiteY3" fmla="*/ 120771 h 760121"/>
                  <a:gd name="connsiteX4" fmla="*/ 548282 w 758099"/>
                  <a:gd name="connsiteY4" fmla="*/ 51414 h 760121"/>
                  <a:gd name="connsiteX5" fmla="*/ 574296 w 758099"/>
                  <a:gd name="connsiteY5" fmla="*/ 25400 h 760121"/>
                  <a:gd name="connsiteX6" fmla="*/ 577131 w 758099"/>
                  <a:gd name="connsiteY6" fmla="*/ 25400 h 760121"/>
                  <a:gd name="connsiteX7" fmla="*/ 603145 w 758099"/>
                  <a:gd name="connsiteY7" fmla="*/ 51414 h 760121"/>
                  <a:gd name="connsiteX8" fmla="*/ 617418 w 758099"/>
                  <a:gd name="connsiteY8" fmla="*/ 116014 h 760121"/>
                  <a:gd name="connsiteX9" fmla="*/ 702739 w 758099"/>
                  <a:gd name="connsiteY9" fmla="*/ 60920 h 760121"/>
                  <a:gd name="connsiteX10" fmla="*/ 686144 w 758099"/>
                  <a:gd name="connsiteY10" fmla="*/ 173087 h 760121"/>
                  <a:gd name="connsiteX11" fmla="*/ 757492 w 758099"/>
                  <a:gd name="connsiteY11" fmla="*/ 277064 h 760121"/>
                  <a:gd name="connsiteX12" fmla="*/ 639261 w 758099"/>
                  <a:gd name="connsiteY12" fmla="*/ 530542 h 760121"/>
                  <a:gd name="connsiteX13" fmla="*/ 118553 w 758099"/>
                  <a:gd name="connsiteY13" fmla="*/ 754161 h 760121"/>
                  <a:gd name="connsiteX14" fmla="*/ 324 w 758099"/>
                  <a:gd name="connsiteY14" fmla="*/ 281822 h 760121"/>
                  <a:gd name="connsiteX15" fmla="*/ 83623 w 758099"/>
                  <a:gd name="connsiteY15" fmla="*/ 147548 h 760121"/>
                  <a:gd name="connsiteX16" fmla="*/ 88380 w 758099"/>
                  <a:gd name="connsiteY16" fmla="*/ 68844 h 760121"/>
                  <a:gd name="connsiteX17" fmla="*/ 157518 w 758099"/>
                  <a:gd name="connsiteY17" fmla="*/ 116014 h 760121"/>
                  <a:gd name="connsiteX18" fmla="*/ 178458 w 758099"/>
                  <a:gd name="connsiteY18" fmla="*/ 48239 h 760121"/>
                  <a:gd name="connsiteX19" fmla="*/ 204472 w 758099"/>
                  <a:gd name="connsiteY19" fmla="*/ 22225 h 760121"/>
                  <a:gd name="connsiteX20" fmla="*/ 207307 w 758099"/>
                  <a:gd name="connsiteY20" fmla="*/ 22225 h 760121"/>
                  <a:gd name="connsiteX21" fmla="*/ 233321 w 758099"/>
                  <a:gd name="connsiteY21" fmla="*/ 48239 h 760121"/>
                  <a:gd name="connsiteX22" fmla="*/ 245216 w 758099"/>
                  <a:gd name="connsiteY22" fmla="*/ 118392 h 760121"/>
                  <a:gd name="connsiteX23" fmla="*/ 270914 w 758099"/>
                  <a:gd name="connsiteY23" fmla="*/ 67797 h 760121"/>
                  <a:gd name="connsiteX24" fmla="*/ 296928 w 758099"/>
                  <a:gd name="connsiteY24" fmla="*/ 41783 h 760121"/>
                  <a:gd name="connsiteX25" fmla="*/ 299763 w 758099"/>
                  <a:gd name="connsiteY25" fmla="*/ 41783 h 760121"/>
                  <a:gd name="connsiteX26" fmla="*/ 325777 w 758099"/>
                  <a:gd name="connsiteY26" fmla="*/ 67797 h 760121"/>
                  <a:gd name="connsiteX27" fmla="*/ 340051 w 758099"/>
                  <a:gd name="connsiteY27" fmla="*/ 125529 h 760121"/>
                  <a:gd name="connsiteX28" fmla="*/ 363370 w 758099"/>
                  <a:gd name="connsiteY28" fmla="*/ 41889 h 760121"/>
                  <a:gd name="connsiteX29" fmla="*/ 389384 w 758099"/>
                  <a:gd name="connsiteY29" fmla="*/ 15875 h 760121"/>
                  <a:gd name="connsiteX30" fmla="*/ 392219 w 758099"/>
                  <a:gd name="connsiteY30" fmla="*/ 15875 h 760121"/>
                  <a:gd name="connsiteX31" fmla="*/ 418233 w 758099"/>
                  <a:gd name="connsiteY31" fmla="*/ 41889 h 760121"/>
                  <a:gd name="connsiteX32" fmla="*/ 430128 w 758099"/>
                  <a:gd name="connsiteY32" fmla="*/ 106499 h 760121"/>
                  <a:gd name="connsiteX33" fmla="*/ 455826 w 758099"/>
                  <a:gd name="connsiteY33" fmla="*/ 26014 h 760121"/>
                  <a:gd name="connsiteX34" fmla="*/ 481840 w 758099"/>
                  <a:gd name="connsiteY34" fmla="*/ 0 h 760121"/>
                  <a:gd name="connsiteX0" fmla="*/ 483296 w 759555"/>
                  <a:gd name="connsiteY0" fmla="*/ 0 h 544039"/>
                  <a:gd name="connsiteX1" fmla="*/ 486131 w 759555"/>
                  <a:gd name="connsiteY1" fmla="*/ 0 h 544039"/>
                  <a:gd name="connsiteX2" fmla="*/ 512145 w 759555"/>
                  <a:gd name="connsiteY2" fmla="*/ 26014 h 544039"/>
                  <a:gd name="connsiteX3" fmla="*/ 519282 w 759555"/>
                  <a:gd name="connsiteY3" fmla="*/ 120771 h 544039"/>
                  <a:gd name="connsiteX4" fmla="*/ 549738 w 759555"/>
                  <a:gd name="connsiteY4" fmla="*/ 51414 h 544039"/>
                  <a:gd name="connsiteX5" fmla="*/ 575752 w 759555"/>
                  <a:gd name="connsiteY5" fmla="*/ 25400 h 544039"/>
                  <a:gd name="connsiteX6" fmla="*/ 578587 w 759555"/>
                  <a:gd name="connsiteY6" fmla="*/ 25400 h 544039"/>
                  <a:gd name="connsiteX7" fmla="*/ 604601 w 759555"/>
                  <a:gd name="connsiteY7" fmla="*/ 51414 h 544039"/>
                  <a:gd name="connsiteX8" fmla="*/ 618874 w 759555"/>
                  <a:gd name="connsiteY8" fmla="*/ 116014 h 544039"/>
                  <a:gd name="connsiteX9" fmla="*/ 704195 w 759555"/>
                  <a:gd name="connsiteY9" fmla="*/ 60920 h 544039"/>
                  <a:gd name="connsiteX10" fmla="*/ 687600 w 759555"/>
                  <a:gd name="connsiteY10" fmla="*/ 173087 h 544039"/>
                  <a:gd name="connsiteX11" fmla="*/ 758948 w 759555"/>
                  <a:gd name="connsiteY11" fmla="*/ 277064 h 544039"/>
                  <a:gd name="connsiteX12" fmla="*/ 640717 w 759555"/>
                  <a:gd name="connsiteY12" fmla="*/ 530542 h 544039"/>
                  <a:gd name="connsiteX13" fmla="*/ 174724 w 759555"/>
                  <a:gd name="connsiteY13" fmla="*/ 485344 h 544039"/>
                  <a:gd name="connsiteX14" fmla="*/ 1780 w 759555"/>
                  <a:gd name="connsiteY14" fmla="*/ 281822 h 544039"/>
                  <a:gd name="connsiteX15" fmla="*/ 85079 w 759555"/>
                  <a:gd name="connsiteY15" fmla="*/ 147548 h 544039"/>
                  <a:gd name="connsiteX16" fmla="*/ 89836 w 759555"/>
                  <a:gd name="connsiteY16" fmla="*/ 68844 h 544039"/>
                  <a:gd name="connsiteX17" fmla="*/ 158974 w 759555"/>
                  <a:gd name="connsiteY17" fmla="*/ 116014 h 544039"/>
                  <a:gd name="connsiteX18" fmla="*/ 179914 w 759555"/>
                  <a:gd name="connsiteY18" fmla="*/ 48239 h 544039"/>
                  <a:gd name="connsiteX19" fmla="*/ 205928 w 759555"/>
                  <a:gd name="connsiteY19" fmla="*/ 22225 h 544039"/>
                  <a:gd name="connsiteX20" fmla="*/ 208763 w 759555"/>
                  <a:gd name="connsiteY20" fmla="*/ 22225 h 544039"/>
                  <a:gd name="connsiteX21" fmla="*/ 234777 w 759555"/>
                  <a:gd name="connsiteY21" fmla="*/ 48239 h 544039"/>
                  <a:gd name="connsiteX22" fmla="*/ 246672 w 759555"/>
                  <a:gd name="connsiteY22" fmla="*/ 118392 h 544039"/>
                  <a:gd name="connsiteX23" fmla="*/ 272370 w 759555"/>
                  <a:gd name="connsiteY23" fmla="*/ 67797 h 544039"/>
                  <a:gd name="connsiteX24" fmla="*/ 298384 w 759555"/>
                  <a:gd name="connsiteY24" fmla="*/ 41783 h 544039"/>
                  <a:gd name="connsiteX25" fmla="*/ 301219 w 759555"/>
                  <a:gd name="connsiteY25" fmla="*/ 41783 h 544039"/>
                  <a:gd name="connsiteX26" fmla="*/ 327233 w 759555"/>
                  <a:gd name="connsiteY26" fmla="*/ 67797 h 544039"/>
                  <a:gd name="connsiteX27" fmla="*/ 341507 w 759555"/>
                  <a:gd name="connsiteY27" fmla="*/ 125529 h 544039"/>
                  <a:gd name="connsiteX28" fmla="*/ 364826 w 759555"/>
                  <a:gd name="connsiteY28" fmla="*/ 41889 h 544039"/>
                  <a:gd name="connsiteX29" fmla="*/ 390840 w 759555"/>
                  <a:gd name="connsiteY29" fmla="*/ 15875 h 544039"/>
                  <a:gd name="connsiteX30" fmla="*/ 393675 w 759555"/>
                  <a:gd name="connsiteY30" fmla="*/ 15875 h 544039"/>
                  <a:gd name="connsiteX31" fmla="*/ 419689 w 759555"/>
                  <a:gd name="connsiteY31" fmla="*/ 41889 h 544039"/>
                  <a:gd name="connsiteX32" fmla="*/ 431584 w 759555"/>
                  <a:gd name="connsiteY32" fmla="*/ 106499 h 544039"/>
                  <a:gd name="connsiteX33" fmla="*/ 457282 w 759555"/>
                  <a:gd name="connsiteY33" fmla="*/ 26014 h 544039"/>
                  <a:gd name="connsiteX34" fmla="*/ 483296 w 759555"/>
                  <a:gd name="connsiteY34" fmla="*/ 0 h 544039"/>
                  <a:gd name="connsiteX0" fmla="*/ 483296 w 761040"/>
                  <a:gd name="connsiteY0" fmla="*/ 0 h 515351"/>
                  <a:gd name="connsiteX1" fmla="*/ 486131 w 761040"/>
                  <a:gd name="connsiteY1" fmla="*/ 0 h 515351"/>
                  <a:gd name="connsiteX2" fmla="*/ 512145 w 761040"/>
                  <a:gd name="connsiteY2" fmla="*/ 26014 h 515351"/>
                  <a:gd name="connsiteX3" fmla="*/ 519282 w 761040"/>
                  <a:gd name="connsiteY3" fmla="*/ 120771 h 515351"/>
                  <a:gd name="connsiteX4" fmla="*/ 549738 w 761040"/>
                  <a:gd name="connsiteY4" fmla="*/ 51414 h 515351"/>
                  <a:gd name="connsiteX5" fmla="*/ 575752 w 761040"/>
                  <a:gd name="connsiteY5" fmla="*/ 25400 h 515351"/>
                  <a:gd name="connsiteX6" fmla="*/ 578587 w 761040"/>
                  <a:gd name="connsiteY6" fmla="*/ 25400 h 515351"/>
                  <a:gd name="connsiteX7" fmla="*/ 604601 w 761040"/>
                  <a:gd name="connsiteY7" fmla="*/ 51414 h 515351"/>
                  <a:gd name="connsiteX8" fmla="*/ 618874 w 761040"/>
                  <a:gd name="connsiteY8" fmla="*/ 116014 h 515351"/>
                  <a:gd name="connsiteX9" fmla="*/ 704195 w 761040"/>
                  <a:gd name="connsiteY9" fmla="*/ 60920 h 515351"/>
                  <a:gd name="connsiteX10" fmla="*/ 687600 w 761040"/>
                  <a:gd name="connsiteY10" fmla="*/ 173087 h 515351"/>
                  <a:gd name="connsiteX11" fmla="*/ 758948 w 761040"/>
                  <a:gd name="connsiteY11" fmla="*/ 277064 h 515351"/>
                  <a:gd name="connsiteX12" fmla="*/ 593139 w 761040"/>
                  <a:gd name="connsiteY12" fmla="*/ 492479 h 515351"/>
                  <a:gd name="connsiteX13" fmla="*/ 174724 w 761040"/>
                  <a:gd name="connsiteY13" fmla="*/ 485344 h 515351"/>
                  <a:gd name="connsiteX14" fmla="*/ 1780 w 761040"/>
                  <a:gd name="connsiteY14" fmla="*/ 281822 h 515351"/>
                  <a:gd name="connsiteX15" fmla="*/ 85079 w 761040"/>
                  <a:gd name="connsiteY15" fmla="*/ 147548 h 515351"/>
                  <a:gd name="connsiteX16" fmla="*/ 89836 w 761040"/>
                  <a:gd name="connsiteY16" fmla="*/ 68844 h 515351"/>
                  <a:gd name="connsiteX17" fmla="*/ 158974 w 761040"/>
                  <a:gd name="connsiteY17" fmla="*/ 116014 h 515351"/>
                  <a:gd name="connsiteX18" fmla="*/ 179914 w 761040"/>
                  <a:gd name="connsiteY18" fmla="*/ 48239 h 515351"/>
                  <a:gd name="connsiteX19" fmla="*/ 205928 w 761040"/>
                  <a:gd name="connsiteY19" fmla="*/ 22225 h 515351"/>
                  <a:gd name="connsiteX20" fmla="*/ 208763 w 761040"/>
                  <a:gd name="connsiteY20" fmla="*/ 22225 h 515351"/>
                  <a:gd name="connsiteX21" fmla="*/ 234777 w 761040"/>
                  <a:gd name="connsiteY21" fmla="*/ 48239 h 515351"/>
                  <a:gd name="connsiteX22" fmla="*/ 246672 w 761040"/>
                  <a:gd name="connsiteY22" fmla="*/ 118392 h 515351"/>
                  <a:gd name="connsiteX23" fmla="*/ 272370 w 761040"/>
                  <a:gd name="connsiteY23" fmla="*/ 67797 h 515351"/>
                  <a:gd name="connsiteX24" fmla="*/ 298384 w 761040"/>
                  <a:gd name="connsiteY24" fmla="*/ 41783 h 515351"/>
                  <a:gd name="connsiteX25" fmla="*/ 301219 w 761040"/>
                  <a:gd name="connsiteY25" fmla="*/ 41783 h 515351"/>
                  <a:gd name="connsiteX26" fmla="*/ 327233 w 761040"/>
                  <a:gd name="connsiteY26" fmla="*/ 67797 h 515351"/>
                  <a:gd name="connsiteX27" fmla="*/ 341507 w 761040"/>
                  <a:gd name="connsiteY27" fmla="*/ 125529 h 515351"/>
                  <a:gd name="connsiteX28" fmla="*/ 364826 w 761040"/>
                  <a:gd name="connsiteY28" fmla="*/ 41889 h 515351"/>
                  <a:gd name="connsiteX29" fmla="*/ 390840 w 761040"/>
                  <a:gd name="connsiteY29" fmla="*/ 15875 h 515351"/>
                  <a:gd name="connsiteX30" fmla="*/ 393675 w 761040"/>
                  <a:gd name="connsiteY30" fmla="*/ 15875 h 515351"/>
                  <a:gd name="connsiteX31" fmla="*/ 419689 w 761040"/>
                  <a:gd name="connsiteY31" fmla="*/ 41889 h 515351"/>
                  <a:gd name="connsiteX32" fmla="*/ 431584 w 761040"/>
                  <a:gd name="connsiteY32" fmla="*/ 106499 h 515351"/>
                  <a:gd name="connsiteX33" fmla="*/ 457282 w 761040"/>
                  <a:gd name="connsiteY33" fmla="*/ 26014 h 515351"/>
                  <a:gd name="connsiteX34" fmla="*/ 483296 w 761040"/>
                  <a:gd name="connsiteY34" fmla="*/ 0 h 515351"/>
                  <a:gd name="connsiteX0" fmla="*/ 483296 w 761040"/>
                  <a:gd name="connsiteY0" fmla="*/ 0 h 529464"/>
                  <a:gd name="connsiteX1" fmla="*/ 486131 w 761040"/>
                  <a:gd name="connsiteY1" fmla="*/ 0 h 529464"/>
                  <a:gd name="connsiteX2" fmla="*/ 512145 w 761040"/>
                  <a:gd name="connsiteY2" fmla="*/ 26014 h 529464"/>
                  <a:gd name="connsiteX3" fmla="*/ 519282 w 761040"/>
                  <a:gd name="connsiteY3" fmla="*/ 120771 h 529464"/>
                  <a:gd name="connsiteX4" fmla="*/ 549738 w 761040"/>
                  <a:gd name="connsiteY4" fmla="*/ 51414 h 529464"/>
                  <a:gd name="connsiteX5" fmla="*/ 575752 w 761040"/>
                  <a:gd name="connsiteY5" fmla="*/ 25400 h 529464"/>
                  <a:gd name="connsiteX6" fmla="*/ 578587 w 761040"/>
                  <a:gd name="connsiteY6" fmla="*/ 25400 h 529464"/>
                  <a:gd name="connsiteX7" fmla="*/ 604601 w 761040"/>
                  <a:gd name="connsiteY7" fmla="*/ 51414 h 529464"/>
                  <a:gd name="connsiteX8" fmla="*/ 618874 w 761040"/>
                  <a:gd name="connsiteY8" fmla="*/ 116014 h 529464"/>
                  <a:gd name="connsiteX9" fmla="*/ 704195 w 761040"/>
                  <a:gd name="connsiteY9" fmla="*/ 60920 h 529464"/>
                  <a:gd name="connsiteX10" fmla="*/ 687600 w 761040"/>
                  <a:gd name="connsiteY10" fmla="*/ 173087 h 529464"/>
                  <a:gd name="connsiteX11" fmla="*/ 758948 w 761040"/>
                  <a:gd name="connsiteY11" fmla="*/ 277064 h 529464"/>
                  <a:gd name="connsiteX12" fmla="*/ 593139 w 761040"/>
                  <a:gd name="connsiteY12" fmla="*/ 492479 h 529464"/>
                  <a:gd name="connsiteX13" fmla="*/ 174724 w 761040"/>
                  <a:gd name="connsiteY13" fmla="*/ 485344 h 529464"/>
                  <a:gd name="connsiteX14" fmla="*/ 1780 w 761040"/>
                  <a:gd name="connsiteY14" fmla="*/ 281822 h 529464"/>
                  <a:gd name="connsiteX15" fmla="*/ 85079 w 761040"/>
                  <a:gd name="connsiteY15" fmla="*/ 147548 h 529464"/>
                  <a:gd name="connsiteX16" fmla="*/ 89836 w 761040"/>
                  <a:gd name="connsiteY16" fmla="*/ 68844 h 529464"/>
                  <a:gd name="connsiteX17" fmla="*/ 158974 w 761040"/>
                  <a:gd name="connsiteY17" fmla="*/ 116014 h 529464"/>
                  <a:gd name="connsiteX18" fmla="*/ 179914 w 761040"/>
                  <a:gd name="connsiteY18" fmla="*/ 48239 h 529464"/>
                  <a:gd name="connsiteX19" fmla="*/ 205928 w 761040"/>
                  <a:gd name="connsiteY19" fmla="*/ 22225 h 529464"/>
                  <a:gd name="connsiteX20" fmla="*/ 208763 w 761040"/>
                  <a:gd name="connsiteY20" fmla="*/ 22225 h 529464"/>
                  <a:gd name="connsiteX21" fmla="*/ 234777 w 761040"/>
                  <a:gd name="connsiteY21" fmla="*/ 48239 h 529464"/>
                  <a:gd name="connsiteX22" fmla="*/ 246672 w 761040"/>
                  <a:gd name="connsiteY22" fmla="*/ 118392 h 529464"/>
                  <a:gd name="connsiteX23" fmla="*/ 272370 w 761040"/>
                  <a:gd name="connsiteY23" fmla="*/ 67797 h 529464"/>
                  <a:gd name="connsiteX24" fmla="*/ 298384 w 761040"/>
                  <a:gd name="connsiteY24" fmla="*/ 41783 h 529464"/>
                  <a:gd name="connsiteX25" fmla="*/ 301219 w 761040"/>
                  <a:gd name="connsiteY25" fmla="*/ 41783 h 529464"/>
                  <a:gd name="connsiteX26" fmla="*/ 327233 w 761040"/>
                  <a:gd name="connsiteY26" fmla="*/ 67797 h 529464"/>
                  <a:gd name="connsiteX27" fmla="*/ 341507 w 761040"/>
                  <a:gd name="connsiteY27" fmla="*/ 125529 h 529464"/>
                  <a:gd name="connsiteX28" fmla="*/ 364826 w 761040"/>
                  <a:gd name="connsiteY28" fmla="*/ 41889 h 529464"/>
                  <a:gd name="connsiteX29" fmla="*/ 390840 w 761040"/>
                  <a:gd name="connsiteY29" fmla="*/ 15875 h 529464"/>
                  <a:gd name="connsiteX30" fmla="*/ 393675 w 761040"/>
                  <a:gd name="connsiteY30" fmla="*/ 15875 h 529464"/>
                  <a:gd name="connsiteX31" fmla="*/ 419689 w 761040"/>
                  <a:gd name="connsiteY31" fmla="*/ 41889 h 529464"/>
                  <a:gd name="connsiteX32" fmla="*/ 431584 w 761040"/>
                  <a:gd name="connsiteY32" fmla="*/ 106499 h 529464"/>
                  <a:gd name="connsiteX33" fmla="*/ 457282 w 761040"/>
                  <a:gd name="connsiteY33" fmla="*/ 26014 h 529464"/>
                  <a:gd name="connsiteX34" fmla="*/ 483296 w 761040"/>
                  <a:gd name="connsiteY34" fmla="*/ 0 h 529464"/>
                  <a:gd name="connsiteX0" fmla="*/ 483296 w 761040"/>
                  <a:gd name="connsiteY0" fmla="*/ 0 h 538535"/>
                  <a:gd name="connsiteX1" fmla="*/ 486131 w 761040"/>
                  <a:gd name="connsiteY1" fmla="*/ 0 h 538535"/>
                  <a:gd name="connsiteX2" fmla="*/ 512145 w 761040"/>
                  <a:gd name="connsiteY2" fmla="*/ 26014 h 538535"/>
                  <a:gd name="connsiteX3" fmla="*/ 519282 w 761040"/>
                  <a:gd name="connsiteY3" fmla="*/ 120771 h 538535"/>
                  <a:gd name="connsiteX4" fmla="*/ 549738 w 761040"/>
                  <a:gd name="connsiteY4" fmla="*/ 51414 h 538535"/>
                  <a:gd name="connsiteX5" fmla="*/ 575752 w 761040"/>
                  <a:gd name="connsiteY5" fmla="*/ 25400 h 538535"/>
                  <a:gd name="connsiteX6" fmla="*/ 578587 w 761040"/>
                  <a:gd name="connsiteY6" fmla="*/ 25400 h 538535"/>
                  <a:gd name="connsiteX7" fmla="*/ 604601 w 761040"/>
                  <a:gd name="connsiteY7" fmla="*/ 51414 h 538535"/>
                  <a:gd name="connsiteX8" fmla="*/ 618874 w 761040"/>
                  <a:gd name="connsiteY8" fmla="*/ 116014 h 538535"/>
                  <a:gd name="connsiteX9" fmla="*/ 704195 w 761040"/>
                  <a:gd name="connsiteY9" fmla="*/ 60920 h 538535"/>
                  <a:gd name="connsiteX10" fmla="*/ 687600 w 761040"/>
                  <a:gd name="connsiteY10" fmla="*/ 173087 h 538535"/>
                  <a:gd name="connsiteX11" fmla="*/ 758948 w 761040"/>
                  <a:gd name="connsiteY11" fmla="*/ 277064 h 538535"/>
                  <a:gd name="connsiteX12" fmla="*/ 593139 w 761040"/>
                  <a:gd name="connsiteY12" fmla="*/ 492479 h 538535"/>
                  <a:gd name="connsiteX13" fmla="*/ 174724 w 761040"/>
                  <a:gd name="connsiteY13" fmla="*/ 485344 h 538535"/>
                  <a:gd name="connsiteX14" fmla="*/ 1780 w 761040"/>
                  <a:gd name="connsiteY14" fmla="*/ 281822 h 538535"/>
                  <a:gd name="connsiteX15" fmla="*/ 85079 w 761040"/>
                  <a:gd name="connsiteY15" fmla="*/ 147548 h 538535"/>
                  <a:gd name="connsiteX16" fmla="*/ 89836 w 761040"/>
                  <a:gd name="connsiteY16" fmla="*/ 68844 h 538535"/>
                  <a:gd name="connsiteX17" fmla="*/ 158974 w 761040"/>
                  <a:gd name="connsiteY17" fmla="*/ 116014 h 538535"/>
                  <a:gd name="connsiteX18" fmla="*/ 179914 w 761040"/>
                  <a:gd name="connsiteY18" fmla="*/ 48239 h 538535"/>
                  <a:gd name="connsiteX19" fmla="*/ 205928 w 761040"/>
                  <a:gd name="connsiteY19" fmla="*/ 22225 h 538535"/>
                  <a:gd name="connsiteX20" fmla="*/ 208763 w 761040"/>
                  <a:gd name="connsiteY20" fmla="*/ 22225 h 538535"/>
                  <a:gd name="connsiteX21" fmla="*/ 234777 w 761040"/>
                  <a:gd name="connsiteY21" fmla="*/ 48239 h 538535"/>
                  <a:gd name="connsiteX22" fmla="*/ 246672 w 761040"/>
                  <a:gd name="connsiteY22" fmla="*/ 118392 h 538535"/>
                  <a:gd name="connsiteX23" fmla="*/ 272370 w 761040"/>
                  <a:gd name="connsiteY23" fmla="*/ 67797 h 538535"/>
                  <a:gd name="connsiteX24" fmla="*/ 298384 w 761040"/>
                  <a:gd name="connsiteY24" fmla="*/ 41783 h 538535"/>
                  <a:gd name="connsiteX25" fmla="*/ 301219 w 761040"/>
                  <a:gd name="connsiteY25" fmla="*/ 41783 h 538535"/>
                  <a:gd name="connsiteX26" fmla="*/ 327233 w 761040"/>
                  <a:gd name="connsiteY26" fmla="*/ 67797 h 538535"/>
                  <a:gd name="connsiteX27" fmla="*/ 341507 w 761040"/>
                  <a:gd name="connsiteY27" fmla="*/ 125529 h 538535"/>
                  <a:gd name="connsiteX28" fmla="*/ 364826 w 761040"/>
                  <a:gd name="connsiteY28" fmla="*/ 41889 h 538535"/>
                  <a:gd name="connsiteX29" fmla="*/ 390840 w 761040"/>
                  <a:gd name="connsiteY29" fmla="*/ 15875 h 538535"/>
                  <a:gd name="connsiteX30" fmla="*/ 393675 w 761040"/>
                  <a:gd name="connsiteY30" fmla="*/ 15875 h 538535"/>
                  <a:gd name="connsiteX31" fmla="*/ 419689 w 761040"/>
                  <a:gd name="connsiteY31" fmla="*/ 41889 h 538535"/>
                  <a:gd name="connsiteX32" fmla="*/ 431584 w 761040"/>
                  <a:gd name="connsiteY32" fmla="*/ 106499 h 538535"/>
                  <a:gd name="connsiteX33" fmla="*/ 457282 w 761040"/>
                  <a:gd name="connsiteY33" fmla="*/ 26014 h 538535"/>
                  <a:gd name="connsiteX34" fmla="*/ 483296 w 761040"/>
                  <a:gd name="connsiteY34" fmla="*/ 0 h 538535"/>
                  <a:gd name="connsiteX0" fmla="*/ 439288 w 717032"/>
                  <a:gd name="connsiteY0" fmla="*/ 0 h 529691"/>
                  <a:gd name="connsiteX1" fmla="*/ 442123 w 717032"/>
                  <a:gd name="connsiteY1" fmla="*/ 0 h 529691"/>
                  <a:gd name="connsiteX2" fmla="*/ 468137 w 717032"/>
                  <a:gd name="connsiteY2" fmla="*/ 26014 h 529691"/>
                  <a:gd name="connsiteX3" fmla="*/ 475274 w 717032"/>
                  <a:gd name="connsiteY3" fmla="*/ 120771 h 529691"/>
                  <a:gd name="connsiteX4" fmla="*/ 505730 w 717032"/>
                  <a:gd name="connsiteY4" fmla="*/ 51414 h 529691"/>
                  <a:gd name="connsiteX5" fmla="*/ 531744 w 717032"/>
                  <a:gd name="connsiteY5" fmla="*/ 25400 h 529691"/>
                  <a:gd name="connsiteX6" fmla="*/ 534579 w 717032"/>
                  <a:gd name="connsiteY6" fmla="*/ 25400 h 529691"/>
                  <a:gd name="connsiteX7" fmla="*/ 560593 w 717032"/>
                  <a:gd name="connsiteY7" fmla="*/ 51414 h 529691"/>
                  <a:gd name="connsiteX8" fmla="*/ 574866 w 717032"/>
                  <a:gd name="connsiteY8" fmla="*/ 116014 h 529691"/>
                  <a:gd name="connsiteX9" fmla="*/ 660187 w 717032"/>
                  <a:gd name="connsiteY9" fmla="*/ 60920 h 529691"/>
                  <a:gd name="connsiteX10" fmla="*/ 643592 w 717032"/>
                  <a:gd name="connsiteY10" fmla="*/ 173087 h 529691"/>
                  <a:gd name="connsiteX11" fmla="*/ 714940 w 717032"/>
                  <a:gd name="connsiteY11" fmla="*/ 277064 h 529691"/>
                  <a:gd name="connsiteX12" fmla="*/ 549131 w 717032"/>
                  <a:gd name="connsiteY12" fmla="*/ 492479 h 529691"/>
                  <a:gd name="connsiteX13" fmla="*/ 130716 w 717032"/>
                  <a:gd name="connsiteY13" fmla="*/ 485344 h 529691"/>
                  <a:gd name="connsiteX14" fmla="*/ 2972 w 717032"/>
                  <a:gd name="connsiteY14" fmla="*/ 277064 h 529691"/>
                  <a:gd name="connsiteX15" fmla="*/ 41071 w 717032"/>
                  <a:gd name="connsiteY15" fmla="*/ 147548 h 529691"/>
                  <a:gd name="connsiteX16" fmla="*/ 45828 w 717032"/>
                  <a:gd name="connsiteY16" fmla="*/ 68844 h 529691"/>
                  <a:gd name="connsiteX17" fmla="*/ 114966 w 717032"/>
                  <a:gd name="connsiteY17" fmla="*/ 116014 h 529691"/>
                  <a:gd name="connsiteX18" fmla="*/ 135906 w 717032"/>
                  <a:gd name="connsiteY18" fmla="*/ 48239 h 529691"/>
                  <a:gd name="connsiteX19" fmla="*/ 161920 w 717032"/>
                  <a:gd name="connsiteY19" fmla="*/ 22225 h 529691"/>
                  <a:gd name="connsiteX20" fmla="*/ 164755 w 717032"/>
                  <a:gd name="connsiteY20" fmla="*/ 22225 h 529691"/>
                  <a:gd name="connsiteX21" fmla="*/ 190769 w 717032"/>
                  <a:gd name="connsiteY21" fmla="*/ 48239 h 529691"/>
                  <a:gd name="connsiteX22" fmla="*/ 202664 w 717032"/>
                  <a:gd name="connsiteY22" fmla="*/ 118392 h 529691"/>
                  <a:gd name="connsiteX23" fmla="*/ 228362 w 717032"/>
                  <a:gd name="connsiteY23" fmla="*/ 67797 h 529691"/>
                  <a:gd name="connsiteX24" fmla="*/ 254376 w 717032"/>
                  <a:gd name="connsiteY24" fmla="*/ 41783 h 529691"/>
                  <a:gd name="connsiteX25" fmla="*/ 257211 w 717032"/>
                  <a:gd name="connsiteY25" fmla="*/ 41783 h 529691"/>
                  <a:gd name="connsiteX26" fmla="*/ 283225 w 717032"/>
                  <a:gd name="connsiteY26" fmla="*/ 67797 h 529691"/>
                  <a:gd name="connsiteX27" fmla="*/ 297499 w 717032"/>
                  <a:gd name="connsiteY27" fmla="*/ 125529 h 529691"/>
                  <a:gd name="connsiteX28" fmla="*/ 320818 w 717032"/>
                  <a:gd name="connsiteY28" fmla="*/ 41889 h 529691"/>
                  <a:gd name="connsiteX29" fmla="*/ 346832 w 717032"/>
                  <a:gd name="connsiteY29" fmla="*/ 15875 h 529691"/>
                  <a:gd name="connsiteX30" fmla="*/ 349667 w 717032"/>
                  <a:gd name="connsiteY30" fmla="*/ 15875 h 529691"/>
                  <a:gd name="connsiteX31" fmla="*/ 375681 w 717032"/>
                  <a:gd name="connsiteY31" fmla="*/ 41889 h 529691"/>
                  <a:gd name="connsiteX32" fmla="*/ 387576 w 717032"/>
                  <a:gd name="connsiteY32" fmla="*/ 106499 h 529691"/>
                  <a:gd name="connsiteX33" fmla="*/ 413274 w 717032"/>
                  <a:gd name="connsiteY33" fmla="*/ 26014 h 529691"/>
                  <a:gd name="connsiteX34" fmla="*/ 439288 w 717032"/>
                  <a:gd name="connsiteY34" fmla="*/ 0 h 529691"/>
                  <a:gd name="connsiteX0" fmla="*/ 436327 w 714071"/>
                  <a:gd name="connsiteY0" fmla="*/ 0 h 529691"/>
                  <a:gd name="connsiteX1" fmla="*/ 439162 w 714071"/>
                  <a:gd name="connsiteY1" fmla="*/ 0 h 529691"/>
                  <a:gd name="connsiteX2" fmla="*/ 465176 w 714071"/>
                  <a:gd name="connsiteY2" fmla="*/ 26014 h 529691"/>
                  <a:gd name="connsiteX3" fmla="*/ 472313 w 714071"/>
                  <a:gd name="connsiteY3" fmla="*/ 120771 h 529691"/>
                  <a:gd name="connsiteX4" fmla="*/ 502769 w 714071"/>
                  <a:gd name="connsiteY4" fmla="*/ 51414 h 529691"/>
                  <a:gd name="connsiteX5" fmla="*/ 528783 w 714071"/>
                  <a:gd name="connsiteY5" fmla="*/ 25400 h 529691"/>
                  <a:gd name="connsiteX6" fmla="*/ 531618 w 714071"/>
                  <a:gd name="connsiteY6" fmla="*/ 25400 h 529691"/>
                  <a:gd name="connsiteX7" fmla="*/ 557632 w 714071"/>
                  <a:gd name="connsiteY7" fmla="*/ 51414 h 529691"/>
                  <a:gd name="connsiteX8" fmla="*/ 571905 w 714071"/>
                  <a:gd name="connsiteY8" fmla="*/ 116014 h 529691"/>
                  <a:gd name="connsiteX9" fmla="*/ 657226 w 714071"/>
                  <a:gd name="connsiteY9" fmla="*/ 60920 h 529691"/>
                  <a:gd name="connsiteX10" fmla="*/ 640631 w 714071"/>
                  <a:gd name="connsiteY10" fmla="*/ 173087 h 529691"/>
                  <a:gd name="connsiteX11" fmla="*/ 711979 w 714071"/>
                  <a:gd name="connsiteY11" fmla="*/ 277064 h 529691"/>
                  <a:gd name="connsiteX12" fmla="*/ 546170 w 714071"/>
                  <a:gd name="connsiteY12" fmla="*/ 492479 h 529691"/>
                  <a:gd name="connsiteX13" fmla="*/ 127755 w 714071"/>
                  <a:gd name="connsiteY13" fmla="*/ 485344 h 529691"/>
                  <a:gd name="connsiteX14" fmla="*/ 11 w 714071"/>
                  <a:gd name="connsiteY14" fmla="*/ 277064 h 529691"/>
                  <a:gd name="connsiteX15" fmla="*/ 38110 w 714071"/>
                  <a:gd name="connsiteY15" fmla="*/ 147548 h 529691"/>
                  <a:gd name="connsiteX16" fmla="*/ 42867 w 714071"/>
                  <a:gd name="connsiteY16" fmla="*/ 68844 h 529691"/>
                  <a:gd name="connsiteX17" fmla="*/ 112005 w 714071"/>
                  <a:gd name="connsiteY17" fmla="*/ 116014 h 529691"/>
                  <a:gd name="connsiteX18" fmla="*/ 132945 w 714071"/>
                  <a:gd name="connsiteY18" fmla="*/ 48239 h 529691"/>
                  <a:gd name="connsiteX19" fmla="*/ 158959 w 714071"/>
                  <a:gd name="connsiteY19" fmla="*/ 22225 h 529691"/>
                  <a:gd name="connsiteX20" fmla="*/ 161794 w 714071"/>
                  <a:gd name="connsiteY20" fmla="*/ 22225 h 529691"/>
                  <a:gd name="connsiteX21" fmla="*/ 187808 w 714071"/>
                  <a:gd name="connsiteY21" fmla="*/ 48239 h 529691"/>
                  <a:gd name="connsiteX22" fmla="*/ 199703 w 714071"/>
                  <a:gd name="connsiteY22" fmla="*/ 118392 h 529691"/>
                  <a:gd name="connsiteX23" fmla="*/ 225401 w 714071"/>
                  <a:gd name="connsiteY23" fmla="*/ 67797 h 529691"/>
                  <a:gd name="connsiteX24" fmla="*/ 251415 w 714071"/>
                  <a:gd name="connsiteY24" fmla="*/ 41783 h 529691"/>
                  <a:gd name="connsiteX25" fmla="*/ 254250 w 714071"/>
                  <a:gd name="connsiteY25" fmla="*/ 41783 h 529691"/>
                  <a:gd name="connsiteX26" fmla="*/ 280264 w 714071"/>
                  <a:gd name="connsiteY26" fmla="*/ 67797 h 529691"/>
                  <a:gd name="connsiteX27" fmla="*/ 294538 w 714071"/>
                  <a:gd name="connsiteY27" fmla="*/ 125529 h 529691"/>
                  <a:gd name="connsiteX28" fmla="*/ 317857 w 714071"/>
                  <a:gd name="connsiteY28" fmla="*/ 41889 h 529691"/>
                  <a:gd name="connsiteX29" fmla="*/ 343871 w 714071"/>
                  <a:gd name="connsiteY29" fmla="*/ 15875 h 529691"/>
                  <a:gd name="connsiteX30" fmla="*/ 346706 w 714071"/>
                  <a:gd name="connsiteY30" fmla="*/ 15875 h 529691"/>
                  <a:gd name="connsiteX31" fmla="*/ 372720 w 714071"/>
                  <a:gd name="connsiteY31" fmla="*/ 41889 h 529691"/>
                  <a:gd name="connsiteX32" fmla="*/ 384615 w 714071"/>
                  <a:gd name="connsiteY32" fmla="*/ 106499 h 529691"/>
                  <a:gd name="connsiteX33" fmla="*/ 410313 w 714071"/>
                  <a:gd name="connsiteY33" fmla="*/ 26014 h 529691"/>
                  <a:gd name="connsiteX34" fmla="*/ 436327 w 714071"/>
                  <a:gd name="connsiteY34" fmla="*/ 0 h 529691"/>
                  <a:gd name="connsiteX0" fmla="*/ 445840 w 723584"/>
                  <a:gd name="connsiteY0" fmla="*/ 0 h 529919"/>
                  <a:gd name="connsiteX1" fmla="*/ 448675 w 723584"/>
                  <a:gd name="connsiteY1" fmla="*/ 0 h 529919"/>
                  <a:gd name="connsiteX2" fmla="*/ 474689 w 723584"/>
                  <a:gd name="connsiteY2" fmla="*/ 26014 h 529919"/>
                  <a:gd name="connsiteX3" fmla="*/ 481826 w 723584"/>
                  <a:gd name="connsiteY3" fmla="*/ 120771 h 529919"/>
                  <a:gd name="connsiteX4" fmla="*/ 512282 w 723584"/>
                  <a:gd name="connsiteY4" fmla="*/ 51414 h 529919"/>
                  <a:gd name="connsiteX5" fmla="*/ 538296 w 723584"/>
                  <a:gd name="connsiteY5" fmla="*/ 25400 h 529919"/>
                  <a:gd name="connsiteX6" fmla="*/ 541131 w 723584"/>
                  <a:gd name="connsiteY6" fmla="*/ 25400 h 529919"/>
                  <a:gd name="connsiteX7" fmla="*/ 567145 w 723584"/>
                  <a:gd name="connsiteY7" fmla="*/ 51414 h 529919"/>
                  <a:gd name="connsiteX8" fmla="*/ 581418 w 723584"/>
                  <a:gd name="connsiteY8" fmla="*/ 116014 h 529919"/>
                  <a:gd name="connsiteX9" fmla="*/ 666739 w 723584"/>
                  <a:gd name="connsiteY9" fmla="*/ 60920 h 529919"/>
                  <a:gd name="connsiteX10" fmla="*/ 650144 w 723584"/>
                  <a:gd name="connsiteY10" fmla="*/ 173087 h 529919"/>
                  <a:gd name="connsiteX11" fmla="*/ 721492 w 723584"/>
                  <a:gd name="connsiteY11" fmla="*/ 277064 h 529919"/>
                  <a:gd name="connsiteX12" fmla="*/ 555683 w 723584"/>
                  <a:gd name="connsiteY12" fmla="*/ 492479 h 529919"/>
                  <a:gd name="connsiteX13" fmla="*/ 137268 w 723584"/>
                  <a:gd name="connsiteY13" fmla="*/ 485344 h 529919"/>
                  <a:gd name="connsiteX14" fmla="*/ 8 w 723584"/>
                  <a:gd name="connsiteY14" fmla="*/ 272306 h 529919"/>
                  <a:gd name="connsiteX15" fmla="*/ 47623 w 723584"/>
                  <a:gd name="connsiteY15" fmla="*/ 147548 h 529919"/>
                  <a:gd name="connsiteX16" fmla="*/ 52380 w 723584"/>
                  <a:gd name="connsiteY16" fmla="*/ 68844 h 529919"/>
                  <a:gd name="connsiteX17" fmla="*/ 121518 w 723584"/>
                  <a:gd name="connsiteY17" fmla="*/ 116014 h 529919"/>
                  <a:gd name="connsiteX18" fmla="*/ 142458 w 723584"/>
                  <a:gd name="connsiteY18" fmla="*/ 48239 h 529919"/>
                  <a:gd name="connsiteX19" fmla="*/ 168472 w 723584"/>
                  <a:gd name="connsiteY19" fmla="*/ 22225 h 529919"/>
                  <a:gd name="connsiteX20" fmla="*/ 171307 w 723584"/>
                  <a:gd name="connsiteY20" fmla="*/ 22225 h 529919"/>
                  <a:gd name="connsiteX21" fmla="*/ 197321 w 723584"/>
                  <a:gd name="connsiteY21" fmla="*/ 48239 h 529919"/>
                  <a:gd name="connsiteX22" fmla="*/ 209216 w 723584"/>
                  <a:gd name="connsiteY22" fmla="*/ 118392 h 529919"/>
                  <a:gd name="connsiteX23" fmla="*/ 234914 w 723584"/>
                  <a:gd name="connsiteY23" fmla="*/ 67797 h 529919"/>
                  <a:gd name="connsiteX24" fmla="*/ 260928 w 723584"/>
                  <a:gd name="connsiteY24" fmla="*/ 41783 h 529919"/>
                  <a:gd name="connsiteX25" fmla="*/ 263763 w 723584"/>
                  <a:gd name="connsiteY25" fmla="*/ 41783 h 529919"/>
                  <a:gd name="connsiteX26" fmla="*/ 289777 w 723584"/>
                  <a:gd name="connsiteY26" fmla="*/ 67797 h 529919"/>
                  <a:gd name="connsiteX27" fmla="*/ 304051 w 723584"/>
                  <a:gd name="connsiteY27" fmla="*/ 125529 h 529919"/>
                  <a:gd name="connsiteX28" fmla="*/ 327370 w 723584"/>
                  <a:gd name="connsiteY28" fmla="*/ 41889 h 529919"/>
                  <a:gd name="connsiteX29" fmla="*/ 353384 w 723584"/>
                  <a:gd name="connsiteY29" fmla="*/ 15875 h 529919"/>
                  <a:gd name="connsiteX30" fmla="*/ 356219 w 723584"/>
                  <a:gd name="connsiteY30" fmla="*/ 15875 h 529919"/>
                  <a:gd name="connsiteX31" fmla="*/ 382233 w 723584"/>
                  <a:gd name="connsiteY31" fmla="*/ 41889 h 529919"/>
                  <a:gd name="connsiteX32" fmla="*/ 394128 w 723584"/>
                  <a:gd name="connsiteY32" fmla="*/ 106499 h 529919"/>
                  <a:gd name="connsiteX33" fmla="*/ 419826 w 723584"/>
                  <a:gd name="connsiteY33" fmla="*/ 26014 h 529919"/>
                  <a:gd name="connsiteX34" fmla="*/ 445840 w 723584"/>
                  <a:gd name="connsiteY34" fmla="*/ 0 h 529919"/>
                  <a:gd name="connsiteX0" fmla="*/ 445877 w 723621"/>
                  <a:gd name="connsiteY0" fmla="*/ 0 h 529919"/>
                  <a:gd name="connsiteX1" fmla="*/ 448712 w 723621"/>
                  <a:gd name="connsiteY1" fmla="*/ 0 h 529919"/>
                  <a:gd name="connsiteX2" fmla="*/ 474726 w 723621"/>
                  <a:gd name="connsiteY2" fmla="*/ 26014 h 529919"/>
                  <a:gd name="connsiteX3" fmla="*/ 481863 w 723621"/>
                  <a:gd name="connsiteY3" fmla="*/ 120771 h 529919"/>
                  <a:gd name="connsiteX4" fmla="*/ 512319 w 723621"/>
                  <a:gd name="connsiteY4" fmla="*/ 51414 h 529919"/>
                  <a:gd name="connsiteX5" fmla="*/ 538333 w 723621"/>
                  <a:gd name="connsiteY5" fmla="*/ 25400 h 529919"/>
                  <a:gd name="connsiteX6" fmla="*/ 541168 w 723621"/>
                  <a:gd name="connsiteY6" fmla="*/ 25400 h 529919"/>
                  <a:gd name="connsiteX7" fmla="*/ 567182 w 723621"/>
                  <a:gd name="connsiteY7" fmla="*/ 51414 h 529919"/>
                  <a:gd name="connsiteX8" fmla="*/ 581455 w 723621"/>
                  <a:gd name="connsiteY8" fmla="*/ 116014 h 529919"/>
                  <a:gd name="connsiteX9" fmla="*/ 666776 w 723621"/>
                  <a:gd name="connsiteY9" fmla="*/ 60920 h 529919"/>
                  <a:gd name="connsiteX10" fmla="*/ 650181 w 723621"/>
                  <a:gd name="connsiteY10" fmla="*/ 173087 h 529919"/>
                  <a:gd name="connsiteX11" fmla="*/ 721529 w 723621"/>
                  <a:gd name="connsiteY11" fmla="*/ 277064 h 529919"/>
                  <a:gd name="connsiteX12" fmla="*/ 555720 w 723621"/>
                  <a:gd name="connsiteY12" fmla="*/ 492479 h 529919"/>
                  <a:gd name="connsiteX13" fmla="*/ 137305 w 723621"/>
                  <a:gd name="connsiteY13" fmla="*/ 485344 h 529919"/>
                  <a:gd name="connsiteX14" fmla="*/ 45 w 723621"/>
                  <a:gd name="connsiteY14" fmla="*/ 272306 h 529919"/>
                  <a:gd name="connsiteX15" fmla="*/ 47660 w 723621"/>
                  <a:gd name="connsiteY15" fmla="*/ 147548 h 529919"/>
                  <a:gd name="connsiteX16" fmla="*/ 52417 w 723621"/>
                  <a:gd name="connsiteY16" fmla="*/ 68844 h 529919"/>
                  <a:gd name="connsiteX17" fmla="*/ 121555 w 723621"/>
                  <a:gd name="connsiteY17" fmla="*/ 116014 h 529919"/>
                  <a:gd name="connsiteX18" fmla="*/ 142495 w 723621"/>
                  <a:gd name="connsiteY18" fmla="*/ 48239 h 529919"/>
                  <a:gd name="connsiteX19" fmla="*/ 168509 w 723621"/>
                  <a:gd name="connsiteY19" fmla="*/ 22225 h 529919"/>
                  <a:gd name="connsiteX20" fmla="*/ 171344 w 723621"/>
                  <a:gd name="connsiteY20" fmla="*/ 22225 h 529919"/>
                  <a:gd name="connsiteX21" fmla="*/ 197358 w 723621"/>
                  <a:gd name="connsiteY21" fmla="*/ 48239 h 529919"/>
                  <a:gd name="connsiteX22" fmla="*/ 209253 w 723621"/>
                  <a:gd name="connsiteY22" fmla="*/ 118392 h 529919"/>
                  <a:gd name="connsiteX23" fmla="*/ 234951 w 723621"/>
                  <a:gd name="connsiteY23" fmla="*/ 67797 h 529919"/>
                  <a:gd name="connsiteX24" fmla="*/ 260965 w 723621"/>
                  <a:gd name="connsiteY24" fmla="*/ 41783 h 529919"/>
                  <a:gd name="connsiteX25" fmla="*/ 263800 w 723621"/>
                  <a:gd name="connsiteY25" fmla="*/ 41783 h 529919"/>
                  <a:gd name="connsiteX26" fmla="*/ 289814 w 723621"/>
                  <a:gd name="connsiteY26" fmla="*/ 67797 h 529919"/>
                  <a:gd name="connsiteX27" fmla="*/ 304088 w 723621"/>
                  <a:gd name="connsiteY27" fmla="*/ 125529 h 529919"/>
                  <a:gd name="connsiteX28" fmla="*/ 327407 w 723621"/>
                  <a:gd name="connsiteY28" fmla="*/ 41889 h 529919"/>
                  <a:gd name="connsiteX29" fmla="*/ 353421 w 723621"/>
                  <a:gd name="connsiteY29" fmla="*/ 15875 h 529919"/>
                  <a:gd name="connsiteX30" fmla="*/ 356256 w 723621"/>
                  <a:gd name="connsiteY30" fmla="*/ 15875 h 529919"/>
                  <a:gd name="connsiteX31" fmla="*/ 382270 w 723621"/>
                  <a:gd name="connsiteY31" fmla="*/ 41889 h 529919"/>
                  <a:gd name="connsiteX32" fmla="*/ 394165 w 723621"/>
                  <a:gd name="connsiteY32" fmla="*/ 106499 h 529919"/>
                  <a:gd name="connsiteX33" fmla="*/ 419863 w 723621"/>
                  <a:gd name="connsiteY33" fmla="*/ 26014 h 529919"/>
                  <a:gd name="connsiteX34" fmla="*/ 445877 w 723621"/>
                  <a:gd name="connsiteY34" fmla="*/ 0 h 529919"/>
                  <a:gd name="connsiteX0" fmla="*/ 445877 w 724129"/>
                  <a:gd name="connsiteY0" fmla="*/ 0 h 529919"/>
                  <a:gd name="connsiteX1" fmla="*/ 448712 w 724129"/>
                  <a:gd name="connsiteY1" fmla="*/ 0 h 529919"/>
                  <a:gd name="connsiteX2" fmla="*/ 474726 w 724129"/>
                  <a:gd name="connsiteY2" fmla="*/ 26014 h 529919"/>
                  <a:gd name="connsiteX3" fmla="*/ 481863 w 724129"/>
                  <a:gd name="connsiteY3" fmla="*/ 120771 h 529919"/>
                  <a:gd name="connsiteX4" fmla="*/ 512319 w 724129"/>
                  <a:gd name="connsiteY4" fmla="*/ 51414 h 529919"/>
                  <a:gd name="connsiteX5" fmla="*/ 538333 w 724129"/>
                  <a:gd name="connsiteY5" fmla="*/ 25400 h 529919"/>
                  <a:gd name="connsiteX6" fmla="*/ 541168 w 724129"/>
                  <a:gd name="connsiteY6" fmla="*/ 25400 h 529919"/>
                  <a:gd name="connsiteX7" fmla="*/ 567182 w 724129"/>
                  <a:gd name="connsiteY7" fmla="*/ 51414 h 529919"/>
                  <a:gd name="connsiteX8" fmla="*/ 581455 w 724129"/>
                  <a:gd name="connsiteY8" fmla="*/ 116014 h 529919"/>
                  <a:gd name="connsiteX9" fmla="*/ 666776 w 724129"/>
                  <a:gd name="connsiteY9" fmla="*/ 60920 h 529919"/>
                  <a:gd name="connsiteX10" fmla="*/ 650181 w 724129"/>
                  <a:gd name="connsiteY10" fmla="*/ 173087 h 529919"/>
                  <a:gd name="connsiteX11" fmla="*/ 721529 w 724129"/>
                  <a:gd name="connsiteY11" fmla="*/ 277064 h 529919"/>
                  <a:gd name="connsiteX12" fmla="*/ 555720 w 724129"/>
                  <a:gd name="connsiteY12" fmla="*/ 492479 h 529919"/>
                  <a:gd name="connsiteX13" fmla="*/ 137305 w 724129"/>
                  <a:gd name="connsiteY13" fmla="*/ 485344 h 529919"/>
                  <a:gd name="connsiteX14" fmla="*/ 45 w 724129"/>
                  <a:gd name="connsiteY14" fmla="*/ 272306 h 529919"/>
                  <a:gd name="connsiteX15" fmla="*/ 47660 w 724129"/>
                  <a:gd name="connsiteY15" fmla="*/ 147548 h 529919"/>
                  <a:gd name="connsiteX16" fmla="*/ 52417 w 724129"/>
                  <a:gd name="connsiteY16" fmla="*/ 68844 h 529919"/>
                  <a:gd name="connsiteX17" fmla="*/ 121555 w 724129"/>
                  <a:gd name="connsiteY17" fmla="*/ 116014 h 529919"/>
                  <a:gd name="connsiteX18" fmla="*/ 142495 w 724129"/>
                  <a:gd name="connsiteY18" fmla="*/ 48239 h 529919"/>
                  <a:gd name="connsiteX19" fmla="*/ 168509 w 724129"/>
                  <a:gd name="connsiteY19" fmla="*/ 22225 h 529919"/>
                  <a:gd name="connsiteX20" fmla="*/ 171344 w 724129"/>
                  <a:gd name="connsiteY20" fmla="*/ 22225 h 529919"/>
                  <a:gd name="connsiteX21" fmla="*/ 197358 w 724129"/>
                  <a:gd name="connsiteY21" fmla="*/ 48239 h 529919"/>
                  <a:gd name="connsiteX22" fmla="*/ 209253 w 724129"/>
                  <a:gd name="connsiteY22" fmla="*/ 118392 h 529919"/>
                  <a:gd name="connsiteX23" fmla="*/ 234951 w 724129"/>
                  <a:gd name="connsiteY23" fmla="*/ 67797 h 529919"/>
                  <a:gd name="connsiteX24" fmla="*/ 260965 w 724129"/>
                  <a:gd name="connsiteY24" fmla="*/ 41783 h 529919"/>
                  <a:gd name="connsiteX25" fmla="*/ 263800 w 724129"/>
                  <a:gd name="connsiteY25" fmla="*/ 41783 h 529919"/>
                  <a:gd name="connsiteX26" fmla="*/ 289814 w 724129"/>
                  <a:gd name="connsiteY26" fmla="*/ 67797 h 529919"/>
                  <a:gd name="connsiteX27" fmla="*/ 304088 w 724129"/>
                  <a:gd name="connsiteY27" fmla="*/ 125529 h 529919"/>
                  <a:gd name="connsiteX28" fmla="*/ 327407 w 724129"/>
                  <a:gd name="connsiteY28" fmla="*/ 41889 h 529919"/>
                  <a:gd name="connsiteX29" fmla="*/ 353421 w 724129"/>
                  <a:gd name="connsiteY29" fmla="*/ 15875 h 529919"/>
                  <a:gd name="connsiteX30" fmla="*/ 356256 w 724129"/>
                  <a:gd name="connsiteY30" fmla="*/ 15875 h 529919"/>
                  <a:gd name="connsiteX31" fmla="*/ 382270 w 724129"/>
                  <a:gd name="connsiteY31" fmla="*/ 41889 h 529919"/>
                  <a:gd name="connsiteX32" fmla="*/ 394165 w 724129"/>
                  <a:gd name="connsiteY32" fmla="*/ 106499 h 529919"/>
                  <a:gd name="connsiteX33" fmla="*/ 419863 w 724129"/>
                  <a:gd name="connsiteY33" fmla="*/ 26014 h 529919"/>
                  <a:gd name="connsiteX34" fmla="*/ 445877 w 724129"/>
                  <a:gd name="connsiteY34" fmla="*/ 0 h 529919"/>
                  <a:gd name="connsiteX0" fmla="*/ 445877 w 708779"/>
                  <a:gd name="connsiteY0" fmla="*/ 0 h 517015"/>
                  <a:gd name="connsiteX1" fmla="*/ 448712 w 708779"/>
                  <a:gd name="connsiteY1" fmla="*/ 0 h 517015"/>
                  <a:gd name="connsiteX2" fmla="*/ 474726 w 708779"/>
                  <a:gd name="connsiteY2" fmla="*/ 26014 h 517015"/>
                  <a:gd name="connsiteX3" fmla="*/ 481863 w 708779"/>
                  <a:gd name="connsiteY3" fmla="*/ 120771 h 517015"/>
                  <a:gd name="connsiteX4" fmla="*/ 512319 w 708779"/>
                  <a:gd name="connsiteY4" fmla="*/ 51414 h 517015"/>
                  <a:gd name="connsiteX5" fmla="*/ 538333 w 708779"/>
                  <a:gd name="connsiteY5" fmla="*/ 25400 h 517015"/>
                  <a:gd name="connsiteX6" fmla="*/ 541168 w 708779"/>
                  <a:gd name="connsiteY6" fmla="*/ 25400 h 517015"/>
                  <a:gd name="connsiteX7" fmla="*/ 567182 w 708779"/>
                  <a:gd name="connsiteY7" fmla="*/ 51414 h 517015"/>
                  <a:gd name="connsiteX8" fmla="*/ 581455 w 708779"/>
                  <a:gd name="connsiteY8" fmla="*/ 116014 h 517015"/>
                  <a:gd name="connsiteX9" fmla="*/ 666776 w 708779"/>
                  <a:gd name="connsiteY9" fmla="*/ 60920 h 517015"/>
                  <a:gd name="connsiteX10" fmla="*/ 650181 w 708779"/>
                  <a:gd name="connsiteY10" fmla="*/ 173087 h 517015"/>
                  <a:gd name="connsiteX11" fmla="*/ 707255 w 708779"/>
                  <a:gd name="connsiteY11" fmla="*/ 260412 h 517015"/>
                  <a:gd name="connsiteX12" fmla="*/ 555720 w 708779"/>
                  <a:gd name="connsiteY12" fmla="*/ 492479 h 517015"/>
                  <a:gd name="connsiteX13" fmla="*/ 137305 w 708779"/>
                  <a:gd name="connsiteY13" fmla="*/ 485344 h 517015"/>
                  <a:gd name="connsiteX14" fmla="*/ 45 w 708779"/>
                  <a:gd name="connsiteY14" fmla="*/ 272306 h 517015"/>
                  <a:gd name="connsiteX15" fmla="*/ 47660 w 708779"/>
                  <a:gd name="connsiteY15" fmla="*/ 147548 h 517015"/>
                  <a:gd name="connsiteX16" fmla="*/ 52417 w 708779"/>
                  <a:gd name="connsiteY16" fmla="*/ 68844 h 517015"/>
                  <a:gd name="connsiteX17" fmla="*/ 121555 w 708779"/>
                  <a:gd name="connsiteY17" fmla="*/ 116014 h 517015"/>
                  <a:gd name="connsiteX18" fmla="*/ 142495 w 708779"/>
                  <a:gd name="connsiteY18" fmla="*/ 48239 h 517015"/>
                  <a:gd name="connsiteX19" fmla="*/ 168509 w 708779"/>
                  <a:gd name="connsiteY19" fmla="*/ 22225 h 517015"/>
                  <a:gd name="connsiteX20" fmla="*/ 171344 w 708779"/>
                  <a:gd name="connsiteY20" fmla="*/ 22225 h 517015"/>
                  <a:gd name="connsiteX21" fmla="*/ 197358 w 708779"/>
                  <a:gd name="connsiteY21" fmla="*/ 48239 h 517015"/>
                  <a:gd name="connsiteX22" fmla="*/ 209253 w 708779"/>
                  <a:gd name="connsiteY22" fmla="*/ 118392 h 517015"/>
                  <a:gd name="connsiteX23" fmla="*/ 234951 w 708779"/>
                  <a:gd name="connsiteY23" fmla="*/ 67797 h 517015"/>
                  <a:gd name="connsiteX24" fmla="*/ 260965 w 708779"/>
                  <a:gd name="connsiteY24" fmla="*/ 41783 h 517015"/>
                  <a:gd name="connsiteX25" fmla="*/ 263800 w 708779"/>
                  <a:gd name="connsiteY25" fmla="*/ 41783 h 517015"/>
                  <a:gd name="connsiteX26" fmla="*/ 289814 w 708779"/>
                  <a:gd name="connsiteY26" fmla="*/ 67797 h 517015"/>
                  <a:gd name="connsiteX27" fmla="*/ 304088 w 708779"/>
                  <a:gd name="connsiteY27" fmla="*/ 125529 h 517015"/>
                  <a:gd name="connsiteX28" fmla="*/ 327407 w 708779"/>
                  <a:gd name="connsiteY28" fmla="*/ 41889 h 517015"/>
                  <a:gd name="connsiteX29" fmla="*/ 353421 w 708779"/>
                  <a:gd name="connsiteY29" fmla="*/ 15875 h 517015"/>
                  <a:gd name="connsiteX30" fmla="*/ 356256 w 708779"/>
                  <a:gd name="connsiteY30" fmla="*/ 15875 h 517015"/>
                  <a:gd name="connsiteX31" fmla="*/ 382270 w 708779"/>
                  <a:gd name="connsiteY31" fmla="*/ 41889 h 517015"/>
                  <a:gd name="connsiteX32" fmla="*/ 394165 w 708779"/>
                  <a:gd name="connsiteY32" fmla="*/ 106499 h 517015"/>
                  <a:gd name="connsiteX33" fmla="*/ 419863 w 708779"/>
                  <a:gd name="connsiteY33" fmla="*/ 26014 h 517015"/>
                  <a:gd name="connsiteX34" fmla="*/ 445877 w 708779"/>
                  <a:gd name="connsiteY34" fmla="*/ 0 h 517015"/>
                  <a:gd name="connsiteX0" fmla="*/ 445877 w 711732"/>
                  <a:gd name="connsiteY0" fmla="*/ 0 h 517015"/>
                  <a:gd name="connsiteX1" fmla="*/ 448712 w 711732"/>
                  <a:gd name="connsiteY1" fmla="*/ 0 h 517015"/>
                  <a:gd name="connsiteX2" fmla="*/ 474726 w 711732"/>
                  <a:gd name="connsiteY2" fmla="*/ 26014 h 517015"/>
                  <a:gd name="connsiteX3" fmla="*/ 481863 w 711732"/>
                  <a:gd name="connsiteY3" fmla="*/ 120771 h 517015"/>
                  <a:gd name="connsiteX4" fmla="*/ 512319 w 711732"/>
                  <a:gd name="connsiteY4" fmla="*/ 51414 h 517015"/>
                  <a:gd name="connsiteX5" fmla="*/ 538333 w 711732"/>
                  <a:gd name="connsiteY5" fmla="*/ 25400 h 517015"/>
                  <a:gd name="connsiteX6" fmla="*/ 541168 w 711732"/>
                  <a:gd name="connsiteY6" fmla="*/ 25400 h 517015"/>
                  <a:gd name="connsiteX7" fmla="*/ 567182 w 711732"/>
                  <a:gd name="connsiteY7" fmla="*/ 51414 h 517015"/>
                  <a:gd name="connsiteX8" fmla="*/ 581455 w 711732"/>
                  <a:gd name="connsiteY8" fmla="*/ 116014 h 517015"/>
                  <a:gd name="connsiteX9" fmla="*/ 666776 w 711732"/>
                  <a:gd name="connsiteY9" fmla="*/ 60920 h 517015"/>
                  <a:gd name="connsiteX10" fmla="*/ 650181 w 711732"/>
                  <a:gd name="connsiteY10" fmla="*/ 173087 h 517015"/>
                  <a:gd name="connsiteX11" fmla="*/ 707255 w 711732"/>
                  <a:gd name="connsiteY11" fmla="*/ 260412 h 517015"/>
                  <a:gd name="connsiteX12" fmla="*/ 555720 w 711732"/>
                  <a:gd name="connsiteY12" fmla="*/ 492479 h 517015"/>
                  <a:gd name="connsiteX13" fmla="*/ 137305 w 711732"/>
                  <a:gd name="connsiteY13" fmla="*/ 485344 h 517015"/>
                  <a:gd name="connsiteX14" fmla="*/ 45 w 711732"/>
                  <a:gd name="connsiteY14" fmla="*/ 272306 h 517015"/>
                  <a:gd name="connsiteX15" fmla="*/ 47660 w 711732"/>
                  <a:gd name="connsiteY15" fmla="*/ 147548 h 517015"/>
                  <a:gd name="connsiteX16" fmla="*/ 52417 w 711732"/>
                  <a:gd name="connsiteY16" fmla="*/ 68844 h 517015"/>
                  <a:gd name="connsiteX17" fmla="*/ 121555 w 711732"/>
                  <a:gd name="connsiteY17" fmla="*/ 116014 h 517015"/>
                  <a:gd name="connsiteX18" fmla="*/ 142495 w 711732"/>
                  <a:gd name="connsiteY18" fmla="*/ 48239 h 517015"/>
                  <a:gd name="connsiteX19" fmla="*/ 168509 w 711732"/>
                  <a:gd name="connsiteY19" fmla="*/ 22225 h 517015"/>
                  <a:gd name="connsiteX20" fmla="*/ 171344 w 711732"/>
                  <a:gd name="connsiteY20" fmla="*/ 22225 h 517015"/>
                  <a:gd name="connsiteX21" fmla="*/ 197358 w 711732"/>
                  <a:gd name="connsiteY21" fmla="*/ 48239 h 517015"/>
                  <a:gd name="connsiteX22" fmla="*/ 209253 w 711732"/>
                  <a:gd name="connsiteY22" fmla="*/ 118392 h 517015"/>
                  <a:gd name="connsiteX23" fmla="*/ 234951 w 711732"/>
                  <a:gd name="connsiteY23" fmla="*/ 67797 h 517015"/>
                  <a:gd name="connsiteX24" fmla="*/ 260965 w 711732"/>
                  <a:gd name="connsiteY24" fmla="*/ 41783 h 517015"/>
                  <a:gd name="connsiteX25" fmla="*/ 263800 w 711732"/>
                  <a:gd name="connsiteY25" fmla="*/ 41783 h 517015"/>
                  <a:gd name="connsiteX26" fmla="*/ 289814 w 711732"/>
                  <a:gd name="connsiteY26" fmla="*/ 67797 h 517015"/>
                  <a:gd name="connsiteX27" fmla="*/ 304088 w 711732"/>
                  <a:gd name="connsiteY27" fmla="*/ 125529 h 517015"/>
                  <a:gd name="connsiteX28" fmla="*/ 327407 w 711732"/>
                  <a:gd name="connsiteY28" fmla="*/ 41889 h 517015"/>
                  <a:gd name="connsiteX29" fmla="*/ 353421 w 711732"/>
                  <a:gd name="connsiteY29" fmla="*/ 15875 h 517015"/>
                  <a:gd name="connsiteX30" fmla="*/ 356256 w 711732"/>
                  <a:gd name="connsiteY30" fmla="*/ 15875 h 517015"/>
                  <a:gd name="connsiteX31" fmla="*/ 382270 w 711732"/>
                  <a:gd name="connsiteY31" fmla="*/ 41889 h 517015"/>
                  <a:gd name="connsiteX32" fmla="*/ 394165 w 711732"/>
                  <a:gd name="connsiteY32" fmla="*/ 106499 h 517015"/>
                  <a:gd name="connsiteX33" fmla="*/ 419863 w 711732"/>
                  <a:gd name="connsiteY33" fmla="*/ 26014 h 517015"/>
                  <a:gd name="connsiteX34" fmla="*/ 445877 w 711732"/>
                  <a:gd name="connsiteY34" fmla="*/ 0 h 517015"/>
                  <a:gd name="connsiteX0" fmla="*/ 445877 w 714671"/>
                  <a:gd name="connsiteY0" fmla="*/ 0 h 521959"/>
                  <a:gd name="connsiteX1" fmla="*/ 448712 w 714671"/>
                  <a:gd name="connsiteY1" fmla="*/ 0 h 521959"/>
                  <a:gd name="connsiteX2" fmla="*/ 474726 w 714671"/>
                  <a:gd name="connsiteY2" fmla="*/ 26014 h 521959"/>
                  <a:gd name="connsiteX3" fmla="*/ 481863 w 714671"/>
                  <a:gd name="connsiteY3" fmla="*/ 120771 h 521959"/>
                  <a:gd name="connsiteX4" fmla="*/ 512319 w 714671"/>
                  <a:gd name="connsiteY4" fmla="*/ 51414 h 521959"/>
                  <a:gd name="connsiteX5" fmla="*/ 538333 w 714671"/>
                  <a:gd name="connsiteY5" fmla="*/ 25400 h 521959"/>
                  <a:gd name="connsiteX6" fmla="*/ 541168 w 714671"/>
                  <a:gd name="connsiteY6" fmla="*/ 25400 h 521959"/>
                  <a:gd name="connsiteX7" fmla="*/ 567182 w 714671"/>
                  <a:gd name="connsiteY7" fmla="*/ 51414 h 521959"/>
                  <a:gd name="connsiteX8" fmla="*/ 581455 w 714671"/>
                  <a:gd name="connsiteY8" fmla="*/ 116014 h 521959"/>
                  <a:gd name="connsiteX9" fmla="*/ 666776 w 714671"/>
                  <a:gd name="connsiteY9" fmla="*/ 60920 h 521959"/>
                  <a:gd name="connsiteX10" fmla="*/ 650181 w 714671"/>
                  <a:gd name="connsiteY10" fmla="*/ 173087 h 521959"/>
                  <a:gd name="connsiteX11" fmla="*/ 707255 w 714671"/>
                  <a:gd name="connsiteY11" fmla="*/ 260412 h 521959"/>
                  <a:gd name="connsiteX12" fmla="*/ 555720 w 714671"/>
                  <a:gd name="connsiteY12" fmla="*/ 492479 h 521959"/>
                  <a:gd name="connsiteX13" fmla="*/ 137305 w 714671"/>
                  <a:gd name="connsiteY13" fmla="*/ 485344 h 521959"/>
                  <a:gd name="connsiteX14" fmla="*/ 45 w 714671"/>
                  <a:gd name="connsiteY14" fmla="*/ 272306 h 521959"/>
                  <a:gd name="connsiteX15" fmla="*/ 47660 w 714671"/>
                  <a:gd name="connsiteY15" fmla="*/ 147548 h 521959"/>
                  <a:gd name="connsiteX16" fmla="*/ 52417 w 714671"/>
                  <a:gd name="connsiteY16" fmla="*/ 68844 h 521959"/>
                  <a:gd name="connsiteX17" fmla="*/ 121555 w 714671"/>
                  <a:gd name="connsiteY17" fmla="*/ 116014 h 521959"/>
                  <a:gd name="connsiteX18" fmla="*/ 142495 w 714671"/>
                  <a:gd name="connsiteY18" fmla="*/ 48239 h 521959"/>
                  <a:gd name="connsiteX19" fmla="*/ 168509 w 714671"/>
                  <a:gd name="connsiteY19" fmla="*/ 22225 h 521959"/>
                  <a:gd name="connsiteX20" fmla="*/ 171344 w 714671"/>
                  <a:gd name="connsiteY20" fmla="*/ 22225 h 521959"/>
                  <a:gd name="connsiteX21" fmla="*/ 197358 w 714671"/>
                  <a:gd name="connsiteY21" fmla="*/ 48239 h 521959"/>
                  <a:gd name="connsiteX22" fmla="*/ 209253 w 714671"/>
                  <a:gd name="connsiteY22" fmla="*/ 118392 h 521959"/>
                  <a:gd name="connsiteX23" fmla="*/ 234951 w 714671"/>
                  <a:gd name="connsiteY23" fmla="*/ 67797 h 521959"/>
                  <a:gd name="connsiteX24" fmla="*/ 260965 w 714671"/>
                  <a:gd name="connsiteY24" fmla="*/ 41783 h 521959"/>
                  <a:gd name="connsiteX25" fmla="*/ 263800 w 714671"/>
                  <a:gd name="connsiteY25" fmla="*/ 41783 h 521959"/>
                  <a:gd name="connsiteX26" fmla="*/ 289814 w 714671"/>
                  <a:gd name="connsiteY26" fmla="*/ 67797 h 521959"/>
                  <a:gd name="connsiteX27" fmla="*/ 304088 w 714671"/>
                  <a:gd name="connsiteY27" fmla="*/ 125529 h 521959"/>
                  <a:gd name="connsiteX28" fmla="*/ 327407 w 714671"/>
                  <a:gd name="connsiteY28" fmla="*/ 41889 h 521959"/>
                  <a:gd name="connsiteX29" fmla="*/ 353421 w 714671"/>
                  <a:gd name="connsiteY29" fmla="*/ 15875 h 521959"/>
                  <a:gd name="connsiteX30" fmla="*/ 356256 w 714671"/>
                  <a:gd name="connsiteY30" fmla="*/ 15875 h 521959"/>
                  <a:gd name="connsiteX31" fmla="*/ 382270 w 714671"/>
                  <a:gd name="connsiteY31" fmla="*/ 41889 h 521959"/>
                  <a:gd name="connsiteX32" fmla="*/ 394165 w 714671"/>
                  <a:gd name="connsiteY32" fmla="*/ 106499 h 521959"/>
                  <a:gd name="connsiteX33" fmla="*/ 419863 w 714671"/>
                  <a:gd name="connsiteY33" fmla="*/ 26014 h 521959"/>
                  <a:gd name="connsiteX34" fmla="*/ 445877 w 714671"/>
                  <a:gd name="connsiteY34" fmla="*/ 0 h 521959"/>
                  <a:gd name="connsiteX0" fmla="*/ 448004 w 713923"/>
                  <a:gd name="connsiteY0" fmla="*/ 0 h 518211"/>
                  <a:gd name="connsiteX1" fmla="*/ 450839 w 713923"/>
                  <a:gd name="connsiteY1" fmla="*/ 0 h 518211"/>
                  <a:gd name="connsiteX2" fmla="*/ 476853 w 713923"/>
                  <a:gd name="connsiteY2" fmla="*/ 26014 h 518211"/>
                  <a:gd name="connsiteX3" fmla="*/ 483990 w 713923"/>
                  <a:gd name="connsiteY3" fmla="*/ 120771 h 518211"/>
                  <a:gd name="connsiteX4" fmla="*/ 514446 w 713923"/>
                  <a:gd name="connsiteY4" fmla="*/ 51414 h 518211"/>
                  <a:gd name="connsiteX5" fmla="*/ 540460 w 713923"/>
                  <a:gd name="connsiteY5" fmla="*/ 25400 h 518211"/>
                  <a:gd name="connsiteX6" fmla="*/ 543295 w 713923"/>
                  <a:gd name="connsiteY6" fmla="*/ 25400 h 518211"/>
                  <a:gd name="connsiteX7" fmla="*/ 569309 w 713923"/>
                  <a:gd name="connsiteY7" fmla="*/ 51414 h 518211"/>
                  <a:gd name="connsiteX8" fmla="*/ 583582 w 713923"/>
                  <a:gd name="connsiteY8" fmla="*/ 116014 h 518211"/>
                  <a:gd name="connsiteX9" fmla="*/ 668903 w 713923"/>
                  <a:gd name="connsiteY9" fmla="*/ 60920 h 518211"/>
                  <a:gd name="connsiteX10" fmla="*/ 652308 w 713923"/>
                  <a:gd name="connsiteY10" fmla="*/ 173087 h 518211"/>
                  <a:gd name="connsiteX11" fmla="*/ 709382 w 713923"/>
                  <a:gd name="connsiteY11" fmla="*/ 260412 h 518211"/>
                  <a:gd name="connsiteX12" fmla="*/ 557847 w 713923"/>
                  <a:gd name="connsiteY12" fmla="*/ 492479 h 518211"/>
                  <a:gd name="connsiteX13" fmla="*/ 129916 w 713923"/>
                  <a:gd name="connsiteY13" fmla="*/ 487723 h 518211"/>
                  <a:gd name="connsiteX14" fmla="*/ 2172 w 713923"/>
                  <a:gd name="connsiteY14" fmla="*/ 272306 h 518211"/>
                  <a:gd name="connsiteX15" fmla="*/ 49787 w 713923"/>
                  <a:gd name="connsiteY15" fmla="*/ 147548 h 518211"/>
                  <a:gd name="connsiteX16" fmla="*/ 54544 w 713923"/>
                  <a:gd name="connsiteY16" fmla="*/ 68844 h 518211"/>
                  <a:gd name="connsiteX17" fmla="*/ 123682 w 713923"/>
                  <a:gd name="connsiteY17" fmla="*/ 116014 h 518211"/>
                  <a:gd name="connsiteX18" fmla="*/ 144622 w 713923"/>
                  <a:gd name="connsiteY18" fmla="*/ 48239 h 518211"/>
                  <a:gd name="connsiteX19" fmla="*/ 170636 w 713923"/>
                  <a:gd name="connsiteY19" fmla="*/ 22225 h 518211"/>
                  <a:gd name="connsiteX20" fmla="*/ 173471 w 713923"/>
                  <a:gd name="connsiteY20" fmla="*/ 22225 h 518211"/>
                  <a:gd name="connsiteX21" fmla="*/ 199485 w 713923"/>
                  <a:gd name="connsiteY21" fmla="*/ 48239 h 518211"/>
                  <a:gd name="connsiteX22" fmla="*/ 211380 w 713923"/>
                  <a:gd name="connsiteY22" fmla="*/ 118392 h 518211"/>
                  <a:gd name="connsiteX23" fmla="*/ 237078 w 713923"/>
                  <a:gd name="connsiteY23" fmla="*/ 67797 h 518211"/>
                  <a:gd name="connsiteX24" fmla="*/ 263092 w 713923"/>
                  <a:gd name="connsiteY24" fmla="*/ 41783 h 518211"/>
                  <a:gd name="connsiteX25" fmla="*/ 265927 w 713923"/>
                  <a:gd name="connsiteY25" fmla="*/ 41783 h 518211"/>
                  <a:gd name="connsiteX26" fmla="*/ 291941 w 713923"/>
                  <a:gd name="connsiteY26" fmla="*/ 67797 h 518211"/>
                  <a:gd name="connsiteX27" fmla="*/ 306215 w 713923"/>
                  <a:gd name="connsiteY27" fmla="*/ 125529 h 518211"/>
                  <a:gd name="connsiteX28" fmla="*/ 329534 w 713923"/>
                  <a:gd name="connsiteY28" fmla="*/ 41889 h 518211"/>
                  <a:gd name="connsiteX29" fmla="*/ 355548 w 713923"/>
                  <a:gd name="connsiteY29" fmla="*/ 15875 h 518211"/>
                  <a:gd name="connsiteX30" fmla="*/ 358383 w 713923"/>
                  <a:gd name="connsiteY30" fmla="*/ 15875 h 518211"/>
                  <a:gd name="connsiteX31" fmla="*/ 384397 w 713923"/>
                  <a:gd name="connsiteY31" fmla="*/ 41889 h 518211"/>
                  <a:gd name="connsiteX32" fmla="*/ 396292 w 713923"/>
                  <a:gd name="connsiteY32" fmla="*/ 106499 h 518211"/>
                  <a:gd name="connsiteX33" fmla="*/ 421990 w 713923"/>
                  <a:gd name="connsiteY33" fmla="*/ 26014 h 518211"/>
                  <a:gd name="connsiteX34" fmla="*/ 448004 w 713923"/>
                  <a:gd name="connsiteY34" fmla="*/ 0 h 518211"/>
                  <a:gd name="connsiteX0" fmla="*/ 448004 w 713923"/>
                  <a:gd name="connsiteY0" fmla="*/ 0 h 527150"/>
                  <a:gd name="connsiteX1" fmla="*/ 450839 w 713923"/>
                  <a:gd name="connsiteY1" fmla="*/ 0 h 527150"/>
                  <a:gd name="connsiteX2" fmla="*/ 476853 w 713923"/>
                  <a:gd name="connsiteY2" fmla="*/ 26014 h 527150"/>
                  <a:gd name="connsiteX3" fmla="*/ 483990 w 713923"/>
                  <a:gd name="connsiteY3" fmla="*/ 120771 h 527150"/>
                  <a:gd name="connsiteX4" fmla="*/ 514446 w 713923"/>
                  <a:gd name="connsiteY4" fmla="*/ 51414 h 527150"/>
                  <a:gd name="connsiteX5" fmla="*/ 540460 w 713923"/>
                  <a:gd name="connsiteY5" fmla="*/ 25400 h 527150"/>
                  <a:gd name="connsiteX6" fmla="*/ 543295 w 713923"/>
                  <a:gd name="connsiteY6" fmla="*/ 25400 h 527150"/>
                  <a:gd name="connsiteX7" fmla="*/ 569309 w 713923"/>
                  <a:gd name="connsiteY7" fmla="*/ 51414 h 527150"/>
                  <a:gd name="connsiteX8" fmla="*/ 583582 w 713923"/>
                  <a:gd name="connsiteY8" fmla="*/ 116014 h 527150"/>
                  <a:gd name="connsiteX9" fmla="*/ 668903 w 713923"/>
                  <a:gd name="connsiteY9" fmla="*/ 60920 h 527150"/>
                  <a:gd name="connsiteX10" fmla="*/ 652308 w 713923"/>
                  <a:gd name="connsiteY10" fmla="*/ 173087 h 527150"/>
                  <a:gd name="connsiteX11" fmla="*/ 709382 w 713923"/>
                  <a:gd name="connsiteY11" fmla="*/ 260412 h 527150"/>
                  <a:gd name="connsiteX12" fmla="*/ 557847 w 713923"/>
                  <a:gd name="connsiteY12" fmla="*/ 492479 h 527150"/>
                  <a:gd name="connsiteX13" fmla="*/ 129916 w 713923"/>
                  <a:gd name="connsiteY13" fmla="*/ 487723 h 527150"/>
                  <a:gd name="connsiteX14" fmla="*/ 2172 w 713923"/>
                  <a:gd name="connsiteY14" fmla="*/ 272306 h 527150"/>
                  <a:gd name="connsiteX15" fmla="*/ 49787 w 713923"/>
                  <a:gd name="connsiteY15" fmla="*/ 147548 h 527150"/>
                  <a:gd name="connsiteX16" fmla="*/ 54544 w 713923"/>
                  <a:gd name="connsiteY16" fmla="*/ 68844 h 527150"/>
                  <a:gd name="connsiteX17" fmla="*/ 123682 w 713923"/>
                  <a:gd name="connsiteY17" fmla="*/ 116014 h 527150"/>
                  <a:gd name="connsiteX18" fmla="*/ 144622 w 713923"/>
                  <a:gd name="connsiteY18" fmla="*/ 48239 h 527150"/>
                  <a:gd name="connsiteX19" fmla="*/ 170636 w 713923"/>
                  <a:gd name="connsiteY19" fmla="*/ 22225 h 527150"/>
                  <a:gd name="connsiteX20" fmla="*/ 173471 w 713923"/>
                  <a:gd name="connsiteY20" fmla="*/ 22225 h 527150"/>
                  <a:gd name="connsiteX21" fmla="*/ 199485 w 713923"/>
                  <a:gd name="connsiteY21" fmla="*/ 48239 h 527150"/>
                  <a:gd name="connsiteX22" fmla="*/ 211380 w 713923"/>
                  <a:gd name="connsiteY22" fmla="*/ 118392 h 527150"/>
                  <a:gd name="connsiteX23" fmla="*/ 237078 w 713923"/>
                  <a:gd name="connsiteY23" fmla="*/ 67797 h 527150"/>
                  <a:gd name="connsiteX24" fmla="*/ 263092 w 713923"/>
                  <a:gd name="connsiteY24" fmla="*/ 41783 h 527150"/>
                  <a:gd name="connsiteX25" fmla="*/ 265927 w 713923"/>
                  <a:gd name="connsiteY25" fmla="*/ 41783 h 527150"/>
                  <a:gd name="connsiteX26" fmla="*/ 291941 w 713923"/>
                  <a:gd name="connsiteY26" fmla="*/ 67797 h 527150"/>
                  <a:gd name="connsiteX27" fmla="*/ 306215 w 713923"/>
                  <a:gd name="connsiteY27" fmla="*/ 125529 h 527150"/>
                  <a:gd name="connsiteX28" fmla="*/ 329534 w 713923"/>
                  <a:gd name="connsiteY28" fmla="*/ 41889 h 527150"/>
                  <a:gd name="connsiteX29" fmla="*/ 355548 w 713923"/>
                  <a:gd name="connsiteY29" fmla="*/ 15875 h 527150"/>
                  <a:gd name="connsiteX30" fmla="*/ 358383 w 713923"/>
                  <a:gd name="connsiteY30" fmla="*/ 15875 h 527150"/>
                  <a:gd name="connsiteX31" fmla="*/ 384397 w 713923"/>
                  <a:gd name="connsiteY31" fmla="*/ 41889 h 527150"/>
                  <a:gd name="connsiteX32" fmla="*/ 396292 w 713923"/>
                  <a:gd name="connsiteY32" fmla="*/ 106499 h 527150"/>
                  <a:gd name="connsiteX33" fmla="*/ 421990 w 713923"/>
                  <a:gd name="connsiteY33" fmla="*/ 26014 h 527150"/>
                  <a:gd name="connsiteX34" fmla="*/ 448004 w 713923"/>
                  <a:gd name="connsiteY34" fmla="*/ 0 h 527150"/>
                  <a:gd name="connsiteX0" fmla="*/ 446552 w 712471"/>
                  <a:gd name="connsiteY0" fmla="*/ 0 h 527150"/>
                  <a:gd name="connsiteX1" fmla="*/ 449387 w 712471"/>
                  <a:gd name="connsiteY1" fmla="*/ 0 h 527150"/>
                  <a:gd name="connsiteX2" fmla="*/ 475401 w 712471"/>
                  <a:gd name="connsiteY2" fmla="*/ 26014 h 527150"/>
                  <a:gd name="connsiteX3" fmla="*/ 482538 w 712471"/>
                  <a:gd name="connsiteY3" fmla="*/ 120771 h 527150"/>
                  <a:gd name="connsiteX4" fmla="*/ 512994 w 712471"/>
                  <a:gd name="connsiteY4" fmla="*/ 51414 h 527150"/>
                  <a:gd name="connsiteX5" fmla="*/ 539008 w 712471"/>
                  <a:gd name="connsiteY5" fmla="*/ 25400 h 527150"/>
                  <a:gd name="connsiteX6" fmla="*/ 541843 w 712471"/>
                  <a:gd name="connsiteY6" fmla="*/ 25400 h 527150"/>
                  <a:gd name="connsiteX7" fmla="*/ 567857 w 712471"/>
                  <a:gd name="connsiteY7" fmla="*/ 51414 h 527150"/>
                  <a:gd name="connsiteX8" fmla="*/ 582130 w 712471"/>
                  <a:gd name="connsiteY8" fmla="*/ 116014 h 527150"/>
                  <a:gd name="connsiteX9" fmla="*/ 667451 w 712471"/>
                  <a:gd name="connsiteY9" fmla="*/ 60920 h 527150"/>
                  <a:gd name="connsiteX10" fmla="*/ 650856 w 712471"/>
                  <a:gd name="connsiteY10" fmla="*/ 173087 h 527150"/>
                  <a:gd name="connsiteX11" fmla="*/ 707930 w 712471"/>
                  <a:gd name="connsiteY11" fmla="*/ 260412 h 527150"/>
                  <a:gd name="connsiteX12" fmla="*/ 556395 w 712471"/>
                  <a:gd name="connsiteY12" fmla="*/ 492479 h 527150"/>
                  <a:gd name="connsiteX13" fmla="*/ 128464 w 712471"/>
                  <a:gd name="connsiteY13" fmla="*/ 487723 h 527150"/>
                  <a:gd name="connsiteX14" fmla="*/ 720 w 712471"/>
                  <a:gd name="connsiteY14" fmla="*/ 272306 h 527150"/>
                  <a:gd name="connsiteX15" fmla="*/ 48335 w 712471"/>
                  <a:gd name="connsiteY15" fmla="*/ 147548 h 527150"/>
                  <a:gd name="connsiteX16" fmla="*/ 53092 w 712471"/>
                  <a:gd name="connsiteY16" fmla="*/ 68844 h 527150"/>
                  <a:gd name="connsiteX17" fmla="*/ 122230 w 712471"/>
                  <a:gd name="connsiteY17" fmla="*/ 116014 h 527150"/>
                  <a:gd name="connsiteX18" fmla="*/ 143170 w 712471"/>
                  <a:gd name="connsiteY18" fmla="*/ 48239 h 527150"/>
                  <a:gd name="connsiteX19" fmla="*/ 169184 w 712471"/>
                  <a:gd name="connsiteY19" fmla="*/ 22225 h 527150"/>
                  <a:gd name="connsiteX20" fmla="*/ 172019 w 712471"/>
                  <a:gd name="connsiteY20" fmla="*/ 22225 h 527150"/>
                  <a:gd name="connsiteX21" fmla="*/ 198033 w 712471"/>
                  <a:gd name="connsiteY21" fmla="*/ 48239 h 527150"/>
                  <a:gd name="connsiteX22" fmla="*/ 209928 w 712471"/>
                  <a:gd name="connsiteY22" fmla="*/ 118392 h 527150"/>
                  <a:gd name="connsiteX23" fmla="*/ 235626 w 712471"/>
                  <a:gd name="connsiteY23" fmla="*/ 67797 h 527150"/>
                  <a:gd name="connsiteX24" fmla="*/ 261640 w 712471"/>
                  <a:gd name="connsiteY24" fmla="*/ 41783 h 527150"/>
                  <a:gd name="connsiteX25" fmla="*/ 264475 w 712471"/>
                  <a:gd name="connsiteY25" fmla="*/ 41783 h 527150"/>
                  <a:gd name="connsiteX26" fmla="*/ 290489 w 712471"/>
                  <a:gd name="connsiteY26" fmla="*/ 67797 h 527150"/>
                  <a:gd name="connsiteX27" fmla="*/ 304763 w 712471"/>
                  <a:gd name="connsiteY27" fmla="*/ 125529 h 527150"/>
                  <a:gd name="connsiteX28" fmla="*/ 328082 w 712471"/>
                  <a:gd name="connsiteY28" fmla="*/ 41889 h 527150"/>
                  <a:gd name="connsiteX29" fmla="*/ 354096 w 712471"/>
                  <a:gd name="connsiteY29" fmla="*/ 15875 h 527150"/>
                  <a:gd name="connsiteX30" fmla="*/ 356931 w 712471"/>
                  <a:gd name="connsiteY30" fmla="*/ 15875 h 527150"/>
                  <a:gd name="connsiteX31" fmla="*/ 382945 w 712471"/>
                  <a:gd name="connsiteY31" fmla="*/ 41889 h 527150"/>
                  <a:gd name="connsiteX32" fmla="*/ 394840 w 712471"/>
                  <a:gd name="connsiteY32" fmla="*/ 106499 h 527150"/>
                  <a:gd name="connsiteX33" fmla="*/ 420538 w 712471"/>
                  <a:gd name="connsiteY33" fmla="*/ 26014 h 527150"/>
                  <a:gd name="connsiteX34" fmla="*/ 446552 w 712471"/>
                  <a:gd name="connsiteY34" fmla="*/ 0 h 527150"/>
                  <a:gd name="connsiteX0" fmla="*/ 446027 w 711946"/>
                  <a:gd name="connsiteY0" fmla="*/ 0 h 519467"/>
                  <a:gd name="connsiteX1" fmla="*/ 448862 w 711946"/>
                  <a:gd name="connsiteY1" fmla="*/ 0 h 519467"/>
                  <a:gd name="connsiteX2" fmla="*/ 474876 w 711946"/>
                  <a:gd name="connsiteY2" fmla="*/ 26014 h 519467"/>
                  <a:gd name="connsiteX3" fmla="*/ 482013 w 711946"/>
                  <a:gd name="connsiteY3" fmla="*/ 120771 h 519467"/>
                  <a:gd name="connsiteX4" fmla="*/ 512469 w 711946"/>
                  <a:gd name="connsiteY4" fmla="*/ 51414 h 519467"/>
                  <a:gd name="connsiteX5" fmla="*/ 538483 w 711946"/>
                  <a:gd name="connsiteY5" fmla="*/ 25400 h 519467"/>
                  <a:gd name="connsiteX6" fmla="*/ 541318 w 711946"/>
                  <a:gd name="connsiteY6" fmla="*/ 25400 h 519467"/>
                  <a:gd name="connsiteX7" fmla="*/ 567332 w 711946"/>
                  <a:gd name="connsiteY7" fmla="*/ 51414 h 519467"/>
                  <a:gd name="connsiteX8" fmla="*/ 581605 w 711946"/>
                  <a:gd name="connsiteY8" fmla="*/ 116014 h 519467"/>
                  <a:gd name="connsiteX9" fmla="*/ 666926 w 711946"/>
                  <a:gd name="connsiteY9" fmla="*/ 60920 h 519467"/>
                  <a:gd name="connsiteX10" fmla="*/ 650331 w 711946"/>
                  <a:gd name="connsiteY10" fmla="*/ 173087 h 519467"/>
                  <a:gd name="connsiteX11" fmla="*/ 707405 w 711946"/>
                  <a:gd name="connsiteY11" fmla="*/ 260412 h 519467"/>
                  <a:gd name="connsiteX12" fmla="*/ 555870 w 711946"/>
                  <a:gd name="connsiteY12" fmla="*/ 492479 h 519467"/>
                  <a:gd name="connsiteX13" fmla="*/ 127939 w 711946"/>
                  <a:gd name="connsiteY13" fmla="*/ 487723 h 519467"/>
                  <a:gd name="connsiteX14" fmla="*/ 195 w 711946"/>
                  <a:gd name="connsiteY14" fmla="*/ 250896 h 519467"/>
                  <a:gd name="connsiteX15" fmla="*/ 47810 w 711946"/>
                  <a:gd name="connsiteY15" fmla="*/ 147548 h 519467"/>
                  <a:gd name="connsiteX16" fmla="*/ 52567 w 711946"/>
                  <a:gd name="connsiteY16" fmla="*/ 68844 h 519467"/>
                  <a:gd name="connsiteX17" fmla="*/ 121705 w 711946"/>
                  <a:gd name="connsiteY17" fmla="*/ 116014 h 519467"/>
                  <a:gd name="connsiteX18" fmla="*/ 142645 w 711946"/>
                  <a:gd name="connsiteY18" fmla="*/ 48239 h 519467"/>
                  <a:gd name="connsiteX19" fmla="*/ 168659 w 711946"/>
                  <a:gd name="connsiteY19" fmla="*/ 22225 h 519467"/>
                  <a:gd name="connsiteX20" fmla="*/ 171494 w 711946"/>
                  <a:gd name="connsiteY20" fmla="*/ 22225 h 519467"/>
                  <a:gd name="connsiteX21" fmla="*/ 197508 w 711946"/>
                  <a:gd name="connsiteY21" fmla="*/ 48239 h 519467"/>
                  <a:gd name="connsiteX22" fmla="*/ 209403 w 711946"/>
                  <a:gd name="connsiteY22" fmla="*/ 118392 h 519467"/>
                  <a:gd name="connsiteX23" fmla="*/ 235101 w 711946"/>
                  <a:gd name="connsiteY23" fmla="*/ 67797 h 519467"/>
                  <a:gd name="connsiteX24" fmla="*/ 261115 w 711946"/>
                  <a:gd name="connsiteY24" fmla="*/ 41783 h 519467"/>
                  <a:gd name="connsiteX25" fmla="*/ 263950 w 711946"/>
                  <a:gd name="connsiteY25" fmla="*/ 41783 h 519467"/>
                  <a:gd name="connsiteX26" fmla="*/ 289964 w 711946"/>
                  <a:gd name="connsiteY26" fmla="*/ 67797 h 519467"/>
                  <a:gd name="connsiteX27" fmla="*/ 304238 w 711946"/>
                  <a:gd name="connsiteY27" fmla="*/ 125529 h 519467"/>
                  <a:gd name="connsiteX28" fmla="*/ 327557 w 711946"/>
                  <a:gd name="connsiteY28" fmla="*/ 41889 h 519467"/>
                  <a:gd name="connsiteX29" fmla="*/ 353571 w 711946"/>
                  <a:gd name="connsiteY29" fmla="*/ 15875 h 519467"/>
                  <a:gd name="connsiteX30" fmla="*/ 356406 w 711946"/>
                  <a:gd name="connsiteY30" fmla="*/ 15875 h 519467"/>
                  <a:gd name="connsiteX31" fmla="*/ 382420 w 711946"/>
                  <a:gd name="connsiteY31" fmla="*/ 41889 h 519467"/>
                  <a:gd name="connsiteX32" fmla="*/ 394315 w 711946"/>
                  <a:gd name="connsiteY32" fmla="*/ 106499 h 519467"/>
                  <a:gd name="connsiteX33" fmla="*/ 420013 w 711946"/>
                  <a:gd name="connsiteY33" fmla="*/ 26014 h 519467"/>
                  <a:gd name="connsiteX34" fmla="*/ 446027 w 711946"/>
                  <a:gd name="connsiteY34" fmla="*/ 0 h 519467"/>
                  <a:gd name="connsiteX0" fmla="*/ 447297 w 713216"/>
                  <a:gd name="connsiteY0" fmla="*/ 0 h 519467"/>
                  <a:gd name="connsiteX1" fmla="*/ 450132 w 713216"/>
                  <a:gd name="connsiteY1" fmla="*/ 0 h 519467"/>
                  <a:gd name="connsiteX2" fmla="*/ 476146 w 713216"/>
                  <a:gd name="connsiteY2" fmla="*/ 26014 h 519467"/>
                  <a:gd name="connsiteX3" fmla="*/ 483283 w 713216"/>
                  <a:gd name="connsiteY3" fmla="*/ 120771 h 519467"/>
                  <a:gd name="connsiteX4" fmla="*/ 513739 w 713216"/>
                  <a:gd name="connsiteY4" fmla="*/ 51414 h 519467"/>
                  <a:gd name="connsiteX5" fmla="*/ 539753 w 713216"/>
                  <a:gd name="connsiteY5" fmla="*/ 25400 h 519467"/>
                  <a:gd name="connsiteX6" fmla="*/ 542588 w 713216"/>
                  <a:gd name="connsiteY6" fmla="*/ 25400 h 519467"/>
                  <a:gd name="connsiteX7" fmla="*/ 568602 w 713216"/>
                  <a:gd name="connsiteY7" fmla="*/ 51414 h 519467"/>
                  <a:gd name="connsiteX8" fmla="*/ 582875 w 713216"/>
                  <a:gd name="connsiteY8" fmla="*/ 116014 h 519467"/>
                  <a:gd name="connsiteX9" fmla="*/ 668196 w 713216"/>
                  <a:gd name="connsiteY9" fmla="*/ 60920 h 519467"/>
                  <a:gd name="connsiteX10" fmla="*/ 651601 w 713216"/>
                  <a:gd name="connsiteY10" fmla="*/ 173087 h 519467"/>
                  <a:gd name="connsiteX11" fmla="*/ 708675 w 713216"/>
                  <a:gd name="connsiteY11" fmla="*/ 260412 h 519467"/>
                  <a:gd name="connsiteX12" fmla="*/ 557140 w 713216"/>
                  <a:gd name="connsiteY12" fmla="*/ 492479 h 519467"/>
                  <a:gd name="connsiteX13" fmla="*/ 129209 w 713216"/>
                  <a:gd name="connsiteY13" fmla="*/ 487723 h 519467"/>
                  <a:gd name="connsiteX14" fmla="*/ 1465 w 713216"/>
                  <a:gd name="connsiteY14" fmla="*/ 250896 h 519467"/>
                  <a:gd name="connsiteX15" fmla="*/ 49080 w 713216"/>
                  <a:gd name="connsiteY15" fmla="*/ 147548 h 519467"/>
                  <a:gd name="connsiteX16" fmla="*/ 53837 w 713216"/>
                  <a:gd name="connsiteY16" fmla="*/ 68844 h 519467"/>
                  <a:gd name="connsiteX17" fmla="*/ 122975 w 713216"/>
                  <a:gd name="connsiteY17" fmla="*/ 116014 h 519467"/>
                  <a:gd name="connsiteX18" fmla="*/ 143915 w 713216"/>
                  <a:gd name="connsiteY18" fmla="*/ 48239 h 519467"/>
                  <a:gd name="connsiteX19" fmla="*/ 169929 w 713216"/>
                  <a:gd name="connsiteY19" fmla="*/ 22225 h 519467"/>
                  <a:gd name="connsiteX20" fmla="*/ 172764 w 713216"/>
                  <a:gd name="connsiteY20" fmla="*/ 22225 h 519467"/>
                  <a:gd name="connsiteX21" fmla="*/ 198778 w 713216"/>
                  <a:gd name="connsiteY21" fmla="*/ 48239 h 519467"/>
                  <a:gd name="connsiteX22" fmla="*/ 210673 w 713216"/>
                  <a:gd name="connsiteY22" fmla="*/ 118392 h 519467"/>
                  <a:gd name="connsiteX23" fmla="*/ 236371 w 713216"/>
                  <a:gd name="connsiteY23" fmla="*/ 67797 h 519467"/>
                  <a:gd name="connsiteX24" fmla="*/ 262385 w 713216"/>
                  <a:gd name="connsiteY24" fmla="*/ 41783 h 519467"/>
                  <a:gd name="connsiteX25" fmla="*/ 265220 w 713216"/>
                  <a:gd name="connsiteY25" fmla="*/ 41783 h 519467"/>
                  <a:gd name="connsiteX26" fmla="*/ 291234 w 713216"/>
                  <a:gd name="connsiteY26" fmla="*/ 67797 h 519467"/>
                  <a:gd name="connsiteX27" fmla="*/ 305508 w 713216"/>
                  <a:gd name="connsiteY27" fmla="*/ 125529 h 519467"/>
                  <a:gd name="connsiteX28" fmla="*/ 328827 w 713216"/>
                  <a:gd name="connsiteY28" fmla="*/ 41889 h 519467"/>
                  <a:gd name="connsiteX29" fmla="*/ 354841 w 713216"/>
                  <a:gd name="connsiteY29" fmla="*/ 15875 h 519467"/>
                  <a:gd name="connsiteX30" fmla="*/ 357676 w 713216"/>
                  <a:gd name="connsiteY30" fmla="*/ 15875 h 519467"/>
                  <a:gd name="connsiteX31" fmla="*/ 383690 w 713216"/>
                  <a:gd name="connsiteY31" fmla="*/ 41889 h 519467"/>
                  <a:gd name="connsiteX32" fmla="*/ 395585 w 713216"/>
                  <a:gd name="connsiteY32" fmla="*/ 106499 h 519467"/>
                  <a:gd name="connsiteX33" fmla="*/ 421283 w 713216"/>
                  <a:gd name="connsiteY33" fmla="*/ 26014 h 519467"/>
                  <a:gd name="connsiteX34" fmla="*/ 447297 w 713216"/>
                  <a:gd name="connsiteY34" fmla="*/ 0 h 519467"/>
                  <a:gd name="connsiteX0" fmla="*/ 447641 w 713560"/>
                  <a:gd name="connsiteY0" fmla="*/ 0 h 521197"/>
                  <a:gd name="connsiteX1" fmla="*/ 450476 w 713560"/>
                  <a:gd name="connsiteY1" fmla="*/ 0 h 521197"/>
                  <a:gd name="connsiteX2" fmla="*/ 476490 w 713560"/>
                  <a:gd name="connsiteY2" fmla="*/ 26014 h 521197"/>
                  <a:gd name="connsiteX3" fmla="*/ 483627 w 713560"/>
                  <a:gd name="connsiteY3" fmla="*/ 120771 h 521197"/>
                  <a:gd name="connsiteX4" fmla="*/ 514083 w 713560"/>
                  <a:gd name="connsiteY4" fmla="*/ 51414 h 521197"/>
                  <a:gd name="connsiteX5" fmla="*/ 540097 w 713560"/>
                  <a:gd name="connsiteY5" fmla="*/ 25400 h 521197"/>
                  <a:gd name="connsiteX6" fmla="*/ 542932 w 713560"/>
                  <a:gd name="connsiteY6" fmla="*/ 25400 h 521197"/>
                  <a:gd name="connsiteX7" fmla="*/ 568946 w 713560"/>
                  <a:gd name="connsiteY7" fmla="*/ 51414 h 521197"/>
                  <a:gd name="connsiteX8" fmla="*/ 583219 w 713560"/>
                  <a:gd name="connsiteY8" fmla="*/ 116014 h 521197"/>
                  <a:gd name="connsiteX9" fmla="*/ 668540 w 713560"/>
                  <a:gd name="connsiteY9" fmla="*/ 60920 h 521197"/>
                  <a:gd name="connsiteX10" fmla="*/ 651945 w 713560"/>
                  <a:gd name="connsiteY10" fmla="*/ 173087 h 521197"/>
                  <a:gd name="connsiteX11" fmla="*/ 709019 w 713560"/>
                  <a:gd name="connsiteY11" fmla="*/ 260412 h 521197"/>
                  <a:gd name="connsiteX12" fmla="*/ 557484 w 713560"/>
                  <a:gd name="connsiteY12" fmla="*/ 492479 h 521197"/>
                  <a:gd name="connsiteX13" fmla="*/ 129553 w 713560"/>
                  <a:gd name="connsiteY13" fmla="*/ 487723 h 521197"/>
                  <a:gd name="connsiteX14" fmla="*/ 1809 w 713560"/>
                  <a:gd name="connsiteY14" fmla="*/ 250896 h 521197"/>
                  <a:gd name="connsiteX15" fmla="*/ 49424 w 713560"/>
                  <a:gd name="connsiteY15" fmla="*/ 147548 h 521197"/>
                  <a:gd name="connsiteX16" fmla="*/ 54181 w 713560"/>
                  <a:gd name="connsiteY16" fmla="*/ 68844 h 521197"/>
                  <a:gd name="connsiteX17" fmla="*/ 123319 w 713560"/>
                  <a:gd name="connsiteY17" fmla="*/ 116014 h 521197"/>
                  <a:gd name="connsiteX18" fmla="*/ 144259 w 713560"/>
                  <a:gd name="connsiteY18" fmla="*/ 48239 h 521197"/>
                  <a:gd name="connsiteX19" fmla="*/ 170273 w 713560"/>
                  <a:gd name="connsiteY19" fmla="*/ 22225 h 521197"/>
                  <a:gd name="connsiteX20" fmla="*/ 173108 w 713560"/>
                  <a:gd name="connsiteY20" fmla="*/ 22225 h 521197"/>
                  <a:gd name="connsiteX21" fmla="*/ 199122 w 713560"/>
                  <a:gd name="connsiteY21" fmla="*/ 48239 h 521197"/>
                  <a:gd name="connsiteX22" fmla="*/ 211017 w 713560"/>
                  <a:gd name="connsiteY22" fmla="*/ 118392 h 521197"/>
                  <a:gd name="connsiteX23" fmla="*/ 236715 w 713560"/>
                  <a:gd name="connsiteY23" fmla="*/ 67797 h 521197"/>
                  <a:gd name="connsiteX24" fmla="*/ 262729 w 713560"/>
                  <a:gd name="connsiteY24" fmla="*/ 41783 h 521197"/>
                  <a:gd name="connsiteX25" fmla="*/ 265564 w 713560"/>
                  <a:gd name="connsiteY25" fmla="*/ 41783 h 521197"/>
                  <a:gd name="connsiteX26" fmla="*/ 291578 w 713560"/>
                  <a:gd name="connsiteY26" fmla="*/ 67797 h 521197"/>
                  <a:gd name="connsiteX27" fmla="*/ 305852 w 713560"/>
                  <a:gd name="connsiteY27" fmla="*/ 125529 h 521197"/>
                  <a:gd name="connsiteX28" fmla="*/ 329171 w 713560"/>
                  <a:gd name="connsiteY28" fmla="*/ 41889 h 521197"/>
                  <a:gd name="connsiteX29" fmla="*/ 355185 w 713560"/>
                  <a:gd name="connsiteY29" fmla="*/ 15875 h 521197"/>
                  <a:gd name="connsiteX30" fmla="*/ 358020 w 713560"/>
                  <a:gd name="connsiteY30" fmla="*/ 15875 h 521197"/>
                  <a:gd name="connsiteX31" fmla="*/ 384034 w 713560"/>
                  <a:gd name="connsiteY31" fmla="*/ 41889 h 521197"/>
                  <a:gd name="connsiteX32" fmla="*/ 395929 w 713560"/>
                  <a:gd name="connsiteY32" fmla="*/ 106499 h 521197"/>
                  <a:gd name="connsiteX33" fmla="*/ 421627 w 713560"/>
                  <a:gd name="connsiteY33" fmla="*/ 26014 h 521197"/>
                  <a:gd name="connsiteX34" fmla="*/ 447641 w 713560"/>
                  <a:gd name="connsiteY34" fmla="*/ 0 h 521197"/>
                  <a:gd name="connsiteX0" fmla="*/ 447641 w 714757"/>
                  <a:gd name="connsiteY0" fmla="*/ 0 h 524902"/>
                  <a:gd name="connsiteX1" fmla="*/ 450476 w 714757"/>
                  <a:gd name="connsiteY1" fmla="*/ 0 h 524902"/>
                  <a:gd name="connsiteX2" fmla="*/ 476490 w 714757"/>
                  <a:gd name="connsiteY2" fmla="*/ 26014 h 524902"/>
                  <a:gd name="connsiteX3" fmla="*/ 483627 w 714757"/>
                  <a:gd name="connsiteY3" fmla="*/ 120771 h 524902"/>
                  <a:gd name="connsiteX4" fmla="*/ 514083 w 714757"/>
                  <a:gd name="connsiteY4" fmla="*/ 51414 h 524902"/>
                  <a:gd name="connsiteX5" fmla="*/ 540097 w 714757"/>
                  <a:gd name="connsiteY5" fmla="*/ 25400 h 524902"/>
                  <a:gd name="connsiteX6" fmla="*/ 542932 w 714757"/>
                  <a:gd name="connsiteY6" fmla="*/ 25400 h 524902"/>
                  <a:gd name="connsiteX7" fmla="*/ 568946 w 714757"/>
                  <a:gd name="connsiteY7" fmla="*/ 51414 h 524902"/>
                  <a:gd name="connsiteX8" fmla="*/ 583219 w 714757"/>
                  <a:gd name="connsiteY8" fmla="*/ 116014 h 524902"/>
                  <a:gd name="connsiteX9" fmla="*/ 668540 w 714757"/>
                  <a:gd name="connsiteY9" fmla="*/ 60920 h 524902"/>
                  <a:gd name="connsiteX10" fmla="*/ 651945 w 714757"/>
                  <a:gd name="connsiteY10" fmla="*/ 173087 h 524902"/>
                  <a:gd name="connsiteX11" fmla="*/ 709019 w 714757"/>
                  <a:gd name="connsiteY11" fmla="*/ 260412 h 524902"/>
                  <a:gd name="connsiteX12" fmla="*/ 557484 w 714757"/>
                  <a:gd name="connsiteY12" fmla="*/ 492479 h 524902"/>
                  <a:gd name="connsiteX13" fmla="*/ 129553 w 714757"/>
                  <a:gd name="connsiteY13" fmla="*/ 487723 h 524902"/>
                  <a:gd name="connsiteX14" fmla="*/ 1809 w 714757"/>
                  <a:gd name="connsiteY14" fmla="*/ 250896 h 524902"/>
                  <a:gd name="connsiteX15" fmla="*/ 49424 w 714757"/>
                  <a:gd name="connsiteY15" fmla="*/ 147548 h 524902"/>
                  <a:gd name="connsiteX16" fmla="*/ 54181 w 714757"/>
                  <a:gd name="connsiteY16" fmla="*/ 68844 h 524902"/>
                  <a:gd name="connsiteX17" fmla="*/ 123319 w 714757"/>
                  <a:gd name="connsiteY17" fmla="*/ 116014 h 524902"/>
                  <a:gd name="connsiteX18" fmla="*/ 144259 w 714757"/>
                  <a:gd name="connsiteY18" fmla="*/ 48239 h 524902"/>
                  <a:gd name="connsiteX19" fmla="*/ 170273 w 714757"/>
                  <a:gd name="connsiteY19" fmla="*/ 22225 h 524902"/>
                  <a:gd name="connsiteX20" fmla="*/ 173108 w 714757"/>
                  <a:gd name="connsiteY20" fmla="*/ 22225 h 524902"/>
                  <a:gd name="connsiteX21" fmla="*/ 199122 w 714757"/>
                  <a:gd name="connsiteY21" fmla="*/ 48239 h 524902"/>
                  <a:gd name="connsiteX22" fmla="*/ 211017 w 714757"/>
                  <a:gd name="connsiteY22" fmla="*/ 118392 h 524902"/>
                  <a:gd name="connsiteX23" fmla="*/ 236715 w 714757"/>
                  <a:gd name="connsiteY23" fmla="*/ 67797 h 524902"/>
                  <a:gd name="connsiteX24" fmla="*/ 262729 w 714757"/>
                  <a:gd name="connsiteY24" fmla="*/ 41783 h 524902"/>
                  <a:gd name="connsiteX25" fmla="*/ 265564 w 714757"/>
                  <a:gd name="connsiteY25" fmla="*/ 41783 h 524902"/>
                  <a:gd name="connsiteX26" fmla="*/ 291578 w 714757"/>
                  <a:gd name="connsiteY26" fmla="*/ 67797 h 524902"/>
                  <a:gd name="connsiteX27" fmla="*/ 305852 w 714757"/>
                  <a:gd name="connsiteY27" fmla="*/ 125529 h 524902"/>
                  <a:gd name="connsiteX28" fmla="*/ 329171 w 714757"/>
                  <a:gd name="connsiteY28" fmla="*/ 41889 h 524902"/>
                  <a:gd name="connsiteX29" fmla="*/ 355185 w 714757"/>
                  <a:gd name="connsiteY29" fmla="*/ 15875 h 524902"/>
                  <a:gd name="connsiteX30" fmla="*/ 358020 w 714757"/>
                  <a:gd name="connsiteY30" fmla="*/ 15875 h 524902"/>
                  <a:gd name="connsiteX31" fmla="*/ 384034 w 714757"/>
                  <a:gd name="connsiteY31" fmla="*/ 41889 h 524902"/>
                  <a:gd name="connsiteX32" fmla="*/ 395929 w 714757"/>
                  <a:gd name="connsiteY32" fmla="*/ 106499 h 524902"/>
                  <a:gd name="connsiteX33" fmla="*/ 421627 w 714757"/>
                  <a:gd name="connsiteY33" fmla="*/ 26014 h 524902"/>
                  <a:gd name="connsiteX34" fmla="*/ 447641 w 714757"/>
                  <a:gd name="connsiteY34" fmla="*/ 0 h 524902"/>
                  <a:gd name="connsiteX0" fmla="*/ 447641 w 699863"/>
                  <a:gd name="connsiteY0" fmla="*/ 0 h 521651"/>
                  <a:gd name="connsiteX1" fmla="*/ 450476 w 699863"/>
                  <a:gd name="connsiteY1" fmla="*/ 0 h 521651"/>
                  <a:gd name="connsiteX2" fmla="*/ 476490 w 699863"/>
                  <a:gd name="connsiteY2" fmla="*/ 26014 h 521651"/>
                  <a:gd name="connsiteX3" fmla="*/ 483627 w 699863"/>
                  <a:gd name="connsiteY3" fmla="*/ 120771 h 521651"/>
                  <a:gd name="connsiteX4" fmla="*/ 514083 w 699863"/>
                  <a:gd name="connsiteY4" fmla="*/ 51414 h 521651"/>
                  <a:gd name="connsiteX5" fmla="*/ 540097 w 699863"/>
                  <a:gd name="connsiteY5" fmla="*/ 25400 h 521651"/>
                  <a:gd name="connsiteX6" fmla="*/ 542932 w 699863"/>
                  <a:gd name="connsiteY6" fmla="*/ 25400 h 521651"/>
                  <a:gd name="connsiteX7" fmla="*/ 568946 w 699863"/>
                  <a:gd name="connsiteY7" fmla="*/ 51414 h 521651"/>
                  <a:gd name="connsiteX8" fmla="*/ 583219 w 699863"/>
                  <a:gd name="connsiteY8" fmla="*/ 116014 h 521651"/>
                  <a:gd name="connsiteX9" fmla="*/ 668540 w 699863"/>
                  <a:gd name="connsiteY9" fmla="*/ 60920 h 521651"/>
                  <a:gd name="connsiteX10" fmla="*/ 651945 w 699863"/>
                  <a:gd name="connsiteY10" fmla="*/ 173087 h 521651"/>
                  <a:gd name="connsiteX11" fmla="*/ 694745 w 699863"/>
                  <a:gd name="connsiteY11" fmla="*/ 253275 h 521651"/>
                  <a:gd name="connsiteX12" fmla="*/ 557484 w 699863"/>
                  <a:gd name="connsiteY12" fmla="*/ 492479 h 521651"/>
                  <a:gd name="connsiteX13" fmla="*/ 129553 w 699863"/>
                  <a:gd name="connsiteY13" fmla="*/ 487723 h 521651"/>
                  <a:gd name="connsiteX14" fmla="*/ 1809 w 699863"/>
                  <a:gd name="connsiteY14" fmla="*/ 250896 h 521651"/>
                  <a:gd name="connsiteX15" fmla="*/ 49424 w 699863"/>
                  <a:gd name="connsiteY15" fmla="*/ 147548 h 521651"/>
                  <a:gd name="connsiteX16" fmla="*/ 54181 w 699863"/>
                  <a:gd name="connsiteY16" fmla="*/ 68844 h 521651"/>
                  <a:gd name="connsiteX17" fmla="*/ 123319 w 699863"/>
                  <a:gd name="connsiteY17" fmla="*/ 116014 h 521651"/>
                  <a:gd name="connsiteX18" fmla="*/ 144259 w 699863"/>
                  <a:gd name="connsiteY18" fmla="*/ 48239 h 521651"/>
                  <a:gd name="connsiteX19" fmla="*/ 170273 w 699863"/>
                  <a:gd name="connsiteY19" fmla="*/ 22225 h 521651"/>
                  <a:gd name="connsiteX20" fmla="*/ 173108 w 699863"/>
                  <a:gd name="connsiteY20" fmla="*/ 22225 h 521651"/>
                  <a:gd name="connsiteX21" fmla="*/ 199122 w 699863"/>
                  <a:gd name="connsiteY21" fmla="*/ 48239 h 521651"/>
                  <a:gd name="connsiteX22" fmla="*/ 211017 w 699863"/>
                  <a:gd name="connsiteY22" fmla="*/ 118392 h 521651"/>
                  <a:gd name="connsiteX23" fmla="*/ 236715 w 699863"/>
                  <a:gd name="connsiteY23" fmla="*/ 67797 h 521651"/>
                  <a:gd name="connsiteX24" fmla="*/ 262729 w 699863"/>
                  <a:gd name="connsiteY24" fmla="*/ 41783 h 521651"/>
                  <a:gd name="connsiteX25" fmla="*/ 265564 w 699863"/>
                  <a:gd name="connsiteY25" fmla="*/ 41783 h 521651"/>
                  <a:gd name="connsiteX26" fmla="*/ 291578 w 699863"/>
                  <a:gd name="connsiteY26" fmla="*/ 67797 h 521651"/>
                  <a:gd name="connsiteX27" fmla="*/ 305852 w 699863"/>
                  <a:gd name="connsiteY27" fmla="*/ 125529 h 521651"/>
                  <a:gd name="connsiteX28" fmla="*/ 329171 w 699863"/>
                  <a:gd name="connsiteY28" fmla="*/ 41889 h 521651"/>
                  <a:gd name="connsiteX29" fmla="*/ 355185 w 699863"/>
                  <a:gd name="connsiteY29" fmla="*/ 15875 h 521651"/>
                  <a:gd name="connsiteX30" fmla="*/ 358020 w 699863"/>
                  <a:gd name="connsiteY30" fmla="*/ 15875 h 521651"/>
                  <a:gd name="connsiteX31" fmla="*/ 384034 w 699863"/>
                  <a:gd name="connsiteY31" fmla="*/ 41889 h 521651"/>
                  <a:gd name="connsiteX32" fmla="*/ 395929 w 699863"/>
                  <a:gd name="connsiteY32" fmla="*/ 106499 h 521651"/>
                  <a:gd name="connsiteX33" fmla="*/ 421627 w 699863"/>
                  <a:gd name="connsiteY33" fmla="*/ 26014 h 521651"/>
                  <a:gd name="connsiteX34" fmla="*/ 447641 w 699863"/>
                  <a:gd name="connsiteY34" fmla="*/ 0 h 521651"/>
                  <a:gd name="connsiteX0" fmla="*/ 447641 w 703000"/>
                  <a:gd name="connsiteY0" fmla="*/ 0 h 521651"/>
                  <a:gd name="connsiteX1" fmla="*/ 450476 w 703000"/>
                  <a:gd name="connsiteY1" fmla="*/ 0 h 521651"/>
                  <a:gd name="connsiteX2" fmla="*/ 476490 w 703000"/>
                  <a:gd name="connsiteY2" fmla="*/ 26014 h 521651"/>
                  <a:gd name="connsiteX3" fmla="*/ 483627 w 703000"/>
                  <a:gd name="connsiteY3" fmla="*/ 120771 h 521651"/>
                  <a:gd name="connsiteX4" fmla="*/ 514083 w 703000"/>
                  <a:gd name="connsiteY4" fmla="*/ 51414 h 521651"/>
                  <a:gd name="connsiteX5" fmla="*/ 540097 w 703000"/>
                  <a:gd name="connsiteY5" fmla="*/ 25400 h 521651"/>
                  <a:gd name="connsiteX6" fmla="*/ 542932 w 703000"/>
                  <a:gd name="connsiteY6" fmla="*/ 25400 h 521651"/>
                  <a:gd name="connsiteX7" fmla="*/ 568946 w 703000"/>
                  <a:gd name="connsiteY7" fmla="*/ 51414 h 521651"/>
                  <a:gd name="connsiteX8" fmla="*/ 583219 w 703000"/>
                  <a:gd name="connsiteY8" fmla="*/ 116014 h 521651"/>
                  <a:gd name="connsiteX9" fmla="*/ 668540 w 703000"/>
                  <a:gd name="connsiteY9" fmla="*/ 60920 h 521651"/>
                  <a:gd name="connsiteX10" fmla="*/ 651945 w 703000"/>
                  <a:gd name="connsiteY10" fmla="*/ 173087 h 521651"/>
                  <a:gd name="connsiteX11" fmla="*/ 694745 w 703000"/>
                  <a:gd name="connsiteY11" fmla="*/ 253275 h 521651"/>
                  <a:gd name="connsiteX12" fmla="*/ 557484 w 703000"/>
                  <a:gd name="connsiteY12" fmla="*/ 492479 h 521651"/>
                  <a:gd name="connsiteX13" fmla="*/ 129553 w 703000"/>
                  <a:gd name="connsiteY13" fmla="*/ 487723 h 521651"/>
                  <a:gd name="connsiteX14" fmla="*/ 1809 w 703000"/>
                  <a:gd name="connsiteY14" fmla="*/ 250896 h 521651"/>
                  <a:gd name="connsiteX15" fmla="*/ 49424 w 703000"/>
                  <a:gd name="connsiteY15" fmla="*/ 147548 h 521651"/>
                  <a:gd name="connsiteX16" fmla="*/ 54181 w 703000"/>
                  <a:gd name="connsiteY16" fmla="*/ 68844 h 521651"/>
                  <a:gd name="connsiteX17" fmla="*/ 123319 w 703000"/>
                  <a:gd name="connsiteY17" fmla="*/ 116014 h 521651"/>
                  <a:gd name="connsiteX18" fmla="*/ 144259 w 703000"/>
                  <a:gd name="connsiteY18" fmla="*/ 48239 h 521651"/>
                  <a:gd name="connsiteX19" fmla="*/ 170273 w 703000"/>
                  <a:gd name="connsiteY19" fmla="*/ 22225 h 521651"/>
                  <a:gd name="connsiteX20" fmla="*/ 173108 w 703000"/>
                  <a:gd name="connsiteY20" fmla="*/ 22225 h 521651"/>
                  <a:gd name="connsiteX21" fmla="*/ 199122 w 703000"/>
                  <a:gd name="connsiteY21" fmla="*/ 48239 h 521651"/>
                  <a:gd name="connsiteX22" fmla="*/ 211017 w 703000"/>
                  <a:gd name="connsiteY22" fmla="*/ 118392 h 521651"/>
                  <a:gd name="connsiteX23" fmla="*/ 236715 w 703000"/>
                  <a:gd name="connsiteY23" fmla="*/ 67797 h 521651"/>
                  <a:gd name="connsiteX24" fmla="*/ 262729 w 703000"/>
                  <a:gd name="connsiteY24" fmla="*/ 41783 h 521651"/>
                  <a:gd name="connsiteX25" fmla="*/ 265564 w 703000"/>
                  <a:gd name="connsiteY25" fmla="*/ 41783 h 521651"/>
                  <a:gd name="connsiteX26" fmla="*/ 291578 w 703000"/>
                  <a:gd name="connsiteY26" fmla="*/ 67797 h 521651"/>
                  <a:gd name="connsiteX27" fmla="*/ 305852 w 703000"/>
                  <a:gd name="connsiteY27" fmla="*/ 125529 h 521651"/>
                  <a:gd name="connsiteX28" fmla="*/ 329171 w 703000"/>
                  <a:gd name="connsiteY28" fmla="*/ 41889 h 521651"/>
                  <a:gd name="connsiteX29" fmla="*/ 355185 w 703000"/>
                  <a:gd name="connsiteY29" fmla="*/ 15875 h 521651"/>
                  <a:gd name="connsiteX30" fmla="*/ 358020 w 703000"/>
                  <a:gd name="connsiteY30" fmla="*/ 15875 h 521651"/>
                  <a:gd name="connsiteX31" fmla="*/ 384034 w 703000"/>
                  <a:gd name="connsiteY31" fmla="*/ 41889 h 521651"/>
                  <a:gd name="connsiteX32" fmla="*/ 395929 w 703000"/>
                  <a:gd name="connsiteY32" fmla="*/ 106499 h 521651"/>
                  <a:gd name="connsiteX33" fmla="*/ 421627 w 703000"/>
                  <a:gd name="connsiteY33" fmla="*/ 26014 h 521651"/>
                  <a:gd name="connsiteX34" fmla="*/ 447641 w 703000"/>
                  <a:gd name="connsiteY34" fmla="*/ 0 h 521651"/>
                  <a:gd name="connsiteX0" fmla="*/ 447641 w 704935"/>
                  <a:gd name="connsiteY0" fmla="*/ 0 h 525376"/>
                  <a:gd name="connsiteX1" fmla="*/ 450476 w 704935"/>
                  <a:gd name="connsiteY1" fmla="*/ 0 h 525376"/>
                  <a:gd name="connsiteX2" fmla="*/ 476490 w 704935"/>
                  <a:gd name="connsiteY2" fmla="*/ 26014 h 525376"/>
                  <a:gd name="connsiteX3" fmla="*/ 483627 w 704935"/>
                  <a:gd name="connsiteY3" fmla="*/ 120771 h 525376"/>
                  <a:gd name="connsiteX4" fmla="*/ 514083 w 704935"/>
                  <a:gd name="connsiteY4" fmla="*/ 51414 h 525376"/>
                  <a:gd name="connsiteX5" fmla="*/ 540097 w 704935"/>
                  <a:gd name="connsiteY5" fmla="*/ 25400 h 525376"/>
                  <a:gd name="connsiteX6" fmla="*/ 542932 w 704935"/>
                  <a:gd name="connsiteY6" fmla="*/ 25400 h 525376"/>
                  <a:gd name="connsiteX7" fmla="*/ 568946 w 704935"/>
                  <a:gd name="connsiteY7" fmla="*/ 51414 h 525376"/>
                  <a:gd name="connsiteX8" fmla="*/ 583219 w 704935"/>
                  <a:gd name="connsiteY8" fmla="*/ 116014 h 525376"/>
                  <a:gd name="connsiteX9" fmla="*/ 668540 w 704935"/>
                  <a:gd name="connsiteY9" fmla="*/ 60920 h 525376"/>
                  <a:gd name="connsiteX10" fmla="*/ 651945 w 704935"/>
                  <a:gd name="connsiteY10" fmla="*/ 173087 h 525376"/>
                  <a:gd name="connsiteX11" fmla="*/ 694745 w 704935"/>
                  <a:gd name="connsiteY11" fmla="*/ 253275 h 525376"/>
                  <a:gd name="connsiteX12" fmla="*/ 557484 w 704935"/>
                  <a:gd name="connsiteY12" fmla="*/ 492479 h 525376"/>
                  <a:gd name="connsiteX13" fmla="*/ 129553 w 704935"/>
                  <a:gd name="connsiteY13" fmla="*/ 487723 h 525376"/>
                  <a:gd name="connsiteX14" fmla="*/ 1809 w 704935"/>
                  <a:gd name="connsiteY14" fmla="*/ 250896 h 525376"/>
                  <a:gd name="connsiteX15" fmla="*/ 49424 w 704935"/>
                  <a:gd name="connsiteY15" fmla="*/ 147548 h 525376"/>
                  <a:gd name="connsiteX16" fmla="*/ 54181 w 704935"/>
                  <a:gd name="connsiteY16" fmla="*/ 68844 h 525376"/>
                  <a:gd name="connsiteX17" fmla="*/ 123319 w 704935"/>
                  <a:gd name="connsiteY17" fmla="*/ 116014 h 525376"/>
                  <a:gd name="connsiteX18" fmla="*/ 144259 w 704935"/>
                  <a:gd name="connsiteY18" fmla="*/ 48239 h 525376"/>
                  <a:gd name="connsiteX19" fmla="*/ 170273 w 704935"/>
                  <a:gd name="connsiteY19" fmla="*/ 22225 h 525376"/>
                  <a:gd name="connsiteX20" fmla="*/ 173108 w 704935"/>
                  <a:gd name="connsiteY20" fmla="*/ 22225 h 525376"/>
                  <a:gd name="connsiteX21" fmla="*/ 199122 w 704935"/>
                  <a:gd name="connsiteY21" fmla="*/ 48239 h 525376"/>
                  <a:gd name="connsiteX22" fmla="*/ 211017 w 704935"/>
                  <a:gd name="connsiteY22" fmla="*/ 118392 h 525376"/>
                  <a:gd name="connsiteX23" fmla="*/ 236715 w 704935"/>
                  <a:gd name="connsiteY23" fmla="*/ 67797 h 525376"/>
                  <a:gd name="connsiteX24" fmla="*/ 262729 w 704935"/>
                  <a:gd name="connsiteY24" fmla="*/ 41783 h 525376"/>
                  <a:gd name="connsiteX25" fmla="*/ 265564 w 704935"/>
                  <a:gd name="connsiteY25" fmla="*/ 41783 h 525376"/>
                  <a:gd name="connsiteX26" fmla="*/ 291578 w 704935"/>
                  <a:gd name="connsiteY26" fmla="*/ 67797 h 525376"/>
                  <a:gd name="connsiteX27" fmla="*/ 305852 w 704935"/>
                  <a:gd name="connsiteY27" fmla="*/ 125529 h 525376"/>
                  <a:gd name="connsiteX28" fmla="*/ 329171 w 704935"/>
                  <a:gd name="connsiteY28" fmla="*/ 41889 h 525376"/>
                  <a:gd name="connsiteX29" fmla="*/ 355185 w 704935"/>
                  <a:gd name="connsiteY29" fmla="*/ 15875 h 525376"/>
                  <a:gd name="connsiteX30" fmla="*/ 358020 w 704935"/>
                  <a:gd name="connsiteY30" fmla="*/ 15875 h 525376"/>
                  <a:gd name="connsiteX31" fmla="*/ 384034 w 704935"/>
                  <a:gd name="connsiteY31" fmla="*/ 41889 h 525376"/>
                  <a:gd name="connsiteX32" fmla="*/ 395929 w 704935"/>
                  <a:gd name="connsiteY32" fmla="*/ 106499 h 525376"/>
                  <a:gd name="connsiteX33" fmla="*/ 421627 w 704935"/>
                  <a:gd name="connsiteY33" fmla="*/ 26014 h 525376"/>
                  <a:gd name="connsiteX34" fmla="*/ 447641 w 704935"/>
                  <a:gd name="connsiteY34" fmla="*/ 0 h 525376"/>
                  <a:gd name="connsiteX0" fmla="*/ 447143 w 699343"/>
                  <a:gd name="connsiteY0" fmla="*/ 0 h 545849"/>
                  <a:gd name="connsiteX1" fmla="*/ 449978 w 699343"/>
                  <a:gd name="connsiteY1" fmla="*/ 0 h 545849"/>
                  <a:gd name="connsiteX2" fmla="*/ 475992 w 699343"/>
                  <a:gd name="connsiteY2" fmla="*/ 26014 h 545849"/>
                  <a:gd name="connsiteX3" fmla="*/ 483129 w 699343"/>
                  <a:gd name="connsiteY3" fmla="*/ 120771 h 545849"/>
                  <a:gd name="connsiteX4" fmla="*/ 513585 w 699343"/>
                  <a:gd name="connsiteY4" fmla="*/ 51414 h 545849"/>
                  <a:gd name="connsiteX5" fmla="*/ 539599 w 699343"/>
                  <a:gd name="connsiteY5" fmla="*/ 25400 h 545849"/>
                  <a:gd name="connsiteX6" fmla="*/ 542434 w 699343"/>
                  <a:gd name="connsiteY6" fmla="*/ 25400 h 545849"/>
                  <a:gd name="connsiteX7" fmla="*/ 568448 w 699343"/>
                  <a:gd name="connsiteY7" fmla="*/ 51414 h 545849"/>
                  <a:gd name="connsiteX8" fmla="*/ 582721 w 699343"/>
                  <a:gd name="connsiteY8" fmla="*/ 116014 h 545849"/>
                  <a:gd name="connsiteX9" fmla="*/ 668042 w 699343"/>
                  <a:gd name="connsiteY9" fmla="*/ 60920 h 545849"/>
                  <a:gd name="connsiteX10" fmla="*/ 651447 w 699343"/>
                  <a:gd name="connsiteY10" fmla="*/ 173087 h 545849"/>
                  <a:gd name="connsiteX11" fmla="*/ 694247 w 699343"/>
                  <a:gd name="connsiteY11" fmla="*/ 253275 h 545849"/>
                  <a:gd name="connsiteX12" fmla="*/ 514165 w 699343"/>
                  <a:gd name="connsiteY12" fmla="*/ 523405 h 545849"/>
                  <a:gd name="connsiteX13" fmla="*/ 129055 w 699343"/>
                  <a:gd name="connsiteY13" fmla="*/ 487723 h 545849"/>
                  <a:gd name="connsiteX14" fmla="*/ 1311 w 699343"/>
                  <a:gd name="connsiteY14" fmla="*/ 250896 h 545849"/>
                  <a:gd name="connsiteX15" fmla="*/ 48926 w 699343"/>
                  <a:gd name="connsiteY15" fmla="*/ 147548 h 545849"/>
                  <a:gd name="connsiteX16" fmla="*/ 53683 w 699343"/>
                  <a:gd name="connsiteY16" fmla="*/ 68844 h 545849"/>
                  <a:gd name="connsiteX17" fmla="*/ 122821 w 699343"/>
                  <a:gd name="connsiteY17" fmla="*/ 116014 h 545849"/>
                  <a:gd name="connsiteX18" fmla="*/ 143761 w 699343"/>
                  <a:gd name="connsiteY18" fmla="*/ 48239 h 545849"/>
                  <a:gd name="connsiteX19" fmla="*/ 169775 w 699343"/>
                  <a:gd name="connsiteY19" fmla="*/ 22225 h 545849"/>
                  <a:gd name="connsiteX20" fmla="*/ 172610 w 699343"/>
                  <a:gd name="connsiteY20" fmla="*/ 22225 h 545849"/>
                  <a:gd name="connsiteX21" fmla="*/ 198624 w 699343"/>
                  <a:gd name="connsiteY21" fmla="*/ 48239 h 545849"/>
                  <a:gd name="connsiteX22" fmla="*/ 210519 w 699343"/>
                  <a:gd name="connsiteY22" fmla="*/ 118392 h 545849"/>
                  <a:gd name="connsiteX23" fmla="*/ 236217 w 699343"/>
                  <a:gd name="connsiteY23" fmla="*/ 67797 h 545849"/>
                  <a:gd name="connsiteX24" fmla="*/ 262231 w 699343"/>
                  <a:gd name="connsiteY24" fmla="*/ 41783 h 545849"/>
                  <a:gd name="connsiteX25" fmla="*/ 265066 w 699343"/>
                  <a:gd name="connsiteY25" fmla="*/ 41783 h 545849"/>
                  <a:gd name="connsiteX26" fmla="*/ 291080 w 699343"/>
                  <a:gd name="connsiteY26" fmla="*/ 67797 h 545849"/>
                  <a:gd name="connsiteX27" fmla="*/ 305354 w 699343"/>
                  <a:gd name="connsiteY27" fmla="*/ 125529 h 545849"/>
                  <a:gd name="connsiteX28" fmla="*/ 328673 w 699343"/>
                  <a:gd name="connsiteY28" fmla="*/ 41889 h 545849"/>
                  <a:gd name="connsiteX29" fmla="*/ 354687 w 699343"/>
                  <a:gd name="connsiteY29" fmla="*/ 15875 h 545849"/>
                  <a:gd name="connsiteX30" fmla="*/ 357522 w 699343"/>
                  <a:gd name="connsiteY30" fmla="*/ 15875 h 545849"/>
                  <a:gd name="connsiteX31" fmla="*/ 383536 w 699343"/>
                  <a:gd name="connsiteY31" fmla="*/ 41889 h 545849"/>
                  <a:gd name="connsiteX32" fmla="*/ 395431 w 699343"/>
                  <a:gd name="connsiteY32" fmla="*/ 106499 h 545849"/>
                  <a:gd name="connsiteX33" fmla="*/ 421129 w 699343"/>
                  <a:gd name="connsiteY33" fmla="*/ 26014 h 545849"/>
                  <a:gd name="connsiteX34" fmla="*/ 447143 w 699343"/>
                  <a:gd name="connsiteY34" fmla="*/ 0 h 545849"/>
                  <a:gd name="connsiteX0" fmla="*/ 447143 w 699343"/>
                  <a:gd name="connsiteY0" fmla="*/ 0 h 556420"/>
                  <a:gd name="connsiteX1" fmla="*/ 449978 w 699343"/>
                  <a:gd name="connsiteY1" fmla="*/ 0 h 556420"/>
                  <a:gd name="connsiteX2" fmla="*/ 475992 w 699343"/>
                  <a:gd name="connsiteY2" fmla="*/ 26014 h 556420"/>
                  <a:gd name="connsiteX3" fmla="*/ 483129 w 699343"/>
                  <a:gd name="connsiteY3" fmla="*/ 120771 h 556420"/>
                  <a:gd name="connsiteX4" fmla="*/ 513585 w 699343"/>
                  <a:gd name="connsiteY4" fmla="*/ 51414 h 556420"/>
                  <a:gd name="connsiteX5" fmla="*/ 539599 w 699343"/>
                  <a:gd name="connsiteY5" fmla="*/ 25400 h 556420"/>
                  <a:gd name="connsiteX6" fmla="*/ 542434 w 699343"/>
                  <a:gd name="connsiteY6" fmla="*/ 25400 h 556420"/>
                  <a:gd name="connsiteX7" fmla="*/ 568448 w 699343"/>
                  <a:gd name="connsiteY7" fmla="*/ 51414 h 556420"/>
                  <a:gd name="connsiteX8" fmla="*/ 582721 w 699343"/>
                  <a:gd name="connsiteY8" fmla="*/ 116014 h 556420"/>
                  <a:gd name="connsiteX9" fmla="*/ 668042 w 699343"/>
                  <a:gd name="connsiteY9" fmla="*/ 60920 h 556420"/>
                  <a:gd name="connsiteX10" fmla="*/ 651447 w 699343"/>
                  <a:gd name="connsiteY10" fmla="*/ 173087 h 556420"/>
                  <a:gd name="connsiteX11" fmla="*/ 694247 w 699343"/>
                  <a:gd name="connsiteY11" fmla="*/ 253275 h 556420"/>
                  <a:gd name="connsiteX12" fmla="*/ 514165 w 699343"/>
                  <a:gd name="connsiteY12" fmla="*/ 523405 h 556420"/>
                  <a:gd name="connsiteX13" fmla="*/ 129055 w 699343"/>
                  <a:gd name="connsiteY13" fmla="*/ 487723 h 556420"/>
                  <a:gd name="connsiteX14" fmla="*/ 1311 w 699343"/>
                  <a:gd name="connsiteY14" fmla="*/ 250896 h 556420"/>
                  <a:gd name="connsiteX15" fmla="*/ 48926 w 699343"/>
                  <a:gd name="connsiteY15" fmla="*/ 147548 h 556420"/>
                  <a:gd name="connsiteX16" fmla="*/ 53683 w 699343"/>
                  <a:gd name="connsiteY16" fmla="*/ 68844 h 556420"/>
                  <a:gd name="connsiteX17" fmla="*/ 122821 w 699343"/>
                  <a:gd name="connsiteY17" fmla="*/ 116014 h 556420"/>
                  <a:gd name="connsiteX18" fmla="*/ 143761 w 699343"/>
                  <a:gd name="connsiteY18" fmla="*/ 48239 h 556420"/>
                  <a:gd name="connsiteX19" fmla="*/ 169775 w 699343"/>
                  <a:gd name="connsiteY19" fmla="*/ 22225 h 556420"/>
                  <a:gd name="connsiteX20" fmla="*/ 172610 w 699343"/>
                  <a:gd name="connsiteY20" fmla="*/ 22225 h 556420"/>
                  <a:gd name="connsiteX21" fmla="*/ 198624 w 699343"/>
                  <a:gd name="connsiteY21" fmla="*/ 48239 h 556420"/>
                  <a:gd name="connsiteX22" fmla="*/ 210519 w 699343"/>
                  <a:gd name="connsiteY22" fmla="*/ 118392 h 556420"/>
                  <a:gd name="connsiteX23" fmla="*/ 236217 w 699343"/>
                  <a:gd name="connsiteY23" fmla="*/ 67797 h 556420"/>
                  <a:gd name="connsiteX24" fmla="*/ 262231 w 699343"/>
                  <a:gd name="connsiteY24" fmla="*/ 41783 h 556420"/>
                  <a:gd name="connsiteX25" fmla="*/ 265066 w 699343"/>
                  <a:gd name="connsiteY25" fmla="*/ 41783 h 556420"/>
                  <a:gd name="connsiteX26" fmla="*/ 291080 w 699343"/>
                  <a:gd name="connsiteY26" fmla="*/ 67797 h 556420"/>
                  <a:gd name="connsiteX27" fmla="*/ 305354 w 699343"/>
                  <a:gd name="connsiteY27" fmla="*/ 125529 h 556420"/>
                  <a:gd name="connsiteX28" fmla="*/ 328673 w 699343"/>
                  <a:gd name="connsiteY28" fmla="*/ 41889 h 556420"/>
                  <a:gd name="connsiteX29" fmla="*/ 354687 w 699343"/>
                  <a:gd name="connsiteY29" fmla="*/ 15875 h 556420"/>
                  <a:gd name="connsiteX30" fmla="*/ 357522 w 699343"/>
                  <a:gd name="connsiteY30" fmla="*/ 15875 h 556420"/>
                  <a:gd name="connsiteX31" fmla="*/ 383536 w 699343"/>
                  <a:gd name="connsiteY31" fmla="*/ 41889 h 556420"/>
                  <a:gd name="connsiteX32" fmla="*/ 395431 w 699343"/>
                  <a:gd name="connsiteY32" fmla="*/ 106499 h 556420"/>
                  <a:gd name="connsiteX33" fmla="*/ 421129 w 699343"/>
                  <a:gd name="connsiteY33" fmla="*/ 26014 h 556420"/>
                  <a:gd name="connsiteX34" fmla="*/ 447143 w 699343"/>
                  <a:gd name="connsiteY34" fmla="*/ 0 h 556420"/>
                  <a:gd name="connsiteX0" fmla="*/ 446944 w 699144"/>
                  <a:gd name="connsiteY0" fmla="*/ 0 h 558584"/>
                  <a:gd name="connsiteX1" fmla="*/ 449779 w 699144"/>
                  <a:gd name="connsiteY1" fmla="*/ 0 h 558584"/>
                  <a:gd name="connsiteX2" fmla="*/ 475793 w 699144"/>
                  <a:gd name="connsiteY2" fmla="*/ 26014 h 558584"/>
                  <a:gd name="connsiteX3" fmla="*/ 482930 w 699144"/>
                  <a:gd name="connsiteY3" fmla="*/ 120771 h 558584"/>
                  <a:gd name="connsiteX4" fmla="*/ 513386 w 699144"/>
                  <a:gd name="connsiteY4" fmla="*/ 51414 h 558584"/>
                  <a:gd name="connsiteX5" fmla="*/ 539400 w 699144"/>
                  <a:gd name="connsiteY5" fmla="*/ 25400 h 558584"/>
                  <a:gd name="connsiteX6" fmla="*/ 542235 w 699144"/>
                  <a:gd name="connsiteY6" fmla="*/ 25400 h 558584"/>
                  <a:gd name="connsiteX7" fmla="*/ 568249 w 699144"/>
                  <a:gd name="connsiteY7" fmla="*/ 51414 h 558584"/>
                  <a:gd name="connsiteX8" fmla="*/ 582522 w 699144"/>
                  <a:gd name="connsiteY8" fmla="*/ 116014 h 558584"/>
                  <a:gd name="connsiteX9" fmla="*/ 667843 w 699144"/>
                  <a:gd name="connsiteY9" fmla="*/ 60920 h 558584"/>
                  <a:gd name="connsiteX10" fmla="*/ 651248 w 699144"/>
                  <a:gd name="connsiteY10" fmla="*/ 173087 h 558584"/>
                  <a:gd name="connsiteX11" fmla="*/ 694048 w 699144"/>
                  <a:gd name="connsiteY11" fmla="*/ 253275 h 558584"/>
                  <a:gd name="connsiteX12" fmla="*/ 513966 w 699144"/>
                  <a:gd name="connsiteY12" fmla="*/ 523405 h 558584"/>
                  <a:gd name="connsiteX13" fmla="*/ 128856 w 699144"/>
                  <a:gd name="connsiteY13" fmla="*/ 487723 h 558584"/>
                  <a:gd name="connsiteX14" fmla="*/ 1112 w 699144"/>
                  <a:gd name="connsiteY14" fmla="*/ 250896 h 558584"/>
                  <a:gd name="connsiteX15" fmla="*/ 48727 w 699144"/>
                  <a:gd name="connsiteY15" fmla="*/ 147548 h 558584"/>
                  <a:gd name="connsiteX16" fmla="*/ 53484 w 699144"/>
                  <a:gd name="connsiteY16" fmla="*/ 68844 h 558584"/>
                  <a:gd name="connsiteX17" fmla="*/ 122622 w 699144"/>
                  <a:gd name="connsiteY17" fmla="*/ 116014 h 558584"/>
                  <a:gd name="connsiteX18" fmla="*/ 143562 w 699144"/>
                  <a:gd name="connsiteY18" fmla="*/ 48239 h 558584"/>
                  <a:gd name="connsiteX19" fmla="*/ 169576 w 699144"/>
                  <a:gd name="connsiteY19" fmla="*/ 22225 h 558584"/>
                  <a:gd name="connsiteX20" fmla="*/ 172411 w 699144"/>
                  <a:gd name="connsiteY20" fmla="*/ 22225 h 558584"/>
                  <a:gd name="connsiteX21" fmla="*/ 198425 w 699144"/>
                  <a:gd name="connsiteY21" fmla="*/ 48239 h 558584"/>
                  <a:gd name="connsiteX22" fmla="*/ 210320 w 699144"/>
                  <a:gd name="connsiteY22" fmla="*/ 118392 h 558584"/>
                  <a:gd name="connsiteX23" fmla="*/ 236018 w 699144"/>
                  <a:gd name="connsiteY23" fmla="*/ 67797 h 558584"/>
                  <a:gd name="connsiteX24" fmla="*/ 262032 w 699144"/>
                  <a:gd name="connsiteY24" fmla="*/ 41783 h 558584"/>
                  <a:gd name="connsiteX25" fmla="*/ 264867 w 699144"/>
                  <a:gd name="connsiteY25" fmla="*/ 41783 h 558584"/>
                  <a:gd name="connsiteX26" fmla="*/ 290881 w 699144"/>
                  <a:gd name="connsiteY26" fmla="*/ 67797 h 558584"/>
                  <a:gd name="connsiteX27" fmla="*/ 305155 w 699144"/>
                  <a:gd name="connsiteY27" fmla="*/ 125529 h 558584"/>
                  <a:gd name="connsiteX28" fmla="*/ 328474 w 699144"/>
                  <a:gd name="connsiteY28" fmla="*/ 41889 h 558584"/>
                  <a:gd name="connsiteX29" fmla="*/ 354488 w 699144"/>
                  <a:gd name="connsiteY29" fmla="*/ 15875 h 558584"/>
                  <a:gd name="connsiteX30" fmla="*/ 357323 w 699144"/>
                  <a:gd name="connsiteY30" fmla="*/ 15875 h 558584"/>
                  <a:gd name="connsiteX31" fmla="*/ 383337 w 699144"/>
                  <a:gd name="connsiteY31" fmla="*/ 41889 h 558584"/>
                  <a:gd name="connsiteX32" fmla="*/ 395232 w 699144"/>
                  <a:gd name="connsiteY32" fmla="*/ 106499 h 558584"/>
                  <a:gd name="connsiteX33" fmla="*/ 420930 w 699144"/>
                  <a:gd name="connsiteY33" fmla="*/ 26014 h 558584"/>
                  <a:gd name="connsiteX34" fmla="*/ 446944 w 699144"/>
                  <a:gd name="connsiteY34" fmla="*/ 0 h 558584"/>
                  <a:gd name="connsiteX0" fmla="*/ 447190 w 699390"/>
                  <a:gd name="connsiteY0" fmla="*/ 0 h 561545"/>
                  <a:gd name="connsiteX1" fmla="*/ 450025 w 699390"/>
                  <a:gd name="connsiteY1" fmla="*/ 0 h 561545"/>
                  <a:gd name="connsiteX2" fmla="*/ 476039 w 699390"/>
                  <a:gd name="connsiteY2" fmla="*/ 26014 h 561545"/>
                  <a:gd name="connsiteX3" fmla="*/ 483176 w 699390"/>
                  <a:gd name="connsiteY3" fmla="*/ 120771 h 561545"/>
                  <a:gd name="connsiteX4" fmla="*/ 513632 w 699390"/>
                  <a:gd name="connsiteY4" fmla="*/ 51414 h 561545"/>
                  <a:gd name="connsiteX5" fmla="*/ 539646 w 699390"/>
                  <a:gd name="connsiteY5" fmla="*/ 25400 h 561545"/>
                  <a:gd name="connsiteX6" fmla="*/ 542481 w 699390"/>
                  <a:gd name="connsiteY6" fmla="*/ 25400 h 561545"/>
                  <a:gd name="connsiteX7" fmla="*/ 568495 w 699390"/>
                  <a:gd name="connsiteY7" fmla="*/ 51414 h 561545"/>
                  <a:gd name="connsiteX8" fmla="*/ 582768 w 699390"/>
                  <a:gd name="connsiteY8" fmla="*/ 116014 h 561545"/>
                  <a:gd name="connsiteX9" fmla="*/ 668089 w 699390"/>
                  <a:gd name="connsiteY9" fmla="*/ 60920 h 561545"/>
                  <a:gd name="connsiteX10" fmla="*/ 651494 w 699390"/>
                  <a:gd name="connsiteY10" fmla="*/ 173087 h 561545"/>
                  <a:gd name="connsiteX11" fmla="*/ 694294 w 699390"/>
                  <a:gd name="connsiteY11" fmla="*/ 253275 h 561545"/>
                  <a:gd name="connsiteX12" fmla="*/ 514212 w 699390"/>
                  <a:gd name="connsiteY12" fmla="*/ 523405 h 561545"/>
                  <a:gd name="connsiteX13" fmla="*/ 129102 w 699390"/>
                  <a:gd name="connsiteY13" fmla="*/ 487723 h 561545"/>
                  <a:gd name="connsiteX14" fmla="*/ 1358 w 699390"/>
                  <a:gd name="connsiteY14" fmla="*/ 250896 h 561545"/>
                  <a:gd name="connsiteX15" fmla="*/ 48973 w 699390"/>
                  <a:gd name="connsiteY15" fmla="*/ 147548 h 561545"/>
                  <a:gd name="connsiteX16" fmla="*/ 53730 w 699390"/>
                  <a:gd name="connsiteY16" fmla="*/ 68844 h 561545"/>
                  <a:gd name="connsiteX17" fmla="*/ 122868 w 699390"/>
                  <a:gd name="connsiteY17" fmla="*/ 116014 h 561545"/>
                  <a:gd name="connsiteX18" fmla="*/ 143808 w 699390"/>
                  <a:gd name="connsiteY18" fmla="*/ 48239 h 561545"/>
                  <a:gd name="connsiteX19" fmla="*/ 169822 w 699390"/>
                  <a:gd name="connsiteY19" fmla="*/ 22225 h 561545"/>
                  <a:gd name="connsiteX20" fmla="*/ 172657 w 699390"/>
                  <a:gd name="connsiteY20" fmla="*/ 22225 h 561545"/>
                  <a:gd name="connsiteX21" fmla="*/ 198671 w 699390"/>
                  <a:gd name="connsiteY21" fmla="*/ 48239 h 561545"/>
                  <a:gd name="connsiteX22" fmla="*/ 210566 w 699390"/>
                  <a:gd name="connsiteY22" fmla="*/ 118392 h 561545"/>
                  <a:gd name="connsiteX23" fmla="*/ 236264 w 699390"/>
                  <a:gd name="connsiteY23" fmla="*/ 67797 h 561545"/>
                  <a:gd name="connsiteX24" fmla="*/ 262278 w 699390"/>
                  <a:gd name="connsiteY24" fmla="*/ 41783 h 561545"/>
                  <a:gd name="connsiteX25" fmla="*/ 265113 w 699390"/>
                  <a:gd name="connsiteY25" fmla="*/ 41783 h 561545"/>
                  <a:gd name="connsiteX26" fmla="*/ 291127 w 699390"/>
                  <a:gd name="connsiteY26" fmla="*/ 67797 h 561545"/>
                  <a:gd name="connsiteX27" fmla="*/ 305401 w 699390"/>
                  <a:gd name="connsiteY27" fmla="*/ 125529 h 561545"/>
                  <a:gd name="connsiteX28" fmla="*/ 328720 w 699390"/>
                  <a:gd name="connsiteY28" fmla="*/ 41889 h 561545"/>
                  <a:gd name="connsiteX29" fmla="*/ 354734 w 699390"/>
                  <a:gd name="connsiteY29" fmla="*/ 15875 h 561545"/>
                  <a:gd name="connsiteX30" fmla="*/ 357569 w 699390"/>
                  <a:gd name="connsiteY30" fmla="*/ 15875 h 561545"/>
                  <a:gd name="connsiteX31" fmla="*/ 383583 w 699390"/>
                  <a:gd name="connsiteY31" fmla="*/ 41889 h 561545"/>
                  <a:gd name="connsiteX32" fmla="*/ 395478 w 699390"/>
                  <a:gd name="connsiteY32" fmla="*/ 106499 h 561545"/>
                  <a:gd name="connsiteX33" fmla="*/ 421176 w 699390"/>
                  <a:gd name="connsiteY33" fmla="*/ 26014 h 561545"/>
                  <a:gd name="connsiteX34" fmla="*/ 447190 w 699390"/>
                  <a:gd name="connsiteY34" fmla="*/ 0 h 561545"/>
                  <a:gd name="connsiteX0" fmla="*/ 447190 w 700967"/>
                  <a:gd name="connsiteY0" fmla="*/ 0 h 561545"/>
                  <a:gd name="connsiteX1" fmla="*/ 450025 w 700967"/>
                  <a:gd name="connsiteY1" fmla="*/ 0 h 561545"/>
                  <a:gd name="connsiteX2" fmla="*/ 476039 w 700967"/>
                  <a:gd name="connsiteY2" fmla="*/ 26014 h 561545"/>
                  <a:gd name="connsiteX3" fmla="*/ 483176 w 700967"/>
                  <a:gd name="connsiteY3" fmla="*/ 120771 h 561545"/>
                  <a:gd name="connsiteX4" fmla="*/ 513632 w 700967"/>
                  <a:gd name="connsiteY4" fmla="*/ 51414 h 561545"/>
                  <a:gd name="connsiteX5" fmla="*/ 539646 w 700967"/>
                  <a:gd name="connsiteY5" fmla="*/ 25400 h 561545"/>
                  <a:gd name="connsiteX6" fmla="*/ 542481 w 700967"/>
                  <a:gd name="connsiteY6" fmla="*/ 25400 h 561545"/>
                  <a:gd name="connsiteX7" fmla="*/ 568495 w 700967"/>
                  <a:gd name="connsiteY7" fmla="*/ 51414 h 561545"/>
                  <a:gd name="connsiteX8" fmla="*/ 582768 w 700967"/>
                  <a:gd name="connsiteY8" fmla="*/ 116014 h 561545"/>
                  <a:gd name="connsiteX9" fmla="*/ 668089 w 700967"/>
                  <a:gd name="connsiteY9" fmla="*/ 60920 h 561545"/>
                  <a:gd name="connsiteX10" fmla="*/ 651494 w 700967"/>
                  <a:gd name="connsiteY10" fmla="*/ 173087 h 561545"/>
                  <a:gd name="connsiteX11" fmla="*/ 694294 w 700967"/>
                  <a:gd name="connsiteY11" fmla="*/ 253275 h 561545"/>
                  <a:gd name="connsiteX12" fmla="*/ 514212 w 700967"/>
                  <a:gd name="connsiteY12" fmla="*/ 523405 h 561545"/>
                  <a:gd name="connsiteX13" fmla="*/ 129102 w 700967"/>
                  <a:gd name="connsiteY13" fmla="*/ 487723 h 561545"/>
                  <a:gd name="connsiteX14" fmla="*/ 1358 w 700967"/>
                  <a:gd name="connsiteY14" fmla="*/ 250896 h 561545"/>
                  <a:gd name="connsiteX15" fmla="*/ 48973 w 700967"/>
                  <a:gd name="connsiteY15" fmla="*/ 147548 h 561545"/>
                  <a:gd name="connsiteX16" fmla="*/ 53730 w 700967"/>
                  <a:gd name="connsiteY16" fmla="*/ 68844 h 561545"/>
                  <a:gd name="connsiteX17" fmla="*/ 122868 w 700967"/>
                  <a:gd name="connsiteY17" fmla="*/ 116014 h 561545"/>
                  <a:gd name="connsiteX18" fmla="*/ 143808 w 700967"/>
                  <a:gd name="connsiteY18" fmla="*/ 48239 h 561545"/>
                  <a:gd name="connsiteX19" fmla="*/ 169822 w 700967"/>
                  <a:gd name="connsiteY19" fmla="*/ 22225 h 561545"/>
                  <a:gd name="connsiteX20" fmla="*/ 172657 w 700967"/>
                  <a:gd name="connsiteY20" fmla="*/ 22225 h 561545"/>
                  <a:gd name="connsiteX21" fmla="*/ 198671 w 700967"/>
                  <a:gd name="connsiteY21" fmla="*/ 48239 h 561545"/>
                  <a:gd name="connsiteX22" fmla="*/ 210566 w 700967"/>
                  <a:gd name="connsiteY22" fmla="*/ 118392 h 561545"/>
                  <a:gd name="connsiteX23" fmla="*/ 236264 w 700967"/>
                  <a:gd name="connsiteY23" fmla="*/ 67797 h 561545"/>
                  <a:gd name="connsiteX24" fmla="*/ 262278 w 700967"/>
                  <a:gd name="connsiteY24" fmla="*/ 41783 h 561545"/>
                  <a:gd name="connsiteX25" fmla="*/ 265113 w 700967"/>
                  <a:gd name="connsiteY25" fmla="*/ 41783 h 561545"/>
                  <a:gd name="connsiteX26" fmla="*/ 291127 w 700967"/>
                  <a:gd name="connsiteY26" fmla="*/ 67797 h 561545"/>
                  <a:gd name="connsiteX27" fmla="*/ 305401 w 700967"/>
                  <a:gd name="connsiteY27" fmla="*/ 125529 h 561545"/>
                  <a:gd name="connsiteX28" fmla="*/ 328720 w 700967"/>
                  <a:gd name="connsiteY28" fmla="*/ 41889 h 561545"/>
                  <a:gd name="connsiteX29" fmla="*/ 354734 w 700967"/>
                  <a:gd name="connsiteY29" fmla="*/ 15875 h 561545"/>
                  <a:gd name="connsiteX30" fmla="*/ 357569 w 700967"/>
                  <a:gd name="connsiteY30" fmla="*/ 15875 h 561545"/>
                  <a:gd name="connsiteX31" fmla="*/ 383583 w 700967"/>
                  <a:gd name="connsiteY31" fmla="*/ 41889 h 561545"/>
                  <a:gd name="connsiteX32" fmla="*/ 395478 w 700967"/>
                  <a:gd name="connsiteY32" fmla="*/ 106499 h 561545"/>
                  <a:gd name="connsiteX33" fmla="*/ 421176 w 700967"/>
                  <a:gd name="connsiteY33" fmla="*/ 26014 h 561545"/>
                  <a:gd name="connsiteX34" fmla="*/ 447190 w 700967"/>
                  <a:gd name="connsiteY34" fmla="*/ 0 h 561545"/>
                  <a:gd name="connsiteX0" fmla="*/ 447190 w 708937"/>
                  <a:gd name="connsiteY0" fmla="*/ 0 h 548696"/>
                  <a:gd name="connsiteX1" fmla="*/ 450025 w 708937"/>
                  <a:gd name="connsiteY1" fmla="*/ 0 h 548696"/>
                  <a:gd name="connsiteX2" fmla="*/ 476039 w 708937"/>
                  <a:gd name="connsiteY2" fmla="*/ 26014 h 548696"/>
                  <a:gd name="connsiteX3" fmla="*/ 483176 w 708937"/>
                  <a:gd name="connsiteY3" fmla="*/ 120771 h 548696"/>
                  <a:gd name="connsiteX4" fmla="*/ 513632 w 708937"/>
                  <a:gd name="connsiteY4" fmla="*/ 51414 h 548696"/>
                  <a:gd name="connsiteX5" fmla="*/ 539646 w 708937"/>
                  <a:gd name="connsiteY5" fmla="*/ 25400 h 548696"/>
                  <a:gd name="connsiteX6" fmla="*/ 542481 w 708937"/>
                  <a:gd name="connsiteY6" fmla="*/ 25400 h 548696"/>
                  <a:gd name="connsiteX7" fmla="*/ 568495 w 708937"/>
                  <a:gd name="connsiteY7" fmla="*/ 51414 h 548696"/>
                  <a:gd name="connsiteX8" fmla="*/ 582768 w 708937"/>
                  <a:gd name="connsiteY8" fmla="*/ 116014 h 548696"/>
                  <a:gd name="connsiteX9" fmla="*/ 668089 w 708937"/>
                  <a:gd name="connsiteY9" fmla="*/ 60920 h 548696"/>
                  <a:gd name="connsiteX10" fmla="*/ 651494 w 708937"/>
                  <a:gd name="connsiteY10" fmla="*/ 173087 h 548696"/>
                  <a:gd name="connsiteX11" fmla="*/ 706189 w 708937"/>
                  <a:gd name="connsiteY11" fmla="*/ 229486 h 548696"/>
                  <a:gd name="connsiteX12" fmla="*/ 514212 w 708937"/>
                  <a:gd name="connsiteY12" fmla="*/ 523405 h 548696"/>
                  <a:gd name="connsiteX13" fmla="*/ 129102 w 708937"/>
                  <a:gd name="connsiteY13" fmla="*/ 487723 h 548696"/>
                  <a:gd name="connsiteX14" fmla="*/ 1358 w 708937"/>
                  <a:gd name="connsiteY14" fmla="*/ 250896 h 548696"/>
                  <a:gd name="connsiteX15" fmla="*/ 48973 w 708937"/>
                  <a:gd name="connsiteY15" fmla="*/ 147548 h 548696"/>
                  <a:gd name="connsiteX16" fmla="*/ 53730 w 708937"/>
                  <a:gd name="connsiteY16" fmla="*/ 68844 h 548696"/>
                  <a:gd name="connsiteX17" fmla="*/ 122868 w 708937"/>
                  <a:gd name="connsiteY17" fmla="*/ 116014 h 548696"/>
                  <a:gd name="connsiteX18" fmla="*/ 143808 w 708937"/>
                  <a:gd name="connsiteY18" fmla="*/ 48239 h 548696"/>
                  <a:gd name="connsiteX19" fmla="*/ 169822 w 708937"/>
                  <a:gd name="connsiteY19" fmla="*/ 22225 h 548696"/>
                  <a:gd name="connsiteX20" fmla="*/ 172657 w 708937"/>
                  <a:gd name="connsiteY20" fmla="*/ 22225 h 548696"/>
                  <a:gd name="connsiteX21" fmla="*/ 198671 w 708937"/>
                  <a:gd name="connsiteY21" fmla="*/ 48239 h 548696"/>
                  <a:gd name="connsiteX22" fmla="*/ 210566 w 708937"/>
                  <a:gd name="connsiteY22" fmla="*/ 118392 h 548696"/>
                  <a:gd name="connsiteX23" fmla="*/ 236264 w 708937"/>
                  <a:gd name="connsiteY23" fmla="*/ 67797 h 548696"/>
                  <a:gd name="connsiteX24" fmla="*/ 262278 w 708937"/>
                  <a:gd name="connsiteY24" fmla="*/ 41783 h 548696"/>
                  <a:gd name="connsiteX25" fmla="*/ 265113 w 708937"/>
                  <a:gd name="connsiteY25" fmla="*/ 41783 h 548696"/>
                  <a:gd name="connsiteX26" fmla="*/ 291127 w 708937"/>
                  <a:gd name="connsiteY26" fmla="*/ 67797 h 548696"/>
                  <a:gd name="connsiteX27" fmla="*/ 305401 w 708937"/>
                  <a:gd name="connsiteY27" fmla="*/ 125529 h 548696"/>
                  <a:gd name="connsiteX28" fmla="*/ 328720 w 708937"/>
                  <a:gd name="connsiteY28" fmla="*/ 41889 h 548696"/>
                  <a:gd name="connsiteX29" fmla="*/ 354734 w 708937"/>
                  <a:gd name="connsiteY29" fmla="*/ 15875 h 548696"/>
                  <a:gd name="connsiteX30" fmla="*/ 357569 w 708937"/>
                  <a:gd name="connsiteY30" fmla="*/ 15875 h 548696"/>
                  <a:gd name="connsiteX31" fmla="*/ 383583 w 708937"/>
                  <a:gd name="connsiteY31" fmla="*/ 41889 h 548696"/>
                  <a:gd name="connsiteX32" fmla="*/ 395478 w 708937"/>
                  <a:gd name="connsiteY32" fmla="*/ 106499 h 548696"/>
                  <a:gd name="connsiteX33" fmla="*/ 421176 w 708937"/>
                  <a:gd name="connsiteY33" fmla="*/ 26014 h 548696"/>
                  <a:gd name="connsiteX34" fmla="*/ 447190 w 708937"/>
                  <a:gd name="connsiteY34" fmla="*/ 0 h 548696"/>
                  <a:gd name="connsiteX0" fmla="*/ 447190 w 718131"/>
                  <a:gd name="connsiteY0" fmla="*/ 0 h 548696"/>
                  <a:gd name="connsiteX1" fmla="*/ 450025 w 718131"/>
                  <a:gd name="connsiteY1" fmla="*/ 0 h 548696"/>
                  <a:gd name="connsiteX2" fmla="*/ 476039 w 718131"/>
                  <a:gd name="connsiteY2" fmla="*/ 26014 h 548696"/>
                  <a:gd name="connsiteX3" fmla="*/ 483176 w 718131"/>
                  <a:gd name="connsiteY3" fmla="*/ 120771 h 548696"/>
                  <a:gd name="connsiteX4" fmla="*/ 513632 w 718131"/>
                  <a:gd name="connsiteY4" fmla="*/ 51414 h 548696"/>
                  <a:gd name="connsiteX5" fmla="*/ 539646 w 718131"/>
                  <a:gd name="connsiteY5" fmla="*/ 25400 h 548696"/>
                  <a:gd name="connsiteX6" fmla="*/ 542481 w 718131"/>
                  <a:gd name="connsiteY6" fmla="*/ 25400 h 548696"/>
                  <a:gd name="connsiteX7" fmla="*/ 568495 w 718131"/>
                  <a:gd name="connsiteY7" fmla="*/ 51414 h 548696"/>
                  <a:gd name="connsiteX8" fmla="*/ 582768 w 718131"/>
                  <a:gd name="connsiteY8" fmla="*/ 116014 h 548696"/>
                  <a:gd name="connsiteX9" fmla="*/ 668089 w 718131"/>
                  <a:gd name="connsiteY9" fmla="*/ 60920 h 548696"/>
                  <a:gd name="connsiteX10" fmla="*/ 651494 w 718131"/>
                  <a:gd name="connsiteY10" fmla="*/ 173087 h 548696"/>
                  <a:gd name="connsiteX11" fmla="*/ 706189 w 718131"/>
                  <a:gd name="connsiteY11" fmla="*/ 229486 h 548696"/>
                  <a:gd name="connsiteX12" fmla="*/ 514212 w 718131"/>
                  <a:gd name="connsiteY12" fmla="*/ 523405 h 548696"/>
                  <a:gd name="connsiteX13" fmla="*/ 129102 w 718131"/>
                  <a:gd name="connsiteY13" fmla="*/ 487723 h 548696"/>
                  <a:gd name="connsiteX14" fmla="*/ 1358 w 718131"/>
                  <a:gd name="connsiteY14" fmla="*/ 250896 h 548696"/>
                  <a:gd name="connsiteX15" fmla="*/ 48973 w 718131"/>
                  <a:gd name="connsiteY15" fmla="*/ 147548 h 548696"/>
                  <a:gd name="connsiteX16" fmla="*/ 53730 w 718131"/>
                  <a:gd name="connsiteY16" fmla="*/ 68844 h 548696"/>
                  <a:gd name="connsiteX17" fmla="*/ 122868 w 718131"/>
                  <a:gd name="connsiteY17" fmla="*/ 116014 h 548696"/>
                  <a:gd name="connsiteX18" fmla="*/ 143808 w 718131"/>
                  <a:gd name="connsiteY18" fmla="*/ 48239 h 548696"/>
                  <a:gd name="connsiteX19" fmla="*/ 169822 w 718131"/>
                  <a:gd name="connsiteY19" fmla="*/ 22225 h 548696"/>
                  <a:gd name="connsiteX20" fmla="*/ 172657 w 718131"/>
                  <a:gd name="connsiteY20" fmla="*/ 22225 h 548696"/>
                  <a:gd name="connsiteX21" fmla="*/ 198671 w 718131"/>
                  <a:gd name="connsiteY21" fmla="*/ 48239 h 548696"/>
                  <a:gd name="connsiteX22" fmla="*/ 210566 w 718131"/>
                  <a:gd name="connsiteY22" fmla="*/ 118392 h 548696"/>
                  <a:gd name="connsiteX23" fmla="*/ 236264 w 718131"/>
                  <a:gd name="connsiteY23" fmla="*/ 67797 h 548696"/>
                  <a:gd name="connsiteX24" fmla="*/ 262278 w 718131"/>
                  <a:gd name="connsiteY24" fmla="*/ 41783 h 548696"/>
                  <a:gd name="connsiteX25" fmla="*/ 265113 w 718131"/>
                  <a:gd name="connsiteY25" fmla="*/ 41783 h 548696"/>
                  <a:gd name="connsiteX26" fmla="*/ 291127 w 718131"/>
                  <a:gd name="connsiteY26" fmla="*/ 67797 h 548696"/>
                  <a:gd name="connsiteX27" fmla="*/ 305401 w 718131"/>
                  <a:gd name="connsiteY27" fmla="*/ 125529 h 548696"/>
                  <a:gd name="connsiteX28" fmla="*/ 328720 w 718131"/>
                  <a:gd name="connsiteY28" fmla="*/ 41889 h 548696"/>
                  <a:gd name="connsiteX29" fmla="*/ 354734 w 718131"/>
                  <a:gd name="connsiteY29" fmla="*/ 15875 h 548696"/>
                  <a:gd name="connsiteX30" fmla="*/ 357569 w 718131"/>
                  <a:gd name="connsiteY30" fmla="*/ 15875 h 548696"/>
                  <a:gd name="connsiteX31" fmla="*/ 383583 w 718131"/>
                  <a:gd name="connsiteY31" fmla="*/ 41889 h 548696"/>
                  <a:gd name="connsiteX32" fmla="*/ 395478 w 718131"/>
                  <a:gd name="connsiteY32" fmla="*/ 106499 h 548696"/>
                  <a:gd name="connsiteX33" fmla="*/ 421176 w 718131"/>
                  <a:gd name="connsiteY33" fmla="*/ 26014 h 548696"/>
                  <a:gd name="connsiteX34" fmla="*/ 447190 w 718131"/>
                  <a:gd name="connsiteY34" fmla="*/ 0 h 548696"/>
                  <a:gd name="connsiteX0" fmla="*/ 447190 w 722079"/>
                  <a:gd name="connsiteY0" fmla="*/ 0 h 555970"/>
                  <a:gd name="connsiteX1" fmla="*/ 450025 w 722079"/>
                  <a:gd name="connsiteY1" fmla="*/ 0 h 555970"/>
                  <a:gd name="connsiteX2" fmla="*/ 476039 w 722079"/>
                  <a:gd name="connsiteY2" fmla="*/ 26014 h 555970"/>
                  <a:gd name="connsiteX3" fmla="*/ 483176 w 722079"/>
                  <a:gd name="connsiteY3" fmla="*/ 120771 h 555970"/>
                  <a:gd name="connsiteX4" fmla="*/ 513632 w 722079"/>
                  <a:gd name="connsiteY4" fmla="*/ 51414 h 555970"/>
                  <a:gd name="connsiteX5" fmla="*/ 539646 w 722079"/>
                  <a:gd name="connsiteY5" fmla="*/ 25400 h 555970"/>
                  <a:gd name="connsiteX6" fmla="*/ 542481 w 722079"/>
                  <a:gd name="connsiteY6" fmla="*/ 25400 h 555970"/>
                  <a:gd name="connsiteX7" fmla="*/ 568495 w 722079"/>
                  <a:gd name="connsiteY7" fmla="*/ 51414 h 555970"/>
                  <a:gd name="connsiteX8" fmla="*/ 582768 w 722079"/>
                  <a:gd name="connsiteY8" fmla="*/ 116014 h 555970"/>
                  <a:gd name="connsiteX9" fmla="*/ 668089 w 722079"/>
                  <a:gd name="connsiteY9" fmla="*/ 60920 h 555970"/>
                  <a:gd name="connsiteX10" fmla="*/ 651494 w 722079"/>
                  <a:gd name="connsiteY10" fmla="*/ 173087 h 555970"/>
                  <a:gd name="connsiteX11" fmla="*/ 706189 w 722079"/>
                  <a:gd name="connsiteY11" fmla="*/ 229486 h 555970"/>
                  <a:gd name="connsiteX12" fmla="*/ 514212 w 722079"/>
                  <a:gd name="connsiteY12" fmla="*/ 523405 h 555970"/>
                  <a:gd name="connsiteX13" fmla="*/ 129102 w 722079"/>
                  <a:gd name="connsiteY13" fmla="*/ 487723 h 555970"/>
                  <a:gd name="connsiteX14" fmla="*/ 1358 w 722079"/>
                  <a:gd name="connsiteY14" fmla="*/ 250896 h 555970"/>
                  <a:gd name="connsiteX15" fmla="*/ 48973 w 722079"/>
                  <a:gd name="connsiteY15" fmla="*/ 147548 h 555970"/>
                  <a:gd name="connsiteX16" fmla="*/ 53730 w 722079"/>
                  <a:gd name="connsiteY16" fmla="*/ 68844 h 555970"/>
                  <a:gd name="connsiteX17" fmla="*/ 122868 w 722079"/>
                  <a:gd name="connsiteY17" fmla="*/ 116014 h 555970"/>
                  <a:gd name="connsiteX18" fmla="*/ 143808 w 722079"/>
                  <a:gd name="connsiteY18" fmla="*/ 48239 h 555970"/>
                  <a:gd name="connsiteX19" fmla="*/ 169822 w 722079"/>
                  <a:gd name="connsiteY19" fmla="*/ 22225 h 555970"/>
                  <a:gd name="connsiteX20" fmla="*/ 172657 w 722079"/>
                  <a:gd name="connsiteY20" fmla="*/ 22225 h 555970"/>
                  <a:gd name="connsiteX21" fmla="*/ 198671 w 722079"/>
                  <a:gd name="connsiteY21" fmla="*/ 48239 h 555970"/>
                  <a:gd name="connsiteX22" fmla="*/ 210566 w 722079"/>
                  <a:gd name="connsiteY22" fmla="*/ 118392 h 555970"/>
                  <a:gd name="connsiteX23" fmla="*/ 236264 w 722079"/>
                  <a:gd name="connsiteY23" fmla="*/ 67797 h 555970"/>
                  <a:gd name="connsiteX24" fmla="*/ 262278 w 722079"/>
                  <a:gd name="connsiteY24" fmla="*/ 41783 h 555970"/>
                  <a:gd name="connsiteX25" fmla="*/ 265113 w 722079"/>
                  <a:gd name="connsiteY25" fmla="*/ 41783 h 555970"/>
                  <a:gd name="connsiteX26" fmla="*/ 291127 w 722079"/>
                  <a:gd name="connsiteY26" fmla="*/ 67797 h 555970"/>
                  <a:gd name="connsiteX27" fmla="*/ 305401 w 722079"/>
                  <a:gd name="connsiteY27" fmla="*/ 125529 h 555970"/>
                  <a:gd name="connsiteX28" fmla="*/ 328720 w 722079"/>
                  <a:gd name="connsiteY28" fmla="*/ 41889 h 555970"/>
                  <a:gd name="connsiteX29" fmla="*/ 354734 w 722079"/>
                  <a:gd name="connsiteY29" fmla="*/ 15875 h 555970"/>
                  <a:gd name="connsiteX30" fmla="*/ 357569 w 722079"/>
                  <a:gd name="connsiteY30" fmla="*/ 15875 h 555970"/>
                  <a:gd name="connsiteX31" fmla="*/ 383583 w 722079"/>
                  <a:gd name="connsiteY31" fmla="*/ 41889 h 555970"/>
                  <a:gd name="connsiteX32" fmla="*/ 395478 w 722079"/>
                  <a:gd name="connsiteY32" fmla="*/ 106499 h 555970"/>
                  <a:gd name="connsiteX33" fmla="*/ 421176 w 722079"/>
                  <a:gd name="connsiteY33" fmla="*/ 26014 h 555970"/>
                  <a:gd name="connsiteX34" fmla="*/ 447190 w 722079"/>
                  <a:gd name="connsiteY34" fmla="*/ 0 h 555970"/>
                  <a:gd name="connsiteX0" fmla="*/ 447190 w 711362"/>
                  <a:gd name="connsiteY0" fmla="*/ 0 h 547834"/>
                  <a:gd name="connsiteX1" fmla="*/ 450025 w 711362"/>
                  <a:gd name="connsiteY1" fmla="*/ 0 h 547834"/>
                  <a:gd name="connsiteX2" fmla="*/ 476039 w 711362"/>
                  <a:gd name="connsiteY2" fmla="*/ 26014 h 547834"/>
                  <a:gd name="connsiteX3" fmla="*/ 483176 w 711362"/>
                  <a:gd name="connsiteY3" fmla="*/ 120771 h 547834"/>
                  <a:gd name="connsiteX4" fmla="*/ 513632 w 711362"/>
                  <a:gd name="connsiteY4" fmla="*/ 51414 h 547834"/>
                  <a:gd name="connsiteX5" fmla="*/ 539646 w 711362"/>
                  <a:gd name="connsiteY5" fmla="*/ 25400 h 547834"/>
                  <a:gd name="connsiteX6" fmla="*/ 542481 w 711362"/>
                  <a:gd name="connsiteY6" fmla="*/ 25400 h 547834"/>
                  <a:gd name="connsiteX7" fmla="*/ 568495 w 711362"/>
                  <a:gd name="connsiteY7" fmla="*/ 51414 h 547834"/>
                  <a:gd name="connsiteX8" fmla="*/ 582768 w 711362"/>
                  <a:gd name="connsiteY8" fmla="*/ 116014 h 547834"/>
                  <a:gd name="connsiteX9" fmla="*/ 668089 w 711362"/>
                  <a:gd name="connsiteY9" fmla="*/ 60920 h 547834"/>
                  <a:gd name="connsiteX10" fmla="*/ 651494 w 711362"/>
                  <a:gd name="connsiteY10" fmla="*/ 173087 h 547834"/>
                  <a:gd name="connsiteX11" fmla="*/ 699052 w 711362"/>
                  <a:gd name="connsiteY11" fmla="*/ 241381 h 547834"/>
                  <a:gd name="connsiteX12" fmla="*/ 514212 w 711362"/>
                  <a:gd name="connsiteY12" fmla="*/ 523405 h 547834"/>
                  <a:gd name="connsiteX13" fmla="*/ 129102 w 711362"/>
                  <a:gd name="connsiteY13" fmla="*/ 487723 h 547834"/>
                  <a:gd name="connsiteX14" fmla="*/ 1358 w 711362"/>
                  <a:gd name="connsiteY14" fmla="*/ 250896 h 547834"/>
                  <a:gd name="connsiteX15" fmla="*/ 48973 w 711362"/>
                  <a:gd name="connsiteY15" fmla="*/ 147548 h 547834"/>
                  <a:gd name="connsiteX16" fmla="*/ 53730 w 711362"/>
                  <a:gd name="connsiteY16" fmla="*/ 68844 h 547834"/>
                  <a:gd name="connsiteX17" fmla="*/ 122868 w 711362"/>
                  <a:gd name="connsiteY17" fmla="*/ 116014 h 547834"/>
                  <a:gd name="connsiteX18" fmla="*/ 143808 w 711362"/>
                  <a:gd name="connsiteY18" fmla="*/ 48239 h 547834"/>
                  <a:gd name="connsiteX19" fmla="*/ 169822 w 711362"/>
                  <a:gd name="connsiteY19" fmla="*/ 22225 h 547834"/>
                  <a:gd name="connsiteX20" fmla="*/ 172657 w 711362"/>
                  <a:gd name="connsiteY20" fmla="*/ 22225 h 547834"/>
                  <a:gd name="connsiteX21" fmla="*/ 198671 w 711362"/>
                  <a:gd name="connsiteY21" fmla="*/ 48239 h 547834"/>
                  <a:gd name="connsiteX22" fmla="*/ 210566 w 711362"/>
                  <a:gd name="connsiteY22" fmla="*/ 118392 h 547834"/>
                  <a:gd name="connsiteX23" fmla="*/ 236264 w 711362"/>
                  <a:gd name="connsiteY23" fmla="*/ 67797 h 547834"/>
                  <a:gd name="connsiteX24" fmla="*/ 262278 w 711362"/>
                  <a:gd name="connsiteY24" fmla="*/ 41783 h 547834"/>
                  <a:gd name="connsiteX25" fmla="*/ 265113 w 711362"/>
                  <a:gd name="connsiteY25" fmla="*/ 41783 h 547834"/>
                  <a:gd name="connsiteX26" fmla="*/ 291127 w 711362"/>
                  <a:gd name="connsiteY26" fmla="*/ 67797 h 547834"/>
                  <a:gd name="connsiteX27" fmla="*/ 305401 w 711362"/>
                  <a:gd name="connsiteY27" fmla="*/ 125529 h 547834"/>
                  <a:gd name="connsiteX28" fmla="*/ 328720 w 711362"/>
                  <a:gd name="connsiteY28" fmla="*/ 41889 h 547834"/>
                  <a:gd name="connsiteX29" fmla="*/ 354734 w 711362"/>
                  <a:gd name="connsiteY29" fmla="*/ 15875 h 547834"/>
                  <a:gd name="connsiteX30" fmla="*/ 357569 w 711362"/>
                  <a:gd name="connsiteY30" fmla="*/ 15875 h 547834"/>
                  <a:gd name="connsiteX31" fmla="*/ 383583 w 711362"/>
                  <a:gd name="connsiteY31" fmla="*/ 41889 h 547834"/>
                  <a:gd name="connsiteX32" fmla="*/ 395478 w 711362"/>
                  <a:gd name="connsiteY32" fmla="*/ 106499 h 547834"/>
                  <a:gd name="connsiteX33" fmla="*/ 421176 w 711362"/>
                  <a:gd name="connsiteY33" fmla="*/ 26014 h 547834"/>
                  <a:gd name="connsiteX34" fmla="*/ 447190 w 711362"/>
                  <a:gd name="connsiteY34" fmla="*/ 0 h 547834"/>
                  <a:gd name="connsiteX0" fmla="*/ 447190 w 712150"/>
                  <a:gd name="connsiteY0" fmla="*/ 0 h 547834"/>
                  <a:gd name="connsiteX1" fmla="*/ 450025 w 712150"/>
                  <a:gd name="connsiteY1" fmla="*/ 0 h 547834"/>
                  <a:gd name="connsiteX2" fmla="*/ 476039 w 712150"/>
                  <a:gd name="connsiteY2" fmla="*/ 26014 h 547834"/>
                  <a:gd name="connsiteX3" fmla="*/ 483176 w 712150"/>
                  <a:gd name="connsiteY3" fmla="*/ 120771 h 547834"/>
                  <a:gd name="connsiteX4" fmla="*/ 513632 w 712150"/>
                  <a:gd name="connsiteY4" fmla="*/ 51414 h 547834"/>
                  <a:gd name="connsiteX5" fmla="*/ 539646 w 712150"/>
                  <a:gd name="connsiteY5" fmla="*/ 25400 h 547834"/>
                  <a:gd name="connsiteX6" fmla="*/ 542481 w 712150"/>
                  <a:gd name="connsiteY6" fmla="*/ 25400 h 547834"/>
                  <a:gd name="connsiteX7" fmla="*/ 568495 w 712150"/>
                  <a:gd name="connsiteY7" fmla="*/ 51414 h 547834"/>
                  <a:gd name="connsiteX8" fmla="*/ 582768 w 712150"/>
                  <a:gd name="connsiteY8" fmla="*/ 116014 h 547834"/>
                  <a:gd name="connsiteX9" fmla="*/ 668089 w 712150"/>
                  <a:gd name="connsiteY9" fmla="*/ 60920 h 547834"/>
                  <a:gd name="connsiteX10" fmla="*/ 651494 w 712150"/>
                  <a:gd name="connsiteY10" fmla="*/ 173087 h 547834"/>
                  <a:gd name="connsiteX11" fmla="*/ 699052 w 712150"/>
                  <a:gd name="connsiteY11" fmla="*/ 241381 h 547834"/>
                  <a:gd name="connsiteX12" fmla="*/ 514212 w 712150"/>
                  <a:gd name="connsiteY12" fmla="*/ 523405 h 547834"/>
                  <a:gd name="connsiteX13" fmla="*/ 129102 w 712150"/>
                  <a:gd name="connsiteY13" fmla="*/ 487723 h 547834"/>
                  <a:gd name="connsiteX14" fmla="*/ 1358 w 712150"/>
                  <a:gd name="connsiteY14" fmla="*/ 250896 h 547834"/>
                  <a:gd name="connsiteX15" fmla="*/ 48973 w 712150"/>
                  <a:gd name="connsiteY15" fmla="*/ 147548 h 547834"/>
                  <a:gd name="connsiteX16" fmla="*/ 53730 w 712150"/>
                  <a:gd name="connsiteY16" fmla="*/ 68844 h 547834"/>
                  <a:gd name="connsiteX17" fmla="*/ 122868 w 712150"/>
                  <a:gd name="connsiteY17" fmla="*/ 116014 h 547834"/>
                  <a:gd name="connsiteX18" fmla="*/ 143808 w 712150"/>
                  <a:gd name="connsiteY18" fmla="*/ 48239 h 547834"/>
                  <a:gd name="connsiteX19" fmla="*/ 169822 w 712150"/>
                  <a:gd name="connsiteY19" fmla="*/ 22225 h 547834"/>
                  <a:gd name="connsiteX20" fmla="*/ 172657 w 712150"/>
                  <a:gd name="connsiteY20" fmla="*/ 22225 h 547834"/>
                  <a:gd name="connsiteX21" fmla="*/ 198671 w 712150"/>
                  <a:gd name="connsiteY21" fmla="*/ 48239 h 547834"/>
                  <a:gd name="connsiteX22" fmla="*/ 210566 w 712150"/>
                  <a:gd name="connsiteY22" fmla="*/ 118392 h 547834"/>
                  <a:gd name="connsiteX23" fmla="*/ 236264 w 712150"/>
                  <a:gd name="connsiteY23" fmla="*/ 67797 h 547834"/>
                  <a:gd name="connsiteX24" fmla="*/ 262278 w 712150"/>
                  <a:gd name="connsiteY24" fmla="*/ 41783 h 547834"/>
                  <a:gd name="connsiteX25" fmla="*/ 265113 w 712150"/>
                  <a:gd name="connsiteY25" fmla="*/ 41783 h 547834"/>
                  <a:gd name="connsiteX26" fmla="*/ 291127 w 712150"/>
                  <a:gd name="connsiteY26" fmla="*/ 67797 h 547834"/>
                  <a:gd name="connsiteX27" fmla="*/ 305401 w 712150"/>
                  <a:gd name="connsiteY27" fmla="*/ 125529 h 547834"/>
                  <a:gd name="connsiteX28" fmla="*/ 328720 w 712150"/>
                  <a:gd name="connsiteY28" fmla="*/ 41889 h 547834"/>
                  <a:gd name="connsiteX29" fmla="*/ 354734 w 712150"/>
                  <a:gd name="connsiteY29" fmla="*/ 15875 h 547834"/>
                  <a:gd name="connsiteX30" fmla="*/ 357569 w 712150"/>
                  <a:gd name="connsiteY30" fmla="*/ 15875 h 547834"/>
                  <a:gd name="connsiteX31" fmla="*/ 383583 w 712150"/>
                  <a:gd name="connsiteY31" fmla="*/ 41889 h 547834"/>
                  <a:gd name="connsiteX32" fmla="*/ 395478 w 712150"/>
                  <a:gd name="connsiteY32" fmla="*/ 106499 h 547834"/>
                  <a:gd name="connsiteX33" fmla="*/ 421176 w 712150"/>
                  <a:gd name="connsiteY33" fmla="*/ 26014 h 547834"/>
                  <a:gd name="connsiteX34" fmla="*/ 447190 w 712150"/>
                  <a:gd name="connsiteY34" fmla="*/ 0 h 547834"/>
                  <a:gd name="connsiteX0" fmla="*/ 447190 w 699516"/>
                  <a:gd name="connsiteY0" fmla="*/ 0 h 547834"/>
                  <a:gd name="connsiteX1" fmla="*/ 450025 w 699516"/>
                  <a:gd name="connsiteY1" fmla="*/ 0 h 547834"/>
                  <a:gd name="connsiteX2" fmla="*/ 476039 w 699516"/>
                  <a:gd name="connsiteY2" fmla="*/ 26014 h 547834"/>
                  <a:gd name="connsiteX3" fmla="*/ 483176 w 699516"/>
                  <a:gd name="connsiteY3" fmla="*/ 120771 h 547834"/>
                  <a:gd name="connsiteX4" fmla="*/ 513632 w 699516"/>
                  <a:gd name="connsiteY4" fmla="*/ 51414 h 547834"/>
                  <a:gd name="connsiteX5" fmla="*/ 539646 w 699516"/>
                  <a:gd name="connsiteY5" fmla="*/ 25400 h 547834"/>
                  <a:gd name="connsiteX6" fmla="*/ 542481 w 699516"/>
                  <a:gd name="connsiteY6" fmla="*/ 25400 h 547834"/>
                  <a:gd name="connsiteX7" fmla="*/ 568495 w 699516"/>
                  <a:gd name="connsiteY7" fmla="*/ 51414 h 547834"/>
                  <a:gd name="connsiteX8" fmla="*/ 582768 w 699516"/>
                  <a:gd name="connsiteY8" fmla="*/ 116014 h 547834"/>
                  <a:gd name="connsiteX9" fmla="*/ 668089 w 699516"/>
                  <a:gd name="connsiteY9" fmla="*/ 60920 h 547834"/>
                  <a:gd name="connsiteX10" fmla="*/ 651494 w 699516"/>
                  <a:gd name="connsiteY10" fmla="*/ 173087 h 547834"/>
                  <a:gd name="connsiteX11" fmla="*/ 699052 w 699516"/>
                  <a:gd name="connsiteY11" fmla="*/ 241381 h 547834"/>
                  <a:gd name="connsiteX12" fmla="*/ 514212 w 699516"/>
                  <a:gd name="connsiteY12" fmla="*/ 523405 h 547834"/>
                  <a:gd name="connsiteX13" fmla="*/ 129102 w 699516"/>
                  <a:gd name="connsiteY13" fmla="*/ 487723 h 547834"/>
                  <a:gd name="connsiteX14" fmla="*/ 1358 w 699516"/>
                  <a:gd name="connsiteY14" fmla="*/ 250896 h 547834"/>
                  <a:gd name="connsiteX15" fmla="*/ 48973 w 699516"/>
                  <a:gd name="connsiteY15" fmla="*/ 147548 h 547834"/>
                  <a:gd name="connsiteX16" fmla="*/ 53730 w 699516"/>
                  <a:gd name="connsiteY16" fmla="*/ 68844 h 547834"/>
                  <a:gd name="connsiteX17" fmla="*/ 122868 w 699516"/>
                  <a:gd name="connsiteY17" fmla="*/ 116014 h 547834"/>
                  <a:gd name="connsiteX18" fmla="*/ 143808 w 699516"/>
                  <a:gd name="connsiteY18" fmla="*/ 48239 h 547834"/>
                  <a:gd name="connsiteX19" fmla="*/ 169822 w 699516"/>
                  <a:gd name="connsiteY19" fmla="*/ 22225 h 547834"/>
                  <a:gd name="connsiteX20" fmla="*/ 172657 w 699516"/>
                  <a:gd name="connsiteY20" fmla="*/ 22225 h 547834"/>
                  <a:gd name="connsiteX21" fmla="*/ 198671 w 699516"/>
                  <a:gd name="connsiteY21" fmla="*/ 48239 h 547834"/>
                  <a:gd name="connsiteX22" fmla="*/ 210566 w 699516"/>
                  <a:gd name="connsiteY22" fmla="*/ 118392 h 547834"/>
                  <a:gd name="connsiteX23" fmla="*/ 236264 w 699516"/>
                  <a:gd name="connsiteY23" fmla="*/ 67797 h 547834"/>
                  <a:gd name="connsiteX24" fmla="*/ 262278 w 699516"/>
                  <a:gd name="connsiteY24" fmla="*/ 41783 h 547834"/>
                  <a:gd name="connsiteX25" fmla="*/ 265113 w 699516"/>
                  <a:gd name="connsiteY25" fmla="*/ 41783 h 547834"/>
                  <a:gd name="connsiteX26" fmla="*/ 291127 w 699516"/>
                  <a:gd name="connsiteY26" fmla="*/ 67797 h 547834"/>
                  <a:gd name="connsiteX27" fmla="*/ 305401 w 699516"/>
                  <a:gd name="connsiteY27" fmla="*/ 125529 h 547834"/>
                  <a:gd name="connsiteX28" fmla="*/ 328720 w 699516"/>
                  <a:gd name="connsiteY28" fmla="*/ 41889 h 547834"/>
                  <a:gd name="connsiteX29" fmla="*/ 354734 w 699516"/>
                  <a:gd name="connsiteY29" fmla="*/ 15875 h 547834"/>
                  <a:gd name="connsiteX30" fmla="*/ 357569 w 699516"/>
                  <a:gd name="connsiteY30" fmla="*/ 15875 h 547834"/>
                  <a:gd name="connsiteX31" fmla="*/ 383583 w 699516"/>
                  <a:gd name="connsiteY31" fmla="*/ 41889 h 547834"/>
                  <a:gd name="connsiteX32" fmla="*/ 395478 w 699516"/>
                  <a:gd name="connsiteY32" fmla="*/ 106499 h 547834"/>
                  <a:gd name="connsiteX33" fmla="*/ 421176 w 699516"/>
                  <a:gd name="connsiteY33" fmla="*/ 26014 h 547834"/>
                  <a:gd name="connsiteX34" fmla="*/ 447190 w 699516"/>
                  <a:gd name="connsiteY34" fmla="*/ 0 h 547834"/>
                  <a:gd name="connsiteX0" fmla="*/ 447190 w 699516"/>
                  <a:gd name="connsiteY0" fmla="*/ 0 h 547834"/>
                  <a:gd name="connsiteX1" fmla="*/ 450025 w 699516"/>
                  <a:gd name="connsiteY1" fmla="*/ 0 h 547834"/>
                  <a:gd name="connsiteX2" fmla="*/ 476039 w 699516"/>
                  <a:gd name="connsiteY2" fmla="*/ 26014 h 547834"/>
                  <a:gd name="connsiteX3" fmla="*/ 483176 w 699516"/>
                  <a:gd name="connsiteY3" fmla="*/ 120771 h 547834"/>
                  <a:gd name="connsiteX4" fmla="*/ 513632 w 699516"/>
                  <a:gd name="connsiteY4" fmla="*/ 51414 h 547834"/>
                  <a:gd name="connsiteX5" fmla="*/ 539646 w 699516"/>
                  <a:gd name="connsiteY5" fmla="*/ 25400 h 547834"/>
                  <a:gd name="connsiteX6" fmla="*/ 542481 w 699516"/>
                  <a:gd name="connsiteY6" fmla="*/ 25400 h 547834"/>
                  <a:gd name="connsiteX7" fmla="*/ 568495 w 699516"/>
                  <a:gd name="connsiteY7" fmla="*/ 51414 h 547834"/>
                  <a:gd name="connsiteX8" fmla="*/ 582768 w 699516"/>
                  <a:gd name="connsiteY8" fmla="*/ 116014 h 547834"/>
                  <a:gd name="connsiteX9" fmla="*/ 668089 w 699516"/>
                  <a:gd name="connsiteY9" fmla="*/ 60920 h 547834"/>
                  <a:gd name="connsiteX10" fmla="*/ 651494 w 699516"/>
                  <a:gd name="connsiteY10" fmla="*/ 173087 h 547834"/>
                  <a:gd name="connsiteX11" fmla="*/ 699052 w 699516"/>
                  <a:gd name="connsiteY11" fmla="*/ 241381 h 547834"/>
                  <a:gd name="connsiteX12" fmla="*/ 514212 w 699516"/>
                  <a:gd name="connsiteY12" fmla="*/ 523405 h 547834"/>
                  <a:gd name="connsiteX13" fmla="*/ 129102 w 699516"/>
                  <a:gd name="connsiteY13" fmla="*/ 487723 h 547834"/>
                  <a:gd name="connsiteX14" fmla="*/ 1358 w 699516"/>
                  <a:gd name="connsiteY14" fmla="*/ 250896 h 547834"/>
                  <a:gd name="connsiteX15" fmla="*/ 48973 w 699516"/>
                  <a:gd name="connsiteY15" fmla="*/ 147548 h 547834"/>
                  <a:gd name="connsiteX16" fmla="*/ 53730 w 699516"/>
                  <a:gd name="connsiteY16" fmla="*/ 68844 h 547834"/>
                  <a:gd name="connsiteX17" fmla="*/ 122868 w 699516"/>
                  <a:gd name="connsiteY17" fmla="*/ 116014 h 547834"/>
                  <a:gd name="connsiteX18" fmla="*/ 143808 w 699516"/>
                  <a:gd name="connsiteY18" fmla="*/ 48239 h 547834"/>
                  <a:gd name="connsiteX19" fmla="*/ 169822 w 699516"/>
                  <a:gd name="connsiteY19" fmla="*/ 22225 h 547834"/>
                  <a:gd name="connsiteX20" fmla="*/ 172657 w 699516"/>
                  <a:gd name="connsiteY20" fmla="*/ 22225 h 547834"/>
                  <a:gd name="connsiteX21" fmla="*/ 198671 w 699516"/>
                  <a:gd name="connsiteY21" fmla="*/ 48239 h 547834"/>
                  <a:gd name="connsiteX22" fmla="*/ 210566 w 699516"/>
                  <a:gd name="connsiteY22" fmla="*/ 118392 h 547834"/>
                  <a:gd name="connsiteX23" fmla="*/ 236264 w 699516"/>
                  <a:gd name="connsiteY23" fmla="*/ 67797 h 547834"/>
                  <a:gd name="connsiteX24" fmla="*/ 262278 w 699516"/>
                  <a:gd name="connsiteY24" fmla="*/ 41783 h 547834"/>
                  <a:gd name="connsiteX25" fmla="*/ 265113 w 699516"/>
                  <a:gd name="connsiteY25" fmla="*/ 41783 h 547834"/>
                  <a:gd name="connsiteX26" fmla="*/ 291127 w 699516"/>
                  <a:gd name="connsiteY26" fmla="*/ 67797 h 547834"/>
                  <a:gd name="connsiteX27" fmla="*/ 305401 w 699516"/>
                  <a:gd name="connsiteY27" fmla="*/ 125529 h 547834"/>
                  <a:gd name="connsiteX28" fmla="*/ 328720 w 699516"/>
                  <a:gd name="connsiteY28" fmla="*/ 41889 h 547834"/>
                  <a:gd name="connsiteX29" fmla="*/ 354734 w 699516"/>
                  <a:gd name="connsiteY29" fmla="*/ 15875 h 547834"/>
                  <a:gd name="connsiteX30" fmla="*/ 357569 w 699516"/>
                  <a:gd name="connsiteY30" fmla="*/ 15875 h 547834"/>
                  <a:gd name="connsiteX31" fmla="*/ 383583 w 699516"/>
                  <a:gd name="connsiteY31" fmla="*/ 41889 h 547834"/>
                  <a:gd name="connsiteX32" fmla="*/ 395478 w 699516"/>
                  <a:gd name="connsiteY32" fmla="*/ 106499 h 547834"/>
                  <a:gd name="connsiteX33" fmla="*/ 421176 w 699516"/>
                  <a:gd name="connsiteY33" fmla="*/ 26014 h 547834"/>
                  <a:gd name="connsiteX34" fmla="*/ 447190 w 699516"/>
                  <a:gd name="connsiteY34" fmla="*/ 0 h 547834"/>
                  <a:gd name="connsiteX0" fmla="*/ 447190 w 711371"/>
                  <a:gd name="connsiteY0" fmla="*/ 0 h 545944"/>
                  <a:gd name="connsiteX1" fmla="*/ 450025 w 711371"/>
                  <a:gd name="connsiteY1" fmla="*/ 0 h 545944"/>
                  <a:gd name="connsiteX2" fmla="*/ 476039 w 711371"/>
                  <a:gd name="connsiteY2" fmla="*/ 26014 h 545944"/>
                  <a:gd name="connsiteX3" fmla="*/ 483176 w 711371"/>
                  <a:gd name="connsiteY3" fmla="*/ 120771 h 545944"/>
                  <a:gd name="connsiteX4" fmla="*/ 513632 w 711371"/>
                  <a:gd name="connsiteY4" fmla="*/ 51414 h 545944"/>
                  <a:gd name="connsiteX5" fmla="*/ 539646 w 711371"/>
                  <a:gd name="connsiteY5" fmla="*/ 25400 h 545944"/>
                  <a:gd name="connsiteX6" fmla="*/ 542481 w 711371"/>
                  <a:gd name="connsiteY6" fmla="*/ 25400 h 545944"/>
                  <a:gd name="connsiteX7" fmla="*/ 568495 w 711371"/>
                  <a:gd name="connsiteY7" fmla="*/ 51414 h 545944"/>
                  <a:gd name="connsiteX8" fmla="*/ 582768 w 711371"/>
                  <a:gd name="connsiteY8" fmla="*/ 116014 h 545944"/>
                  <a:gd name="connsiteX9" fmla="*/ 668089 w 711371"/>
                  <a:gd name="connsiteY9" fmla="*/ 60920 h 545944"/>
                  <a:gd name="connsiteX10" fmla="*/ 651494 w 711371"/>
                  <a:gd name="connsiteY10" fmla="*/ 173087 h 545944"/>
                  <a:gd name="connsiteX11" fmla="*/ 710947 w 711371"/>
                  <a:gd name="connsiteY11" fmla="*/ 267549 h 545944"/>
                  <a:gd name="connsiteX12" fmla="*/ 514212 w 711371"/>
                  <a:gd name="connsiteY12" fmla="*/ 523405 h 545944"/>
                  <a:gd name="connsiteX13" fmla="*/ 129102 w 711371"/>
                  <a:gd name="connsiteY13" fmla="*/ 487723 h 545944"/>
                  <a:gd name="connsiteX14" fmla="*/ 1358 w 711371"/>
                  <a:gd name="connsiteY14" fmla="*/ 250896 h 545944"/>
                  <a:gd name="connsiteX15" fmla="*/ 48973 w 711371"/>
                  <a:gd name="connsiteY15" fmla="*/ 147548 h 545944"/>
                  <a:gd name="connsiteX16" fmla="*/ 53730 w 711371"/>
                  <a:gd name="connsiteY16" fmla="*/ 68844 h 545944"/>
                  <a:gd name="connsiteX17" fmla="*/ 122868 w 711371"/>
                  <a:gd name="connsiteY17" fmla="*/ 116014 h 545944"/>
                  <a:gd name="connsiteX18" fmla="*/ 143808 w 711371"/>
                  <a:gd name="connsiteY18" fmla="*/ 48239 h 545944"/>
                  <a:gd name="connsiteX19" fmla="*/ 169822 w 711371"/>
                  <a:gd name="connsiteY19" fmla="*/ 22225 h 545944"/>
                  <a:gd name="connsiteX20" fmla="*/ 172657 w 711371"/>
                  <a:gd name="connsiteY20" fmla="*/ 22225 h 545944"/>
                  <a:gd name="connsiteX21" fmla="*/ 198671 w 711371"/>
                  <a:gd name="connsiteY21" fmla="*/ 48239 h 545944"/>
                  <a:gd name="connsiteX22" fmla="*/ 210566 w 711371"/>
                  <a:gd name="connsiteY22" fmla="*/ 118392 h 545944"/>
                  <a:gd name="connsiteX23" fmla="*/ 236264 w 711371"/>
                  <a:gd name="connsiteY23" fmla="*/ 67797 h 545944"/>
                  <a:gd name="connsiteX24" fmla="*/ 262278 w 711371"/>
                  <a:gd name="connsiteY24" fmla="*/ 41783 h 545944"/>
                  <a:gd name="connsiteX25" fmla="*/ 265113 w 711371"/>
                  <a:gd name="connsiteY25" fmla="*/ 41783 h 545944"/>
                  <a:gd name="connsiteX26" fmla="*/ 291127 w 711371"/>
                  <a:gd name="connsiteY26" fmla="*/ 67797 h 545944"/>
                  <a:gd name="connsiteX27" fmla="*/ 305401 w 711371"/>
                  <a:gd name="connsiteY27" fmla="*/ 125529 h 545944"/>
                  <a:gd name="connsiteX28" fmla="*/ 328720 w 711371"/>
                  <a:gd name="connsiteY28" fmla="*/ 41889 h 545944"/>
                  <a:gd name="connsiteX29" fmla="*/ 354734 w 711371"/>
                  <a:gd name="connsiteY29" fmla="*/ 15875 h 545944"/>
                  <a:gd name="connsiteX30" fmla="*/ 357569 w 711371"/>
                  <a:gd name="connsiteY30" fmla="*/ 15875 h 545944"/>
                  <a:gd name="connsiteX31" fmla="*/ 383583 w 711371"/>
                  <a:gd name="connsiteY31" fmla="*/ 41889 h 545944"/>
                  <a:gd name="connsiteX32" fmla="*/ 395478 w 711371"/>
                  <a:gd name="connsiteY32" fmla="*/ 106499 h 545944"/>
                  <a:gd name="connsiteX33" fmla="*/ 421176 w 711371"/>
                  <a:gd name="connsiteY33" fmla="*/ 26014 h 545944"/>
                  <a:gd name="connsiteX34" fmla="*/ 447190 w 711371"/>
                  <a:gd name="connsiteY34" fmla="*/ 0 h 545944"/>
                  <a:gd name="connsiteX0" fmla="*/ 447190 w 711371"/>
                  <a:gd name="connsiteY0" fmla="*/ 0 h 545944"/>
                  <a:gd name="connsiteX1" fmla="*/ 450025 w 711371"/>
                  <a:gd name="connsiteY1" fmla="*/ 0 h 545944"/>
                  <a:gd name="connsiteX2" fmla="*/ 476039 w 711371"/>
                  <a:gd name="connsiteY2" fmla="*/ 26014 h 545944"/>
                  <a:gd name="connsiteX3" fmla="*/ 483176 w 711371"/>
                  <a:gd name="connsiteY3" fmla="*/ 120771 h 545944"/>
                  <a:gd name="connsiteX4" fmla="*/ 513632 w 711371"/>
                  <a:gd name="connsiteY4" fmla="*/ 51414 h 545944"/>
                  <a:gd name="connsiteX5" fmla="*/ 539646 w 711371"/>
                  <a:gd name="connsiteY5" fmla="*/ 25400 h 545944"/>
                  <a:gd name="connsiteX6" fmla="*/ 542481 w 711371"/>
                  <a:gd name="connsiteY6" fmla="*/ 25400 h 545944"/>
                  <a:gd name="connsiteX7" fmla="*/ 568495 w 711371"/>
                  <a:gd name="connsiteY7" fmla="*/ 51414 h 545944"/>
                  <a:gd name="connsiteX8" fmla="*/ 582768 w 711371"/>
                  <a:gd name="connsiteY8" fmla="*/ 116014 h 545944"/>
                  <a:gd name="connsiteX9" fmla="*/ 668089 w 711371"/>
                  <a:gd name="connsiteY9" fmla="*/ 60920 h 545944"/>
                  <a:gd name="connsiteX10" fmla="*/ 651494 w 711371"/>
                  <a:gd name="connsiteY10" fmla="*/ 173087 h 545944"/>
                  <a:gd name="connsiteX11" fmla="*/ 710947 w 711371"/>
                  <a:gd name="connsiteY11" fmla="*/ 267549 h 545944"/>
                  <a:gd name="connsiteX12" fmla="*/ 514212 w 711371"/>
                  <a:gd name="connsiteY12" fmla="*/ 523405 h 545944"/>
                  <a:gd name="connsiteX13" fmla="*/ 129102 w 711371"/>
                  <a:gd name="connsiteY13" fmla="*/ 487723 h 545944"/>
                  <a:gd name="connsiteX14" fmla="*/ 1358 w 711371"/>
                  <a:gd name="connsiteY14" fmla="*/ 250896 h 545944"/>
                  <a:gd name="connsiteX15" fmla="*/ 48973 w 711371"/>
                  <a:gd name="connsiteY15" fmla="*/ 147548 h 545944"/>
                  <a:gd name="connsiteX16" fmla="*/ 53730 w 711371"/>
                  <a:gd name="connsiteY16" fmla="*/ 68844 h 545944"/>
                  <a:gd name="connsiteX17" fmla="*/ 122868 w 711371"/>
                  <a:gd name="connsiteY17" fmla="*/ 116014 h 545944"/>
                  <a:gd name="connsiteX18" fmla="*/ 143808 w 711371"/>
                  <a:gd name="connsiteY18" fmla="*/ 48239 h 545944"/>
                  <a:gd name="connsiteX19" fmla="*/ 169822 w 711371"/>
                  <a:gd name="connsiteY19" fmla="*/ 22225 h 545944"/>
                  <a:gd name="connsiteX20" fmla="*/ 172657 w 711371"/>
                  <a:gd name="connsiteY20" fmla="*/ 22225 h 545944"/>
                  <a:gd name="connsiteX21" fmla="*/ 198671 w 711371"/>
                  <a:gd name="connsiteY21" fmla="*/ 48239 h 545944"/>
                  <a:gd name="connsiteX22" fmla="*/ 210566 w 711371"/>
                  <a:gd name="connsiteY22" fmla="*/ 118392 h 545944"/>
                  <a:gd name="connsiteX23" fmla="*/ 236264 w 711371"/>
                  <a:gd name="connsiteY23" fmla="*/ 67797 h 545944"/>
                  <a:gd name="connsiteX24" fmla="*/ 262278 w 711371"/>
                  <a:gd name="connsiteY24" fmla="*/ 41783 h 545944"/>
                  <a:gd name="connsiteX25" fmla="*/ 265113 w 711371"/>
                  <a:gd name="connsiteY25" fmla="*/ 41783 h 545944"/>
                  <a:gd name="connsiteX26" fmla="*/ 291127 w 711371"/>
                  <a:gd name="connsiteY26" fmla="*/ 67797 h 545944"/>
                  <a:gd name="connsiteX27" fmla="*/ 305401 w 711371"/>
                  <a:gd name="connsiteY27" fmla="*/ 125529 h 545944"/>
                  <a:gd name="connsiteX28" fmla="*/ 328720 w 711371"/>
                  <a:gd name="connsiteY28" fmla="*/ 41889 h 545944"/>
                  <a:gd name="connsiteX29" fmla="*/ 354734 w 711371"/>
                  <a:gd name="connsiteY29" fmla="*/ 15875 h 545944"/>
                  <a:gd name="connsiteX30" fmla="*/ 357569 w 711371"/>
                  <a:gd name="connsiteY30" fmla="*/ 15875 h 545944"/>
                  <a:gd name="connsiteX31" fmla="*/ 383583 w 711371"/>
                  <a:gd name="connsiteY31" fmla="*/ 41889 h 545944"/>
                  <a:gd name="connsiteX32" fmla="*/ 395478 w 711371"/>
                  <a:gd name="connsiteY32" fmla="*/ 106499 h 545944"/>
                  <a:gd name="connsiteX33" fmla="*/ 421176 w 711371"/>
                  <a:gd name="connsiteY33" fmla="*/ 26014 h 545944"/>
                  <a:gd name="connsiteX34" fmla="*/ 447190 w 711371"/>
                  <a:gd name="connsiteY34" fmla="*/ 0 h 545944"/>
                  <a:gd name="connsiteX0" fmla="*/ 447190 w 711371"/>
                  <a:gd name="connsiteY0" fmla="*/ 0 h 545944"/>
                  <a:gd name="connsiteX1" fmla="*/ 450025 w 711371"/>
                  <a:gd name="connsiteY1" fmla="*/ 0 h 545944"/>
                  <a:gd name="connsiteX2" fmla="*/ 476039 w 711371"/>
                  <a:gd name="connsiteY2" fmla="*/ 26014 h 545944"/>
                  <a:gd name="connsiteX3" fmla="*/ 483176 w 711371"/>
                  <a:gd name="connsiteY3" fmla="*/ 120771 h 545944"/>
                  <a:gd name="connsiteX4" fmla="*/ 513632 w 711371"/>
                  <a:gd name="connsiteY4" fmla="*/ 51414 h 545944"/>
                  <a:gd name="connsiteX5" fmla="*/ 539646 w 711371"/>
                  <a:gd name="connsiteY5" fmla="*/ 25400 h 545944"/>
                  <a:gd name="connsiteX6" fmla="*/ 542481 w 711371"/>
                  <a:gd name="connsiteY6" fmla="*/ 25400 h 545944"/>
                  <a:gd name="connsiteX7" fmla="*/ 568495 w 711371"/>
                  <a:gd name="connsiteY7" fmla="*/ 51414 h 545944"/>
                  <a:gd name="connsiteX8" fmla="*/ 582768 w 711371"/>
                  <a:gd name="connsiteY8" fmla="*/ 116014 h 545944"/>
                  <a:gd name="connsiteX9" fmla="*/ 668089 w 711371"/>
                  <a:gd name="connsiteY9" fmla="*/ 60920 h 545944"/>
                  <a:gd name="connsiteX10" fmla="*/ 651494 w 711371"/>
                  <a:gd name="connsiteY10" fmla="*/ 173087 h 545944"/>
                  <a:gd name="connsiteX11" fmla="*/ 710947 w 711371"/>
                  <a:gd name="connsiteY11" fmla="*/ 267549 h 545944"/>
                  <a:gd name="connsiteX12" fmla="*/ 514212 w 711371"/>
                  <a:gd name="connsiteY12" fmla="*/ 523405 h 545944"/>
                  <a:gd name="connsiteX13" fmla="*/ 129102 w 711371"/>
                  <a:gd name="connsiteY13" fmla="*/ 487723 h 545944"/>
                  <a:gd name="connsiteX14" fmla="*/ 1358 w 711371"/>
                  <a:gd name="connsiteY14" fmla="*/ 250896 h 545944"/>
                  <a:gd name="connsiteX15" fmla="*/ 48973 w 711371"/>
                  <a:gd name="connsiteY15" fmla="*/ 147548 h 545944"/>
                  <a:gd name="connsiteX16" fmla="*/ 53730 w 711371"/>
                  <a:gd name="connsiteY16" fmla="*/ 68844 h 545944"/>
                  <a:gd name="connsiteX17" fmla="*/ 122868 w 711371"/>
                  <a:gd name="connsiteY17" fmla="*/ 116014 h 545944"/>
                  <a:gd name="connsiteX18" fmla="*/ 143808 w 711371"/>
                  <a:gd name="connsiteY18" fmla="*/ 48239 h 545944"/>
                  <a:gd name="connsiteX19" fmla="*/ 169822 w 711371"/>
                  <a:gd name="connsiteY19" fmla="*/ 22225 h 545944"/>
                  <a:gd name="connsiteX20" fmla="*/ 172657 w 711371"/>
                  <a:gd name="connsiteY20" fmla="*/ 22225 h 545944"/>
                  <a:gd name="connsiteX21" fmla="*/ 198671 w 711371"/>
                  <a:gd name="connsiteY21" fmla="*/ 48239 h 545944"/>
                  <a:gd name="connsiteX22" fmla="*/ 210566 w 711371"/>
                  <a:gd name="connsiteY22" fmla="*/ 118392 h 545944"/>
                  <a:gd name="connsiteX23" fmla="*/ 236264 w 711371"/>
                  <a:gd name="connsiteY23" fmla="*/ 67797 h 545944"/>
                  <a:gd name="connsiteX24" fmla="*/ 262278 w 711371"/>
                  <a:gd name="connsiteY24" fmla="*/ 41783 h 545944"/>
                  <a:gd name="connsiteX25" fmla="*/ 265113 w 711371"/>
                  <a:gd name="connsiteY25" fmla="*/ 41783 h 545944"/>
                  <a:gd name="connsiteX26" fmla="*/ 291127 w 711371"/>
                  <a:gd name="connsiteY26" fmla="*/ 67797 h 545944"/>
                  <a:gd name="connsiteX27" fmla="*/ 305401 w 711371"/>
                  <a:gd name="connsiteY27" fmla="*/ 125529 h 545944"/>
                  <a:gd name="connsiteX28" fmla="*/ 328720 w 711371"/>
                  <a:gd name="connsiteY28" fmla="*/ 41889 h 545944"/>
                  <a:gd name="connsiteX29" fmla="*/ 354734 w 711371"/>
                  <a:gd name="connsiteY29" fmla="*/ 15875 h 545944"/>
                  <a:gd name="connsiteX30" fmla="*/ 357569 w 711371"/>
                  <a:gd name="connsiteY30" fmla="*/ 15875 h 545944"/>
                  <a:gd name="connsiteX31" fmla="*/ 383583 w 711371"/>
                  <a:gd name="connsiteY31" fmla="*/ 41889 h 545944"/>
                  <a:gd name="connsiteX32" fmla="*/ 395478 w 711371"/>
                  <a:gd name="connsiteY32" fmla="*/ 106499 h 545944"/>
                  <a:gd name="connsiteX33" fmla="*/ 421176 w 711371"/>
                  <a:gd name="connsiteY33" fmla="*/ 26014 h 545944"/>
                  <a:gd name="connsiteX34" fmla="*/ 447190 w 711371"/>
                  <a:gd name="connsiteY34" fmla="*/ 0 h 545944"/>
                  <a:gd name="connsiteX0" fmla="*/ 447190 w 711371"/>
                  <a:gd name="connsiteY0" fmla="*/ 0 h 545430"/>
                  <a:gd name="connsiteX1" fmla="*/ 450025 w 711371"/>
                  <a:gd name="connsiteY1" fmla="*/ 0 h 545430"/>
                  <a:gd name="connsiteX2" fmla="*/ 476039 w 711371"/>
                  <a:gd name="connsiteY2" fmla="*/ 26014 h 545430"/>
                  <a:gd name="connsiteX3" fmla="*/ 483176 w 711371"/>
                  <a:gd name="connsiteY3" fmla="*/ 120771 h 545430"/>
                  <a:gd name="connsiteX4" fmla="*/ 513632 w 711371"/>
                  <a:gd name="connsiteY4" fmla="*/ 51414 h 545430"/>
                  <a:gd name="connsiteX5" fmla="*/ 539646 w 711371"/>
                  <a:gd name="connsiteY5" fmla="*/ 25400 h 545430"/>
                  <a:gd name="connsiteX6" fmla="*/ 542481 w 711371"/>
                  <a:gd name="connsiteY6" fmla="*/ 25400 h 545430"/>
                  <a:gd name="connsiteX7" fmla="*/ 568495 w 711371"/>
                  <a:gd name="connsiteY7" fmla="*/ 51414 h 545430"/>
                  <a:gd name="connsiteX8" fmla="*/ 582768 w 711371"/>
                  <a:gd name="connsiteY8" fmla="*/ 116014 h 545430"/>
                  <a:gd name="connsiteX9" fmla="*/ 668089 w 711371"/>
                  <a:gd name="connsiteY9" fmla="*/ 60920 h 545430"/>
                  <a:gd name="connsiteX10" fmla="*/ 651494 w 711371"/>
                  <a:gd name="connsiteY10" fmla="*/ 173087 h 545430"/>
                  <a:gd name="connsiteX11" fmla="*/ 710947 w 711371"/>
                  <a:gd name="connsiteY11" fmla="*/ 274686 h 545430"/>
                  <a:gd name="connsiteX12" fmla="*/ 514212 w 711371"/>
                  <a:gd name="connsiteY12" fmla="*/ 523405 h 545430"/>
                  <a:gd name="connsiteX13" fmla="*/ 129102 w 711371"/>
                  <a:gd name="connsiteY13" fmla="*/ 487723 h 545430"/>
                  <a:gd name="connsiteX14" fmla="*/ 1358 w 711371"/>
                  <a:gd name="connsiteY14" fmla="*/ 250896 h 545430"/>
                  <a:gd name="connsiteX15" fmla="*/ 48973 w 711371"/>
                  <a:gd name="connsiteY15" fmla="*/ 147548 h 545430"/>
                  <a:gd name="connsiteX16" fmla="*/ 53730 w 711371"/>
                  <a:gd name="connsiteY16" fmla="*/ 68844 h 545430"/>
                  <a:gd name="connsiteX17" fmla="*/ 122868 w 711371"/>
                  <a:gd name="connsiteY17" fmla="*/ 116014 h 545430"/>
                  <a:gd name="connsiteX18" fmla="*/ 143808 w 711371"/>
                  <a:gd name="connsiteY18" fmla="*/ 48239 h 545430"/>
                  <a:gd name="connsiteX19" fmla="*/ 169822 w 711371"/>
                  <a:gd name="connsiteY19" fmla="*/ 22225 h 545430"/>
                  <a:gd name="connsiteX20" fmla="*/ 172657 w 711371"/>
                  <a:gd name="connsiteY20" fmla="*/ 22225 h 545430"/>
                  <a:gd name="connsiteX21" fmla="*/ 198671 w 711371"/>
                  <a:gd name="connsiteY21" fmla="*/ 48239 h 545430"/>
                  <a:gd name="connsiteX22" fmla="*/ 210566 w 711371"/>
                  <a:gd name="connsiteY22" fmla="*/ 118392 h 545430"/>
                  <a:gd name="connsiteX23" fmla="*/ 236264 w 711371"/>
                  <a:gd name="connsiteY23" fmla="*/ 67797 h 545430"/>
                  <a:gd name="connsiteX24" fmla="*/ 262278 w 711371"/>
                  <a:gd name="connsiteY24" fmla="*/ 41783 h 545430"/>
                  <a:gd name="connsiteX25" fmla="*/ 265113 w 711371"/>
                  <a:gd name="connsiteY25" fmla="*/ 41783 h 545430"/>
                  <a:gd name="connsiteX26" fmla="*/ 291127 w 711371"/>
                  <a:gd name="connsiteY26" fmla="*/ 67797 h 545430"/>
                  <a:gd name="connsiteX27" fmla="*/ 305401 w 711371"/>
                  <a:gd name="connsiteY27" fmla="*/ 125529 h 545430"/>
                  <a:gd name="connsiteX28" fmla="*/ 328720 w 711371"/>
                  <a:gd name="connsiteY28" fmla="*/ 41889 h 545430"/>
                  <a:gd name="connsiteX29" fmla="*/ 354734 w 711371"/>
                  <a:gd name="connsiteY29" fmla="*/ 15875 h 545430"/>
                  <a:gd name="connsiteX30" fmla="*/ 357569 w 711371"/>
                  <a:gd name="connsiteY30" fmla="*/ 15875 h 545430"/>
                  <a:gd name="connsiteX31" fmla="*/ 383583 w 711371"/>
                  <a:gd name="connsiteY31" fmla="*/ 41889 h 545430"/>
                  <a:gd name="connsiteX32" fmla="*/ 395478 w 711371"/>
                  <a:gd name="connsiteY32" fmla="*/ 106499 h 545430"/>
                  <a:gd name="connsiteX33" fmla="*/ 421176 w 711371"/>
                  <a:gd name="connsiteY33" fmla="*/ 26014 h 545430"/>
                  <a:gd name="connsiteX34" fmla="*/ 447190 w 711371"/>
                  <a:gd name="connsiteY34" fmla="*/ 0 h 545430"/>
                  <a:gd name="connsiteX0" fmla="*/ 447190 w 712306"/>
                  <a:gd name="connsiteY0" fmla="*/ 0 h 545430"/>
                  <a:gd name="connsiteX1" fmla="*/ 450025 w 712306"/>
                  <a:gd name="connsiteY1" fmla="*/ 0 h 545430"/>
                  <a:gd name="connsiteX2" fmla="*/ 476039 w 712306"/>
                  <a:gd name="connsiteY2" fmla="*/ 26014 h 545430"/>
                  <a:gd name="connsiteX3" fmla="*/ 483176 w 712306"/>
                  <a:gd name="connsiteY3" fmla="*/ 120771 h 545430"/>
                  <a:gd name="connsiteX4" fmla="*/ 513632 w 712306"/>
                  <a:gd name="connsiteY4" fmla="*/ 51414 h 545430"/>
                  <a:gd name="connsiteX5" fmla="*/ 539646 w 712306"/>
                  <a:gd name="connsiteY5" fmla="*/ 25400 h 545430"/>
                  <a:gd name="connsiteX6" fmla="*/ 542481 w 712306"/>
                  <a:gd name="connsiteY6" fmla="*/ 25400 h 545430"/>
                  <a:gd name="connsiteX7" fmla="*/ 568495 w 712306"/>
                  <a:gd name="connsiteY7" fmla="*/ 51414 h 545430"/>
                  <a:gd name="connsiteX8" fmla="*/ 582768 w 712306"/>
                  <a:gd name="connsiteY8" fmla="*/ 116014 h 545430"/>
                  <a:gd name="connsiteX9" fmla="*/ 668089 w 712306"/>
                  <a:gd name="connsiteY9" fmla="*/ 60920 h 545430"/>
                  <a:gd name="connsiteX10" fmla="*/ 651494 w 712306"/>
                  <a:gd name="connsiteY10" fmla="*/ 173087 h 545430"/>
                  <a:gd name="connsiteX11" fmla="*/ 710947 w 712306"/>
                  <a:gd name="connsiteY11" fmla="*/ 274686 h 545430"/>
                  <a:gd name="connsiteX12" fmla="*/ 514212 w 712306"/>
                  <a:gd name="connsiteY12" fmla="*/ 523405 h 545430"/>
                  <a:gd name="connsiteX13" fmla="*/ 129102 w 712306"/>
                  <a:gd name="connsiteY13" fmla="*/ 487723 h 545430"/>
                  <a:gd name="connsiteX14" fmla="*/ 1358 w 712306"/>
                  <a:gd name="connsiteY14" fmla="*/ 250896 h 545430"/>
                  <a:gd name="connsiteX15" fmla="*/ 48973 w 712306"/>
                  <a:gd name="connsiteY15" fmla="*/ 147548 h 545430"/>
                  <a:gd name="connsiteX16" fmla="*/ 53730 w 712306"/>
                  <a:gd name="connsiteY16" fmla="*/ 68844 h 545430"/>
                  <a:gd name="connsiteX17" fmla="*/ 122868 w 712306"/>
                  <a:gd name="connsiteY17" fmla="*/ 116014 h 545430"/>
                  <a:gd name="connsiteX18" fmla="*/ 143808 w 712306"/>
                  <a:gd name="connsiteY18" fmla="*/ 48239 h 545430"/>
                  <a:gd name="connsiteX19" fmla="*/ 169822 w 712306"/>
                  <a:gd name="connsiteY19" fmla="*/ 22225 h 545430"/>
                  <a:gd name="connsiteX20" fmla="*/ 172657 w 712306"/>
                  <a:gd name="connsiteY20" fmla="*/ 22225 h 545430"/>
                  <a:gd name="connsiteX21" fmla="*/ 198671 w 712306"/>
                  <a:gd name="connsiteY21" fmla="*/ 48239 h 545430"/>
                  <a:gd name="connsiteX22" fmla="*/ 210566 w 712306"/>
                  <a:gd name="connsiteY22" fmla="*/ 118392 h 545430"/>
                  <a:gd name="connsiteX23" fmla="*/ 236264 w 712306"/>
                  <a:gd name="connsiteY23" fmla="*/ 67797 h 545430"/>
                  <a:gd name="connsiteX24" fmla="*/ 262278 w 712306"/>
                  <a:gd name="connsiteY24" fmla="*/ 41783 h 545430"/>
                  <a:gd name="connsiteX25" fmla="*/ 265113 w 712306"/>
                  <a:gd name="connsiteY25" fmla="*/ 41783 h 545430"/>
                  <a:gd name="connsiteX26" fmla="*/ 291127 w 712306"/>
                  <a:gd name="connsiteY26" fmla="*/ 67797 h 545430"/>
                  <a:gd name="connsiteX27" fmla="*/ 305401 w 712306"/>
                  <a:gd name="connsiteY27" fmla="*/ 125529 h 545430"/>
                  <a:gd name="connsiteX28" fmla="*/ 328720 w 712306"/>
                  <a:gd name="connsiteY28" fmla="*/ 41889 h 545430"/>
                  <a:gd name="connsiteX29" fmla="*/ 354734 w 712306"/>
                  <a:gd name="connsiteY29" fmla="*/ 15875 h 545430"/>
                  <a:gd name="connsiteX30" fmla="*/ 357569 w 712306"/>
                  <a:gd name="connsiteY30" fmla="*/ 15875 h 545430"/>
                  <a:gd name="connsiteX31" fmla="*/ 383583 w 712306"/>
                  <a:gd name="connsiteY31" fmla="*/ 41889 h 545430"/>
                  <a:gd name="connsiteX32" fmla="*/ 395478 w 712306"/>
                  <a:gd name="connsiteY32" fmla="*/ 106499 h 545430"/>
                  <a:gd name="connsiteX33" fmla="*/ 421176 w 712306"/>
                  <a:gd name="connsiteY33" fmla="*/ 26014 h 545430"/>
                  <a:gd name="connsiteX34" fmla="*/ 447190 w 712306"/>
                  <a:gd name="connsiteY34" fmla="*/ 0 h 545430"/>
                  <a:gd name="connsiteX0" fmla="*/ 447190 w 714824"/>
                  <a:gd name="connsiteY0" fmla="*/ 0 h 545430"/>
                  <a:gd name="connsiteX1" fmla="*/ 450025 w 714824"/>
                  <a:gd name="connsiteY1" fmla="*/ 0 h 545430"/>
                  <a:gd name="connsiteX2" fmla="*/ 476039 w 714824"/>
                  <a:gd name="connsiteY2" fmla="*/ 26014 h 545430"/>
                  <a:gd name="connsiteX3" fmla="*/ 483176 w 714824"/>
                  <a:gd name="connsiteY3" fmla="*/ 120771 h 545430"/>
                  <a:gd name="connsiteX4" fmla="*/ 513632 w 714824"/>
                  <a:gd name="connsiteY4" fmla="*/ 51414 h 545430"/>
                  <a:gd name="connsiteX5" fmla="*/ 539646 w 714824"/>
                  <a:gd name="connsiteY5" fmla="*/ 25400 h 545430"/>
                  <a:gd name="connsiteX6" fmla="*/ 542481 w 714824"/>
                  <a:gd name="connsiteY6" fmla="*/ 25400 h 545430"/>
                  <a:gd name="connsiteX7" fmla="*/ 568495 w 714824"/>
                  <a:gd name="connsiteY7" fmla="*/ 51414 h 545430"/>
                  <a:gd name="connsiteX8" fmla="*/ 582768 w 714824"/>
                  <a:gd name="connsiteY8" fmla="*/ 116014 h 545430"/>
                  <a:gd name="connsiteX9" fmla="*/ 668089 w 714824"/>
                  <a:gd name="connsiteY9" fmla="*/ 60920 h 545430"/>
                  <a:gd name="connsiteX10" fmla="*/ 646736 w 714824"/>
                  <a:gd name="connsiteY10" fmla="*/ 154056 h 545430"/>
                  <a:gd name="connsiteX11" fmla="*/ 710947 w 714824"/>
                  <a:gd name="connsiteY11" fmla="*/ 274686 h 545430"/>
                  <a:gd name="connsiteX12" fmla="*/ 514212 w 714824"/>
                  <a:gd name="connsiteY12" fmla="*/ 523405 h 545430"/>
                  <a:gd name="connsiteX13" fmla="*/ 129102 w 714824"/>
                  <a:gd name="connsiteY13" fmla="*/ 487723 h 545430"/>
                  <a:gd name="connsiteX14" fmla="*/ 1358 w 714824"/>
                  <a:gd name="connsiteY14" fmla="*/ 250896 h 545430"/>
                  <a:gd name="connsiteX15" fmla="*/ 48973 w 714824"/>
                  <a:gd name="connsiteY15" fmla="*/ 147548 h 545430"/>
                  <a:gd name="connsiteX16" fmla="*/ 53730 w 714824"/>
                  <a:gd name="connsiteY16" fmla="*/ 68844 h 545430"/>
                  <a:gd name="connsiteX17" fmla="*/ 122868 w 714824"/>
                  <a:gd name="connsiteY17" fmla="*/ 116014 h 545430"/>
                  <a:gd name="connsiteX18" fmla="*/ 143808 w 714824"/>
                  <a:gd name="connsiteY18" fmla="*/ 48239 h 545430"/>
                  <a:gd name="connsiteX19" fmla="*/ 169822 w 714824"/>
                  <a:gd name="connsiteY19" fmla="*/ 22225 h 545430"/>
                  <a:gd name="connsiteX20" fmla="*/ 172657 w 714824"/>
                  <a:gd name="connsiteY20" fmla="*/ 22225 h 545430"/>
                  <a:gd name="connsiteX21" fmla="*/ 198671 w 714824"/>
                  <a:gd name="connsiteY21" fmla="*/ 48239 h 545430"/>
                  <a:gd name="connsiteX22" fmla="*/ 210566 w 714824"/>
                  <a:gd name="connsiteY22" fmla="*/ 118392 h 545430"/>
                  <a:gd name="connsiteX23" fmla="*/ 236264 w 714824"/>
                  <a:gd name="connsiteY23" fmla="*/ 67797 h 545430"/>
                  <a:gd name="connsiteX24" fmla="*/ 262278 w 714824"/>
                  <a:gd name="connsiteY24" fmla="*/ 41783 h 545430"/>
                  <a:gd name="connsiteX25" fmla="*/ 265113 w 714824"/>
                  <a:gd name="connsiteY25" fmla="*/ 41783 h 545430"/>
                  <a:gd name="connsiteX26" fmla="*/ 291127 w 714824"/>
                  <a:gd name="connsiteY26" fmla="*/ 67797 h 545430"/>
                  <a:gd name="connsiteX27" fmla="*/ 305401 w 714824"/>
                  <a:gd name="connsiteY27" fmla="*/ 125529 h 545430"/>
                  <a:gd name="connsiteX28" fmla="*/ 328720 w 714824"/>
                  <a:gd name="connsiteY28" fmla="*/ 41889 h 545430"/>
                  <a:gd name="connsiteX29" fmla="*/ 354734 w 714824"/>
                  <a:gd name="connsiteY29" fmla="*/ 15875 h 545430"/>
                  <a:gd name="connsiteX30" fmla="*/ 357569 w 714824"/>
                  <a:gd name="connsiteY30" fmla="*/ 15875 h 545430"/>
                  <a:gd name="connsiteX31" fmla="*/ 383583 w 714824"/>
                  <a:gd name="connsiteY31" fmla="*/ 41889 h 545430"/>
                  <a:gd name="connsiteX32" fmla="*/ 395478 w 714824"/>
                  <a:gd name="connsiteY32" fmla="*/ 106499 h 545430"/>
                  <a:gd name="connsiteX33" fmla="*/ 421176 w 714824"/>
                  <a:gd name="connsiteY33" fmla="*/ 26014 h 545430"/>
                  <a:gd name="connsiteX34" fmla="*/ 447190 w 714824"/>
                  <a:gd name="connsiteY34" fmla="*/ 0 h 545430"/>
                  <a:gd name="connsiteX0" fmla="*/ 447190 w 710968"/>
                  <a:gd name="connsiteY0" fmla="*/ 0 h 545430"/>
                  <a:gd name="connsiteX1" fmla="*/ 450025 w 710968"/>
                  <a:gd name="connsiteY1" fmla="*/ 0 h 545430"/>
                  <a:gd name="connsiteX2" fmla="*/ 476039 w 710968"/>
                  <a:gd name="connsiteY2" fmla="*/ 26014 h 545430"/>
                  <a:gd name="connsiteX3" fmla="*/ 483176 w 710968"/>
                  <a:gd name="connsiteY3" fmla="*/ 120771 h 545430"/>
                  <a:gd name="connsiteX4" fmla="*/ 513632 w 710968"/>
                  <a:gd name="connsiteY4" fmla="*/ 51414 h 545430"/>
                  <a:gd name="connsiteX5" fmla="*/ 539646 w 710968"/>
                  <a:gd name="connsiteY5" fmla="*/ 25400 h 545430"/>
                  <a:gd name="connsiteX6" fmla="*/ 542481 w 710968"/>
                  <a:gd name="connsiteY6" fmla="*/ 25400 h 545430"/>
                  <a:gd name="connsiteX7" fmla="*/ 568495 w 710968"/>
                  <a:gd name="connsiteY7" fmla="*/ 51414 h 545430"/>
                  <a:gd name="connsiteX8" fmla="*/ 582768 w 710968"/>
                  <a:gd name="connsiteY8" fmla="*/ 116014 h 545430"/>
                  <a:gd name="connsiteX9" fmla="*/ 668089 w 710968"/>
                  <a:gd name="connsiteY9" fmla="*/ 60920 h 545430"/>
                  <a:gd name="connsiteX10" fmla="*/ 646736 w 710968"/>
                  <a:gd name="connsiteY10" fmla="*/ 154056 h 545430"/>
                  <a:gd name="connsiteX11" fmla="*/ 710947 w 710968"/>
                  <a:gd name="connsiteY11" fmla="*/ 274686 h 545430"/>
                  <a:gd name="connsiteX12" fmla="*/ 514212 w 710968"/>
                  <a:gd name="connsiteY12" fmla="*/ 523405 h 545430"/>
                  <a:gd name="connsiteX13" fmla="*/ 129102 w 710968"/>
                  <a:gd name="connsiteY13" fmla="*/ 487723 h 545430"/>
                  <a:gd name="connsiteX14" fmla="*/ 1358 w 710968"/>
                  <a:gd name="connsiteY14" fmla="*/ 250896 h 545430"/>
                  <a:gd name="connsiteX15" fmla="*/ 48973 w 710968"/>
                  <a:gd name="connsiteY15" fmla="*/ 147548 h 545430"/>
                  <a:gd name="connsiteX16" fmla="*/ 53730 w 710968"/>
                  <a:gd name="connsiteY16" fmla="*/ 68844 h 545430"/>
                  <a:gd name="connsiteX17" fmla="*/ 122868 w 710968"/>
                  <a:gd name="connsiteY17" fmla="*/ 116014 h 545430"/>
                  <a:gd name="connsiteX18" fmla="*/ 143808 w 710968"/>
                  <a:gd name="connsiteY18" fmla="*/ 48239 h 545430"/>
                  <a:gd name="connsiteX19" fmla="*/ 169822 w 710968"/>
                  <a:gd name="connsiteY19" fmla="*/ 22225 h 545430"/>
                  <a:gd name="connsiteX20" fmla="*/ 172657 w 710968"/>
                  <a:gd name="connsiteY20" fmla="*/ 22225 h 545430"/>
                  <a:gd name="connsiteX21" fmla="*/ 198671 w 710968"/>
                  <a:gd name="connsiteY21" fmla="*/ 48239 h 545430"/>
                  <a:gd name="connsiteX22" fmla="*/ 210566 w 710968"/>
                  <a:gd name="connsiteY22" fmla="*/ 118392 h 545430"/>
                  <a:gd name="connsiteX23" fmla="*/ 236264 w 710968"/>
                  <a:gd name="connsiteY23" fmla="*/ 67797 h 545430"/>
                  <a:gd name="connsiteX24" fmla="*/ 262278 w 710968"/>
                  <a:gd name="connsiteY24" fmla="*/ 41783 h 545430"/>
                  <a:gd name="connsiteX25" fmla="*/ 265113 w 710968"/>
                  <a:gd name="connsiteY25" fmla="*/ 41783 h 545430"/>
                  <a:gd name="connsiteX26" fmla="*/ 291127 w 710968"/>
                  <a:gd name="connsiteY26" fmla="*/ 67797 h 545430"/>
                  <a:gd name="connsiteX27" fmla="*/ 305401 w 710968"/>
                  <a:gd name="connsiteY27" fmla="*/ 125529 h 545430"/>
                  <a:gd name="connsiteX28" fmla="*/ 328720 w 710968"/>
                  <a:gd name="connsiteY28" fmla="*/ 41889 h 545430"/>
                  <a:gd name="connsiteX29" fmla="*/ 354734 w 710968"/>
                  <a:gd name="connsiteY29" fmla="*/ 15875 h 545430"/>
                  <a:gd name="connsiteX30" fmla="*/ 357569 w 710968"/>
                  <a:gd name="connsiteY30" fmla="*/ 15875 h 545430"/>
                  <a:gd name="connsiteX31" fmla="*/ 383583 w 710968"/>
                  <a:gd name="connsiteY31" fmla="*/ 41889 h 545430"/>
                  <a:gd name="connsiteX32" fmla="*/ 395478 w 710968"/>
                  <a:gd name="connsiteY32" fmla="*/ 106499 h 545430"/>
                  <a:gd name="connsiteX33" fmla="*/ 421176 w 710968"/>
                  <a:gd name="connsiteY33" fmla="*/ 26014 h 545430"/>
                  <a:gd name="connsiteX34" fmla="*/ 447190 w 710968"/>
                  <a:gd name="connsiteY34" fmla="*/ 0 h 545430"/>
                  <a:gd name="connsiteX0" fmla="*/ 447190 w 710978"/>
                  <a:gd name="connsiteY0" fmla="*/ 0 h 561021"/>
                  <a:gd name="connsiteX1" fmla="*/ 450025 w 710978"/>
                  <a:gd name="connsiteY1" fmla="*/ 0 h 561021"/>
                  <a:gd name="connsiteX2" fmla="*/ 476039 w 710978"/>
                  <a:gd name="connsiteY2" fmla="*/ 26014 h 561021"/>
                  <a:gd name="connsiteX3" fmla="*/ 483176 w 710978"/>
                  <a:gd name="connsiteY3" fmla="*/ 120771 h 561021"/>
                  <a:gd name="connsiteX4" fmla="*/ 513632 w 710978"/>
                  <a:gd name="connsiteY4" fmla="*/ 51414 h 561021"/>
                  <a:gd name="connsiteX5" fmla="*/ 539646 w 710978"/>
                  <a:gd name="connsiteY5" fmla="*/ 25400 h 561021"/>
                  <a:gd name="connsiteX6" fmla="*/ 542481 w 710978"/>
                  <a:gd name="connsiteY6" fmla="*/ 25400 h 561021"/>
                  <a:gd name="connsiteX7" fmla="*/ 568495 w 710978"/>
                  <a:gd name="connsiteY7" fmla="*/ 51414 h 561021"/>
                  <a:gd name="connsiteX8" fmla="*/ 582768 w 710978"/>
                  <a:gd name="connsiteY8" fmla="*/ 116014 h 561021"/>
                  <a:gd name="connsiteX9" fmla="*/ 668089 w 710978"/>
                  <a:gd name="connsiteY9" fmla="*/ 60920 h 561021"/>
                  <a:gd name="connsiteX10" fmla="*/ 646736 w 710978"/>
                  <a:gd name="connsiteY10" fmla="*/ 154056 h 561021"/>
                  <a:gd name="connsiteX11" fmla="*/ 710947 w 710978"/>
                  <a:gd name="connsiteY11" fmla="*/ 274686 h 561021"/>
                  <a:gd name="connsiteX12" fmla="*/ 514212 w 710978"/>
                  <a:gd name="connsiteY12" fmla="*/ 523405 h 561021"/>
                  <a:gd name="connsiteX13" fmla="*/ 129102 w 710978"/>
                  <a:gd name="connsiteY13" fmla="*/ 487723 h 561021"/>
                  <a:gd name="connsiteX14" fmla="*/ 1358 w 710978"/>
                  <a:gd name="connsiteY14" fmla="*/ 250896 h 561021"/>
                  <a:gd name="connsiteX15" fmla="*/ 48973 w 710978"/>
                  <a:gd name="connsiteY15" fmla="*/ 147548 h 561021"/>
                  <a:gd name="connsiteX16" fmla="*/ 53730 w 710978"/>
                  <a:gd name="connsiteY16" fmla="*/ 68844 h 561021"/>
                  <a:gd name="connsiteX17" fmla="*/ 122868 w 710978"/>
                  <a:gd name="connsiteY17" fmla="*/ 116014 h 561021"/>
                  <a:gd name="connsiteX18" fmla="*/ 143808 w 710978"/>
                  <a:gd name="connsiteY18" fmla="*/ 48239 h 561021"/>
                  <a:gd name="connsiteX19" fmla="*/ 169822 w 710978"/>
                  <a:gd name="connsiteY19" fmla="*/ 22225 h 561021"/>
                  <a:gd name="connsiteX20" fmla="*/ 172657 w 710978"/>
                  <a:gd name="connsiteY20" fmla="*/ 22225 h 561021"/>
                  <a:gd name="connsiteX21" fmla="*/ 198671 w 710978"/>
                  <a:gd name="connsiteY21" fmla="*/ 48239 h 561021"/>
                  <a:gd name="connsiteX22" fmla="*/ 210566 w 710978"/>
                  <a:gd name="connsiteY22" fmla="*/ 118392 h 561021"/>
                  <a:gd name="connsiteX23" fmla="*/ 236264 w 710978"/>
                  <a:gd name="connsiteY23" fmla="*/ 67797 h 561021"/>
                  <a:gd name="connsiteX24" fmla="*/ 262278 w 710978"/>
                  <a:gd name="connsiteY24" fmla="*/ 41783 h 561021"/>
                  <a:gd name="connsiteX25" fmla="*/ 265113 w 710978"/>
                  <a:gd name="connsiteY25" fmla="*/ 41783 h 561021"/>
                  <a:gd name="connsiteX26" fmla="*/ 291127 w 710978"/>
                  <a:gd name="connsiteY26" fmla="*/ 67797 h 561021"/>
                  <a:gd name="connsiteX27" fmla="*/ 305401 w 710978"/>
                  <a:gd name="connsiteY27" fmla="*/ 125529 h 561021"/>
                  <a:gd name="connsiteX28" fmla="*/ 328720 w 710978"/>
                  <a:gd name="connsiteY28" fmla="*/ 41889 h 561021"/>
                  <a:gd name="connsiteX29" fmla="*/ 354734 w 710978"/>
                  <a:gd name="connsiteY29" fmla="*/ 15875 h 561021"/>
                  <a:gd name="connsiteX30" fmla="*/ 357569 w 710978"/>
                  <a:gd name="connsiteY30" fmla="*/ 15875 h 561021"/>
                  <a:gd name="connsiteX31" fmla="*/ 383583 w 710978"/>
                  <a:gd name="connsiteY31" fmla="*/ 41889 h 561021"/>
                  <a:gd name="connsiteX32" fmla="*/ 395478 w 710978"/>
                  <a:gd name="connsiteY32" fmla="*/ 106499 h 561021"/>
                  <a:gd name="connsiteX33" fmla="*/ 421176 w 710978"/>
                  <a:gd name="connsiteY33" fmla="*/ 26014 h 561021"/>
                  <a:gd name="connsiteX34" fmla="*/ 447190 w 710978"/>
                  <a:gd name="connsiteY34" fmla="*/ 0 h 561021"/>
                  <a:gd name="connsiteX0" fmla="*/ 447224 w 713790"/>
                  <a:gd name="connsiteY0" fmla="*/ 0 h 548569"/>
                  <a:gd name="connsiteX1" fmla="*/ 450059 w 713790"/>
                  <a:gd name="connsiteY1" fmla="*/ 0 h 548569"/>
                  <a:gd name="connsiteX2" fmla="*/ 476073 w 713790"/>
                  <a:gd name="connsiteY2" fmla="*/ 26014 h 548569"/>
                  <a:gd name="connsiteX3" fmla="*/ 483210 w 713790"/>
                  <a:gd name="connsiteY3" fmla="*/ 120771 h 548569"/>
                  <a:gd name="connsiteX4" fmla="*/ 513666 w 713790"/>
                  <a:gd name="connsiteY4" fmla="*/ 51414 h 548569"/>
                  <a:gd name="connsiteX5" fmla="*/ 539680 w 713790"/>
                  <a:gd name="connsiteY5" fmla="*/ 25400 h 548569"/>
                  <a:gd name="connsiteX6" fmla="*/ 542515 w 713790"/>
                  <a:gd name="connsiteY6" fmla="*/ 25400 h 548569"/>
                  <a:gd name="connsiteX7" fmla="*/ 568529 w 713790"/>
                  <a:gd name="connsiteY7" fmla="*/ 51414 h 548569"/>
                  <a:gd name="connsiteX8" fmla="*/ 582802 w 713790"/>
                  <a:gd name="connsiteY8" fmla="*/ 116014 h 548569"/>
                  <a:gd name="connsiteX9" fmla="*/ 668123 w 713790"/>
                  <a:gd name="connsiteY9" fmla="*/ 60920 h 548569"/>
                  <a:gd name="connsiteX10" fmla="*/ 646770 w 713790"/>
                  <a:gd name="connsiteY10" fmla="*/ 154056 h 548569"/>
                  <a:gd name="connsiteX11" fmla="*/ 710981 w 713790"/>
                  <a:gd name="connsiteY11" fmla="*/ 274686 h 548569"/>
                  <a:gd name="connsiteX12" fmla="*/ 538035 w 713790"/>
                  <a:gd name="connsiteY12" fmla="*/ 513889 h 548569"/>
                  <a:gd name="connsiteX13" fmla="*/ 129136 w 713790"/>
                  <a:gd name="connsiteY13" fmla="*/ 487723 h 548569"/>
                  <a:gd name="connsiteX14" fmla="*/ 1392 w 713790"/>
                  <a:gd name="connsiteY14" fmla="*/ 250896 h 548569"/>
                  <a:gd name="connsiteX15" fmla="*/ 49007 w 713790"/>
                  <a:gd name="connsiteY15" fmla="*/ 147548 h 548569"/>
                  <a:gd name="connsiteX16" fmla="*/ 53764 w 713790"/>
                  <a:gd name="connsiteY16" fmla="*/ 68844 h 548569"/>
                  <a:gd name="connsiteX17" fmla="*/ 122902 w 713790"/>
                  <a:gd name="connsiteY17" fmla="*/ 116014 h 548569"/>
                  <a:gd name="connsiteX18" fmla="*/ 143842 w 713790"/>
                  <a:gd name="connsiteY18" fmla="*/ 48239 h 548569"/>
                  <a:gd name="connsiteX19" fmla="*/ 169856 w 713790"/>
                  <a:gd name="connsiteY19" fmla="*/ 22225 h 548569"/>
                  <a:gd name="connsiteX20" fmla="*/ 172691 w 713790"/>
                  <a:gd name="connsiteY20" fmla="*/ 22225 h 548569"/>
                  <a:gd name="connsiteX21" fmla="*/ 198705 w 713790"/>
                  <a:gd name="connsiteY21" fmla="*/ 48239 h 548569"/>
                  <a:gd name="connsiteX22" fmla="*/ 210600 w 713790"/>
                  <a:gd name="connsiteY22" fmla="*/ 118392 h 548569"/>
                  <a:gd name="connsiteX23" fmla="*/ 236298 w 713790"/>
                  <a:gd name="connsiteY23" fmla="*/ 67797 h 548569"/>
                  <a:gd name="connsiteX24" fmla="*/ 262312 w 713790"/>
                  <a:gd name="connsiteY24" fmla="*/ 41783 h 548569"/>
                  <a:gd name="connsiteX25" fmla="*/ 265147 w 713790"/>
                  <a:gd name="connsiteY25" fmla="*/ 41783 h 548569"/>
                  <a:gd name="connsiteX26" fmla="*/ 291161 w 713790"/>
                  <a:gd name="connsiteY26" fmla="*/ 67797 h 548569"/>
                  <a:gd name="connsiteX27" fmla="*/ 305435 w 713790"/>
                  <a:gd name="connsiteY27" fmla="*/ 125529 h 548569"/>
                  <a:gd name="connsiteX28" fmla="*/ 328754 w 713790"/>
                  <a:gd name="connsiteY28" fmla="*/ 41889 h 548569"/>
                  <a:gd name="connsiteX29" fmla="*/ 354768 w 713790"/>
                  <a:gd name="connsiteY29" fmla="*/ 15875 h 548569"/>
                  <a:gd name="connsiteX30" fmla="*/ 357603 w 713790"/>
                  <a:gd name="connsiteY30" fmla="*/ 15875 h 548569"/>
                  <a:gd name="connsiteX31" fmla="*/ 383617 w 713790"/>
                  <a:gd name="connsiteY31" fmla="*/ 41889 h 548569"/>
                  <a:gd name="connsiteX32" fmla="*/ 395512 w 713790"/>
                  <a:gd name="connsiteY32" fmla="*/ 106499 h 548569"/>
                  <a:gd name="connsiteX33" fmla="*/ 421210 w 713790"/>
                  <a:gd name="connsiteY33" fmla="*/ 26014 h 548569"/>
                  <a:gd name="connsiteX34" fmla="*/ 447224 w 713790"/>
                  <a:gd name="connsiteY34" fmla="*/ 0 h 548569"/>
                  <a:gd name="connsiteX0" fmla="*/ 447084 w 713650"/>
                  <a:gd name="connsiteY0" fmla="*/ 0 h 551590"/>
                  <a:gd name="connsiteX1" fmla="*/ 449919 w 713650"/>
                  <a:gd name="connsiteY1" fmla="*/ 0 h 551590"/>
                  <a:gd name="connsiteX2" fmla="*/ 475933 w 713650"/>
                  <a:gd name="connsiteY2" fmla="*/ 26014 h 551590"/>
                  <a:gd name="connsiteX3" fmla="*/ 483070 w 713650"/>
                  <a:gd name="connsiteY3" fmla="*/ 120771 h 551590"/>
                  <a:gd name="connsiteX4" fmla="*/ 513526 w 713650"/>
                  <a:gd name="connsiteY4" fmla="*/ 51414 h 551590"/>
                  <a:gd name="connsiteX5" fmla="*/ 539540 w 713650"/>
                  <a:gd name="connsiteY5" fmla="*/ 25400 h 551590"/>
                  <a:gd name="connsiteX6" fmla="*/ 542375 w 713650"/>
                  <a:gd name="connsiteY6" fmla="*/ 25400 h 551590"/>
                  <a:gd name="connsiteX7" fmla="*/ 568389 w 713650"/>
                  <a:gd name="connsiteY7" fmla="*/ 51414 h 551590"/>
                  <a:gd name="connsiteX8" fmla="*/ 582662 w 713650"/>
                  <a:gd name="connsiteY8" fmla="*/ 116014 h 551590"/>
                  <a:gd name="connsiteX9" fmla="*/ 667983 w 713650"/>
                  <a:gd name="connsiteY9" fmla="*/ 60920 h 551590"/>
                  <a:gd name="connsiteX10" fmla="*/ 646630 w 713650"/>
                  <a:gd name="connsiteY10" fmla="*/ 154056 h 551590"/>
                  <a:gd name="connsiteX11" fmla="*/ 710841 w 713650"/>
                  <a:gd name="connsiteY11" fmla="*/ 274686 h 551590"/>
                  <a:gd name="connsiteX12" fmla="*/ 537895 w 713650"/>
                  <a:gd name="connsiteY12" fmla="*/ 513889 h 551590"/>
                  <a:gd name="connsiteX13" fmla="*/ 128996 w 713650"/>
                  <a:gd name="connsiteY13" fmla="*/ 487723 h 551590"/>
                  <a:gd name="connsiteX14" fmla="*/ 1252 w 713650"/>
                  <a:gd name="connsiteY14" fmla="*/ 250896 h 551590"/>
                  <a:gd name="connsiteX15" fmla="*/ 48867 w 713650"/>
                  <a:gd name="connsiteY15" fmla="*/ 147548 h 551590"/>
                  <a:gd name="connsiteX16" fmla="*/ 53624 w 713650"/>
                  <a:gd name="connsiteY16" fmla="*/ 68844 h 551590"/>
                  <a:gd name="connsiteX17" fmla="*/ 122762 w 713650"/>
                  <a:gd name="connsiteY17" fmla="*/ 116014 h 551590"/>
                  <a:gd name="connsiteX18" fmla="*/ 143702 w 713650"/>
                  <a:gd name="connsiteY18" fmla="*/ 48239 h 551590"/>
                  <a:gd name="connsiteX19" fmla="*/ 169716 w 713650"/>
                  <a:gd name="connsiteY19" fmla="*/ 22225 h 551590"/>
                  <a:gd name="connsiteX20" fmla="*/ 172551 w 713650"/>
                  <a:gd name="connsiteY20" fmla="*/ 22225 h 551590"/>
                  <a:gd name="connsiteX21" fmla="*/ 198565 w 713650"/>
                  <a:gd name="connsiteY21" fmla="*/ 48239 h 551590"/>
                  <a:gd name="connsiteX22" fmla="*/ 210460 w 713650"/>
                  <a:gd name="connsiteY22" fmla="*/ 118392 h 551590"/>
                  <a:gd name="connsiteX23" fmla="*/ 236158 w 713650"/>
                  <a:gd name="connsiteY23" fmla="*/ 67797 h 551590"/>
                  <a:gd name="connsiteX24" fmla="*/ 262172 w 713650"/>
                  <a:gd name="connsiteY24" fmla="*/ 41783 h 551590"/>
                  <a:gd name="connsiteX25" fmla="*/ 265007 w 713650"/>
                  <a:gd name="connsiteY25" fmla="*/ 41783 h 551590"/>
                  <a:gd name="connsiteX26" fmla="*/ 291021 w 713650"/>
                  <a:gd name="connsiteY26" fmla="*/ 67797 h 551590"/>
                  <a:gd name="connsiteX27" fmla="*/ 305295 w 713650"/>
                  <a:gd name="connsiteY27" fmla="*/ 125529 h 551590"/>
                  <a:gd name="connsiteX28" fmla="*/ 328614 w 713650"/>
                  <a:gd name="connsiteY28" fmla="*/ 41889 h 551590"/>
                  <a:gd name="connsiteX29" fmla="*/ 354628 w 713650"/>
                  <a:gd name="connsiteY29" fmla="*/ 15875 h 551590"/>
                  <a:gd name="connsiteX30" fmla="*/ 357463 w 713650"/>
                  <a:gd name="connsiteY30" fmla="*/ 15875 h 551590"/>
                  <a:gd name="connsiteX31" fmla="*/ 383477 w 713650"/>
                  <a:gd name="connsiteY31" fmla="*/ 41889 h 551590"/>
                  <a:gd name="connsiteX32" fmla="*/ 395372 w 713650"/>
                  <a:gd name="connsiteY32" fmla="*/ 106499 h 551590"/>
                  <a:gd name="connsiteX33" fmla="*/ 421070 w 713650"/>
                  <a:gd name="connsiteY33" fmla="*/ 26014 h 551590"/>
                  <a:gd name="connsiteX34" fmla="*/ 447084 w 713650"/>
                  <a:gd name="connsiteY34" fmla="*/ 0 h 551590"/>
                  <a:gd name="connsiteX0" fmla="*/ 447084 w 711283"/>
                  <a:gd name="connsiteY0" fmla="*/ 0 h 551590"/>
                  <a:gd name="connsiteX1" fmla="*/ 449919 w 711283"/>
                  <a:gd name="connsiteY1" fmla="*/ 0 h 551590"/>
                  <a:gd name="connsiteX2" fmla="*/ 475933 w 711283"/>
                  <a:gd name="connsiteY2" fmla="*/ 26014 h 551590"/>
                  <a:gd name="connsiteX3" fmla="*/ 483070 w 711283"/>
                  <a:gd name="connsiteY3" fmla="*/ 120771 h 551590"/>
                  <a:gd name="connsiteX4" fmla="*/ 513526 w 711283"/>
                  <a:gd name="connsiteY4" fmla="*/ 51414 h 551590"/>
                  <a:gd name="connsiteX5" fmla="*/ 539540 w 711283"/>
                  <a:gd name="connsiteY5" fmla="*/ 25400 h 551590"/>
                  <a:gd name="connsiteX6" fmla="*/ 542375 w 711283"/>
                  <a:gd name="connsiteY6" fmla="*/ 25400 h 551590"/>
                  <a:gd name="connsiteX7" fmla="*/ 568389 w 711283"/>
                  <a:gd name="connsiteY7" fmla="*/ 51414 h 551590"/>
                  <a:gd name="connsiteX8" fmla="*/ 582662 w 711283"/>
                  <a:gd name="connsiteY8" fmla="*/ 116014 h 551590"/>
                  <a:gd name="connsiteX9" fmla="*/ 667983 w 711283"/>
                  <a:gd name="connsiteY9" fmla="*/ 60920 h 551590"/>
                  <a:gd name="connsiteX10" fmla="*/ 646630 w 711283"/>
                  <a:gd name="connsiteY10" fmla="*/ 154056 h 551590"/>
                  <a:gd name="connsiteX11" fmla="*/ 710841 w 711283"/>
                  <a:gd name="connsiteY11" fmla="*/ 274686 h 551590"/>
                  <a:gd name="connsiteX12" fmla="*/ 537895 w 711283"/>
                  <a:gd name="connsiteY12" fmla="*/ 513889 h 551590"/>
                  <a:gd name="connsiteX13" fmla="*/ 128996 w 711283"/>
                  <a:gd name="connsiteY13" fmla="*/ 487723 h 551590"/>
                  <a:gd name="connsiteX14" fmla="*/ 1252 w 711283"/>
                  <a:gd name="connsiteY14" fmla="*/ 250896 h 551590"/>
                  <a:gd name="connsiteX15" fmla="*/ 48867 w 711283"/>
                  <a:gd name="connsiteY15" fmla="*/ 147548 h 551590"/>
                  <a:gd name="connsiteX16" fmla="*/ 53624 w 711283"/>
                  <a:gd name="connsiteY16" fmla="*/ 68844 h 551590"/>
                  <a:gd name="connsiteX17" fmla="*/ 122762 w 711283"/>
                  <a:gd name="connsiteY17" fmla="*/ 116014 h 551590"/>
                  <a:gd name="connsiteX18" fmla="*/ 143702 w 711283"/>
                  <a:gd name="connsiteY18" fmla="*/ 48239 h 551590"/>
                  <a:gd name="connsiteX19" fmla="*/ 169716 w 711283"/>
                  <a:gd name="connsiteY19" fmla="*/ 22225 h 551590"/>
                  <a:gd name="connsiteX20" fmla="*/ 172551 w 711283"/>
                  <a:gd name="connsiteY20" fmla="*/ 22225 h 551590"/>
                  <a:gd name="connsiteX21" fmla="*/ 198565 w 711283"/>
                  <a:gd name="connsiteY21" fmla="*/ 48239 h 551590"/>
                  <a:gd name="connsiteX22" fmla="*/ 210460 w 711283"/>
                  <a:gd name="connsiteY22" fmla="*/ 118392 h 551590"/>
                  <a:gd name="connsiteX23" fmla="*/ 236158 w 711283"/>
                  <a:gd name="connsiteY23" fmla="*/ 67797 h 551590"/>
                  <a:gd name="connsiteX24" fmla="*/ 262172 w 711283"/>
                  <a:gd name="connsiteY24" fmla="*/ 41783 h 551590"/>
                  <a:gd name="connsiteX25" fmla="*/ 265007 w 711283"/>
                  <a:gd name="connsiteY25" fmla="*/ 41783 h 551590"/>
                  <a:gd name="connsiteX26" fmla="*/ 291021 w 711283"/>
                  <a:gd name="connsiteY26" fmla="*/ 67797 h 551590"/>
                  <a:gd name="connsiteX27" fmla="*/ 305295 w 711283"/>
                  <a:gd name="connsiteY27" fmla="*/ 125529 h 551590"/>
                  <a:gd name="connsiteX28" fmla="*/ 328614 w 711283"/>
                  <a:gd name="connsiteY28" fmla="*/ 41889 h 551590"/>
                  <a:gd name="connsiteX29" fmla="*/ 354628 w 711283"/>
                  <a:gd name="connsiteY29" fmla="*/ 15875 h 551590"/>
                  <a:gd name="connsiteX30" fmla="*/ 357463 w 711283"/>
                  <a:gd name="connsiteY30" fmla="*/ 15875 h 551590"/>
                  <a:gd name="connsiteX31" fmla="*/ 383477 w 711283"/>
                  <a:gd name="connsiteY31" fmla="*/ 41889 h 551590"/>
                  <a:gd name="connsiteX32" fmla="*/ 395372 w 711283"/>
                  <a:gd name="connsiteY32" fmla="*/ 106499 h 551590"/>
                  <a:gd name="connsiteX33" fmla="*/ 421070 w 711283"/>
                  <a:gd name="connsiteY33" fmla="*/ 26014 h 551590"/>
                  <a:gd name="connsiteX34" fmla="*/ 447084 w 711283"/>
                  <a:gd name="connsiteY34" fmla="*/ 0 h 551590"/>
                  <a:gd name="connsiteX0" fmla="*/ 447084 w 687411"/>
                  <a:gd name="connsiteY0" fmla="*/ 0 h 537443"/>
                  <a:gd name="connsiteX1" fmla="*/ 449919 w 687411"/>
                  <a:gd name="connsiteY1" fmla="*/ 0 h 537443"/>
                  <a:gd name="connsiteX2" fmla="*/ 475933 w 687411"/>
                  <a:gd name="connsiteY2" fmla="*/ 26014 h 537443"/>
                  <a:gd name="connsiteX3" fmla="*/ 483070 w 687411"/>
                  <a:gd name="connsiteY3" fmla="*/ 120771 h 537443"/>
                  <a:gd name="connsiteX4" fmla="*/ 513526 w 687411"/>
                  <a:gd name="connsiteY4" fmla="*/ 51414 h 537443"/>
                  <a:gd name="connsiteX5" fmla="*/ 539540 w 687411"/>
                  <a:gd name="connsiteY5" fmla="*/ 25400 h 537443"/>
                  <a:gd name="connsiteX6" fmla="*/ 542375 w 687411"/>
                  <a:gd name="connsiteY6" fmla="*/ 25400 h 537443"/>
                  <a:gd name="connsiteX7" fmla="*/ 568389 w 687411"/>
                  <a:gd name="connsiteY7" fmla="*/ 51414 h 537443"/>
                  <a:gd name="connsiteX8" fmla="*/ 582662 w 687411"/>
                  <a:gd name="connsiteY8" fmla="*/ 116014 h 537443"/>
                  <a:gd name="connsiteX9" fmla="*/ 667983 w 687411"/>
                  <a:gd name="connsiteY9" fmla="*/ 60920 h 537443"/>
                  <a:gd name="connsiteX10" fmla="*/ 646630 w 687411"/>
                  <a:gd name="connsiteY10" fmla="*/ 154056 h 537443"/>
                  <a:gd name="connsiteX11" fmla="*/ 687052 w 687411"/>
                  <a:gd name="connsiteY11" fmla="*/ 255655 h 537443"/>
                  <a:gd name="connsiteX12" fmla="*/ 537895 w 687411"/>
                  <a:gd name="connsiteY12" fmla="*/ 513889 h 537443"/>
                  <a:gd name="connsiteX13" fmla="*/ 128996 w 687411"/>
                  <a:gd name="connsiteY13" fmla="*/ 487723 h 537443"/>
                  <a:gd name="connsiteX14" fmla="*/ 1252 w 687411"/>
                  <a:gd name="connsiteY14" fmla="*/ 250896 h 537443"/>
                  <a:gd name="connsiteX15" fmla="*/ 48867 w 687411"/>
                  <a:gd name="connsiteY15" fmla="*/ 147548 h 537443"/>
                  <a:gd name="connsiteX16" fmla="*/ 53624 w 687411"/>
                  <a:gd name="connsiteY16" fmla="*/ 68844 h 537443"/>
                  <a:gd name="connsiteX17" fmla="*/ 122762 w 687411"/>
                  <a:gd name="connsiteY17" fmla="*/ 116014 h 537443"/>
                  <a:gd name="connsiteX18" fmla="*/ 143702 w 687411"/>
                  <a:gd name="connsiteY18" fmla="*/ 48239 h 537443"/>
                  <a:gd name="connsiteX19" fmla="*/ 169716 w 687411"/>
                  <a:gd name="connsiteY19" fmla="*/ 22225 h 537443"/>
                  <a:gd name="connsiteX20" fmla="*/ 172551 w 687411"/>
                  <a:gd name="connsiteY20" fmla="*/ 22225 h 537443"/>
                  <a:gd name="connsiteX21" fmla="*/ 198565 w 687411"/>
                  <a:gd name="connsiteY21" fmla="*/ 48239 h 537443"/>
                  <a:gd name="connsiteX22" fmla="*/ 210460 w 687411"/>
                  <a:gd name="connsiteY22" fmla="*/ 118392 h 537443"/>
                  <a:gd name="connsiteX23" fmla="*/ 236158 w 687411"/>
                  <a:gd name="connsiteY23" fmla="*/ 67797 h 537443"/>
                  <a:gd name="connsiteX24" fmla="*/ 262172 w 687411"/>
                  <a:gd name="connsiteY24" fmla="*/ 41783 h 537443"/>
                  <a:gd name="connsiteX25" fmla="*/ 265007 w 687411"/>
                  <a:gd name="connsiteY25" fmla="*/ 41783 h 537443"/>
                  <a:gd name="connsiteX26" fmla="*/ 291021 w 687411"/>
                  <a:gd name="connsiteY26" fmla="*/ 67797 h 537443"/>
                  <a:gd name="connsiteX27" fmla="*/ 305295 w 687411"/>
                  <a:gd name="connsiteY27" fmla="*/ 125529 h 537443"/>
                  <a:gd name="connsiteX28" fmla="*/ 328614 w 687411"/>
                  <a:gd name="connsiteY28" fmla="*/ 41889 h 537443"/>
                  <a:gd name="connsiteX29" fmla="*/ 354628 w 687411"/>
                  <a:gd name="connsiteY29" fmla="*/ 15875 h 537443"/>
                  <a:gd name="connsiteX30" fmla="*/ 357463 w 687411"/>
                  <a:gd name="connsiteY30" fmla="*/ 15875 h 537443"/>
                  <a:gd name="connsiteX31" fmla="*/ 383477 w 687411"/>
                  <a:gd name="connsiteY31" fmla="*/ 41889 h 537443"/>
                  <a:gd name="connsiteX32" fmla="*/ 395372 w 687411"/>
                  <a:gd name="connsiteY32" fmla="*/ 106499 h 537443"/>
                  <a:gd name="connsiteX33" fmla="*/ 421070 w 687411"/>
                  <a:gd name="connsiteY33" fmla="*/ 26014 h 537443"/>
                  <a:gd name="connsiteX34" fmla="*/ 447084 w 687411"/>
                  <a:gd name="connsiteY34" fmla="*/ 0 h 537443"/>
                  <a:gd name="connsiteX0" fmla="*/ 447084 w 690885"/>
                  <a:gd name="connsiteY0" fmla="*/ 0 h 537443"/>
                  <a:gd name="connsiteX1" fmla="*/ 449919 w 690885"/>
                  <a:gd name="connsiteY1" fmla="*/ 0 h 537443"/>
                  <a:gd name="connsiteX2" fmla="*/ 475933 w 690885"/>
                  <a:gd name="connsiteY2" fmla="*/ 26014 h 537443"/>
                  <a:gd name="connsiteX3" fmla="*/ 483070 w 690885"/>
                  <a:gd name="connsiteY3" fmla="*/ 120771 h 537443"/>
                  <a:gd name="connsiteX4" fmla="*/ 513526 w 690885"/>
                  <a:gd name="connsiteY4" fmla="*/ 51414 h 537443"/>
                  <a:gd name="connsiteX5" fmla="*/ 539540 w 690885"/>
                  <a:gd name="connsiteY5" fmla="*/ 25400 h 537443"/>
                  <a:gd name="connsiteX6" fmla="*/ 542375 w 690885"/>
                  <a:gd name="connsiteY6" fmla="*/ 25400 h 537443"/>
                  <a:gd name="connsiteX7" fmla="*/ 568389 w 690885"/>
                  <a:gd name="connsiteY7" fmla="*/ 51414 h 537443"/>
                  <a:gd name="connsiteX8" fmla="*/ 582662 w 690885"/>
                  <a:gd name="connsiteY8" fmla="*/ 116014 h 537443"/>
                  <a:gd name="connsiteX9" fmla="*/ 667983 w 690885"/>
                  <a:gd name="connsiteY9" fmla="*/ 60920 h 537443"/>
                  <a:gd name="connsiteX10" fmla="*/ 646630 w 690885"/>
                  <a:gd name="connsiteY10" fmla="*/ 154056 h 537443"/>
                  <a:gd name="connsiteX11" fmla="*/ 687052 w 690885"/>
                  <a:gd name="connsiteY11" fmla="*/ 255655 h 537443"/>
                  <a:gd name="connsiteX12" fmla="*/ 537895 w 690885"/>
                  <a:gd name="connsiteY12" fmla="*/ 513889 h 537443"/>
                  <a:gd name="connsiteX13" fmla="*/ 128996 w 690885"/>
                  <a:gd name="connsiteY13" fmla="*/ 487723 h 537443"/>
                  <a:gd name="connsiteX14" fmla="*/ 1252 w 690885"/>
                  <a:gd name="connsiteY14" fmla="*/ 250896 h 537443"/>
                  <a:gd name="connsiteX15" fmla="*/ 48867 w 690885"/>
                  <a:gd name="connsiteY15" fmla="*/ 147548 h 537443"/>
                  <a:gd name="connsiteX16" fmla="*/ 53624 w 690885"/>
                  <a:gd name="connsiteY16" fmla="*/ 68844 h 537443"/>
                  <a:gd name="connsiteX17" fmla="*/ 122762 w 690885"/>
                  <a:gd name="connsiteY17" fmla="*/ 116014 h 537443"/>
                  <a:gd name="connsiteX18" fmla="*/ 143702 w 690885"/>
                  <a:gd name="connsiteY18" fmla="*/ 48239 h 537443"/>
                  <a:gd name="connsiteX19" fmla="*/ 169716 w 690885"/>
                  <a:gd name="connsiteY19" fmla="*/ 22225 h 537443"/>
                  <a:gd name="connsiteX20" fmla="*/ 172551 w 690885"/>
                  <a:gd name="connsiteY20" fmla="*/ 22225 h 537443"/>
                  <a:gd name="connsiteX21" fmla="*/ 198565 w 690885"/>
                  <a:gd name="connsiteY21" fmla="*/ 48239 h 537443"/>
                  <a:gd name="connsiteX22" fmla="*/ 210460 w 690885"/>
                  <a:gd name="connsiteY22" fmla="*/ 118392 h 537443"/>
                  <a:gd name="connsiteX23" fmla="*/ 236158 w 690885"/>
                  <a:gd name="connsiteY23" fmla="*/ 67797 h 537443"/>
                  <a:gd name="connsiteX24" fmla="*/ 262172 w 690885"/>
                  <a:gd name="connsiteY24" fmla="*/ 41783 h 537443"/>
                  <a:gd name="connsiteX25" fmla="*/ 265007 w 690885"/>
                  <a:gd name="connsiteY25" fmla="*/ 41783 h 537443"/>
                  <a:gd name="connsiteX26" fmla="*/ 291021 w 690885"/>
                  <a:gd name="connsiteY26" fmla="*/ 67797 h 537443"/>
                  <a:gd name="connsiteX27" fmla="*/ 305295 w 690885"/>
                  <a:gd name="connsiteY27" fmla="*/ 125529 h 537443"/>
                  <a:gd name="connsiteX28" fmla="*/ 328614 w 690885"/>
                  <a:gd name="connsiteY28" fmla="*/ 41889 h 537443"/>
                  <a:gd name="connsiteX29" fmla="*/ 354628 w 690885"/>
                  <a:gd name="connsiteY29" fmla="*/ 15875 h 537443"/>
                  <a:gd name="connsiteX30" fmla="*/ 357463 w 690885"/>
                  <a:gd name="connsiteY30" fmla="*/ 15875 h 537443"/>
                  <a:gd name="connsiteX31" fmla="*/ 383477 w 690885"/>
                  <a:gd name="connsiteY31" fmla="*/ 41889 h 537443"/>
                  <a:gd name="connsiteX32" fmla="*/ 395372 w 690885"/>
                  <a:gd name="connsiteY32" fmla="*/ 106499 h 537443"/>
                  <a:gd name="connsiteX33" fmla="*/ 421070 w 690885"/>
                  <a:gd name="connsiteY33" fmla="*/ 26014 h 537443"/>
                  <a:gd name="connsiteX34" fmla="*/ 447084 w 690885"/>
                  <a:gd name="connsiteY34" fmla="*/ 0 h 537443"/>
                  <a:gd name="connsiteX0" fmla="*/ 447084 w 695498"/>
                  <a:gd name="connsiteY0" fmla="*/ 0 h 537954"/>
                  <a:gd name="connsiteX1" fmla="*/ 449919 w 695498"/>
                  <a:gd name="connsiteY1" fmla="*/ 0 h 537954"/>
                  <a:gd name="connsiteX2" fmla="*/ 475933 w 695498"/>
                  <a:gd name="connsiteY2" fmla="*/ 26014 h 537954"/>
                  <a:gd name="connsiteX3" fmla="*/ 483070 w 695498"/>
                  <a:gd name="connsiteY3" fmla="*/ 120771 h 537954"/>
                  <a:gd name="connsiteX4" fmla="*/ 513526 w 695498"/>
                  <a:gd name="connsiteY4" fmla="*/ 51414 h 537954"/>
                  <a:gd name="connsiteX5" fmla="*/ 539540 w 695498"/>
                  <a:gd name="connsiteY5" fmla="*/ 25400 h 537954"/>
                  <a:gd name="connsiteX6" fmla="*/ 542375 w 695498"/>
                  <a:gd name="connsiteY6" fmla="*/ 25400 h 537954"/>
                  <a:gd name="connsiteX7" fmla="*/ 568389 w 695498"/>
                  <a:gd name="connsiteY7" fmla="*/ 51414 h 537954"/>
                  <a:gd name="connsiteX8" fmla="*/ 582662 w 695498"/>
                  <a:gd name="connsiteY8" fmla="*/ 116014 h 537954"/>
                  <a:gd name="connsiteX9" fmla="*/ 667983 w 695498"/>
                  <a:gd name="connsiteY9" fmla="*/ 60920 h 537954"/>
                  <a:gd name="connsiteX10" fmla="*/ 646630 w 695498"/>
                  <a:gd name="connsiteY10" fmla="*/ 154056 h 537954"/>
                  <a:gd name="connsiteX11" fmla="*/ 691810 w 695498"/>
                  <a:gd name="connsiteY11" fmla="*/ 248518 h 537954"/>
                  <a:gd name="connsiteX12" fmla="*/ 537895 w 695498"/>
                  <a:gd name="connsiteY12" fmla="*/ 513889 h 537954"/>
                  <a:gd name="connsiteX13" fmla="*/ 128996 w 695498"/>
                  <a:gd name="connsiteY13" fmla="*/ 487723 h 537954"/>
                  <a:gd name="connsiteX14" fmla="*/ 1252 w 695498"/>
                  <a:gd name="connsiteY14" fmla="*/ 250896 h 537954"/>
                  <a:gd name="connsiteX15" fmla="*/ 48867 w 695498"/>
                  <a:gd name="connsiteY15" fmla="*/ 147548 h 537954"/>
                  <a:gd name="connsiteX16" fmla="*/ 53624 w 695498"/>
                  <a:gd name="connsiteY16" fmla="*/ 68844 h 537954"/>
                  <a:gd name="connsiteX17" fmla="*/ 122762 w 695498"/>
                  <a:gd name="connsiteY17" fmla="*/ 116014 h 537954"/>
                  <a:gd name="connsiteX18" fmla="*/ 143702 w 695498"/>
                  <a:gd name="connsiteY18" fmla="*/ 48239 h 537954"/>
                  <a:gd name="connsiteX19" fmla="*/ 169716 w 695498"/>
                  <a:gd name="connsiteY19" fmla="*/ 22225 h 537954"/>
                  <a:gd name="connsiteX20" fmla="*/ 172551 w 695498"/>
                  <a:gd name="connsiteY20" fmla="*/ 22225 h 537954"/>
                  <a:gd name="connsiteX21" fmla="*/ 198565 w 695498"/>
                  <a:gd name="connsiteY21" fmla="*/ 48239 h 537954"/>
                  <a:gd name="connsiteX22" fmla="*/ 210460 w 695498"/>
                  <a:gd name="connsiteY22" fmla="*/ 118392 h 537954"/>
                  <a:gd name="connsiteX23" fmla="*/ 236158 w 695498"/>
                  <a:gd name="connsiteY23" fmla="*/ 67797 h 537954"/>
                  <a:gd name="connsiteX24" fmla="*/ 262172 w 695498"/>
                  <a:gd name="connsiteY24" fmla="*/ 41783 h 537954"/>
                  <a:gd name="connsiteX25" fmla="*/ 265007 w 695498"/>
                  <a:gd name="connsiteY25" fmla="*/ 41783 h 537954"/>
                  <a:gd name="connsiteX26" fmla="*/ 291021 w 695498"/>
                  <a:gd name="connsiteY26" fmla="*/ 67797 h 537954"/>
                  <a:gd name="connsiteX27" fmla="*/ 305295 w 695498"/>
                  <a:gd name="connsiteY27" fmla="*/ 125529 h 537954"/>
                  <a:gd name="connsiteX28" fmla="*/ 328614 w 695498"/>
                  <a:gd name="connsiteY28" fmla="*/ 41889 h 537954"/>
                  <a:gd name="connsiteX29" fmla="*/ 354628 w 695498"/>
                  <a:gd name="connsiteY29" fmla="*/ 15875 h 537954"/>
                  <a:gd name="connsiteX30" fmla="*/ 357463 w 695498"/>
                  <a:gd name="connsiteY30" fmla="*/ 15875 h 537954"/>
                  <a:gd name="connsiteX31" fmla="*/ 383477 w 695498"/>
                  <a:gd name="connsiteY31" fmla="*/ 41889 h 537954"/>
                  <a:gd name="connsiteX32" fmla="*/ 395372 w 695498"/>
                  <a:gd name="connsiteY32" fmla="*/ 106499 h 537954"/>
                  <a:gd name="connsiteX33" fmla="*/ 421070 w 695498"/>
                  <a:gd name="connsiteY33" fmla="*/ 26014 h 537954"/>
                  <a:gd name="connsiteX34" fmla="*/ 447084 w 695498"/>
                  <a:gd name="connsiteY34" fmla="*/ 0 h 537954"/>
                  <a:gd name="connsiteX0" fmla="*/ 447084 w 697163"/>
                  <a:gd name="connsiteY0" fmla="*/ 0 h 557689"/>
                  <a:gd name="connsiteX1" fmla="*/ 449919 w 697163"/>
                  <a:gd name="connsiteY1" fmla="*/ 0 h 557689"/>
                  <a:gd name="connsiteX2" fmla="*/ 475933 w 697163"/>
                  <a:gd name="connsiteY2" fmla="*/ 26014 h 557689"/>
                  <a:gd name="connsiteX3" fmla="*/ 483070 w 697163"/>
                  <a:gd name="connsiteY3" fmla="*/ 120771 h 557689"/>
                  <a:gd name="connsiteX4" fmla="*/ 513526 w 697163"/>
                  <a:gd name="connsiteY4" fmla="*/ 51414 h 557689"/>
                  <a:gd name="connsiteX5" fmla="*/ 539540 w 697163"/>
                  <a:gd name="connsiteY5" fmla="*/ 25400 h 557689"/>
                  <a:gd name="connsiteX6" fmla="*/ 542375 w 697163"/>
                  <a:gd name="connsiteY6" fmla="*/ 25400 h 557689"/>
                  <a:gd name="connsiteX7" fmla="*/ 568389 w 697163"/>
                  <a:gd name="connsiteY7" fmla="*/ 51414 h 557689"/>
                  <a:gd name="connsiteX8" fmla="*/ 582662 w 697163"/>
                  <a:gd name="connsiteY8" fmla="*/ 116014 h 557689"/>
                  <a:gd name="connsiteX9" fmla="*/ 667983 w 697163"/>
                  <a:gd name="connsiteY9" fmla="*/ 60920 h 557689"/>
                  <a:gd name="connsiteX10" fmla="*/ 646630 w 697163"/>
                  <a:gd name="connsiteY10" fmla="*/ 154056 h 557689"/>
                  <a:gd name="connsiteX11" fmla="*/ 691810 w 697163"/>
                  <a:gd name="connsiteY11" fmla="*/ 248518 h 557689"/>
                  <a:gd name="connsiteX12" fmla="*/ 537895 w 697163"/>
                  <a:gd name="connsiteY12" fmla="*/ 513889 h 557689"/>
                  <a:gd name="connsiteX13" fmla="*/ 128996 w 697163"/>
                  <a:gd name="connsiteY13" fmla="*/ 487723 h 557689"/>
                  <a:gd name="connsiteX14" fmla="*/ 1252 w 697163"/>
                  <a:gd name="connsiteY14" fmla="*/ 250896 h 557689"/>
                  <a:gd name="connsiteX15" fmla="*/ 48867 w 697163"/>
                  <a:gd name="connsiteY15" fmla="*/ 147548 h 557689"/>
                  <a:gd name="connsiteX16" fmla="*/ 53624 w 697163"/>
                  <a:gd name="connsiteY16" fmla="*/ 68844 h 557689"/>
                  <a:gd name="connsiteX17" fmla="*/ 122762 w 697163"/>
                  <a:gd name="connsiteY17" fmla="*/ 116014 h 557689"/>
                  <a:gd name="connsiteX18" fmla="*/ 143702 w 697163"/>
                  <a:gd name="connsiteY18" fmla="*/ 48239 h 557689"/>
                  <a:gd name="connsiteX19" fmla="*/ 169716 w 697163"/>
                  <a:gd name="connsiteY19" fmla="*/ 22225 h 557689"/>
                  <a:gd name="connsiteX20" fmla="*/ 172551 w 697163"/>
                  <a:gd name="connsiteY20" fmla="*/ 22225 h 557689"/>
                  <a:gd name="connsiteX21" fmla="*/ 198565 w 697163"/>
                  <a:gd name="connsiteY21" fmla="*/ 48239 h 557689"/>
                  <a:gd name="connsiteX22" fmla="*/ 210460 w 697163"/>
                  <a:gd name="connsiteY22" fmla="*/ 118392 h 557689"/>
                  <a:gd name="connsiteX23" fmla="*/ 236158 w 697163"/>
                  <a:gd name="connsiteY23" fmla="*/ 67797 h 557689"/>
                  <a:gd name="connsiteX24" fmla="*/ 262172 w 697163"/>
                  <a:gd name="connsiteY24" fmla="*/ 41783 h 557689"/>
                  <a:gd name="connsiteX25" fmla="*/ 265007 w 697163"/>
                  <a:gd name="connsiteY25" fmla="*/ 41783 h 557689"/>
                  <a:gd name="connsiteX26" fmla="*/ 291021 w 697163"/>
                  <a:gd name="connsiteY26" fmla="*/ 67797 h 557689"/>
                  <a:gd name="connsiteX27" fmla="*/ 305295 w 697163"/>
                  <a:gd name="connsiteY27" fmla="*/ 125529 h 557689"/>
                  <a:gd name="connsiteX28" fmla="*/ 328614 w 697163"/>
                  <a:gd name="connsiteY28" fmla="*/ 41889 h 557689"/>
                  <a:gd name="connsiteX29" fmla="*/ 354628 w 697163"/>
                  <a:gd name="connsiteY29" fmla="*/ 15875 h 557689"/>
                  <a:gd name="connsiteX30" fmla="*/ 357463 w 697163"/>
                  <a:gd name="connsiteY30" fmla="*/ 15875 h 557689"/>
                  <a:gd name="connsiteX31" fmla="*/ 383477 w 697163"/>
                  <a:gd name="connsiteY31" fmla="*/ 41889 h 557689"/>
                  <a:gd name="connsiteX32" fmla="*/ 395372 w 697163"/>
                  <a:gd name="connsiteY32" fmla="*/ 106499 h 557689"/>
                  <a:gd name="connsiteX33" fmla="*/ 421070 w 697163"/>
                  <a:gd name="connsiteY33" fmla="*/ 26014 h 557689"/>
                  <a:gd name="connsiteX34" fmla="*/ 447084 w 697163"/>
                  <a:gd name="connsiteY34" fmla="*/ 0 h 557689"/>
                  <a:gd name="connsiteX0" fmla="*/ 447084 w 698017"/>
                  <a:gd name="connsiteY0" fmla="*/ 0 h 556642"/>
                  <a:gd name="connsiteX1" fmla="*/ 449919 w 698017"/>
                  <a:gd name="connsiteY1" fmla="*/ 0 h 556642"/>
                  <a:gd name="connsiteX2" fmla="*/ 475933 w 698017"/>
                  <a:gd name="connsiteY2" fmla="*/ 26014 h 556642"/>
                  <a:gd name="connsiteX3" fmla="*/ 483070 w 698017"/>
                  <a:gd name="connsiteY3" fmla="*/ 120771 h 556642"/>
                  <a:gd name="connsiteX4" fmla="*/ 513526 w 698017"/>
                  <a:gd name="connsiteY4" fmla="*/ 51414 h 556642"/>
                  <a:gd name="connsiteX5" fmla="*/ 539540 w 698017"/>
                  <a:gd name="connsiteY5" fmla="*/ 25400 h 556642"/>
                  <a:gd name="connsiteX6" fmla="*/ 542375 w 698017"/>
                  <a:gd name="connsiteY6" fmla="*/ 25400 h 556642"/>
                  <a:gd name="connsiteX7" fmla="*/ 568389 w 698017"/>
                  <a:gd name="connsiteY7" fmla="*/ 51414 h 556642"/>
                  <a:gd name="connsiteX8" fmla="*/ 582662 w 698017"/>
                  <a:gd name="connsiteY8" fmla="*/ 116014 h 556642"/>
                  <a:gd name="connsiteX9" fmla="*/ 667983 w 698017"/>
                  <a:gd name="connsiteY9" fmla="*/ 60920 h 556642"/>
                  <a:gd name="connsiteX10" fmla="*/ 646630 w 698017"/>
                  <a:gd name="connsiteY10" fmla="*/ 154056 h 556642"/>
                  <a:gd name="connsiteX11" fmla="*/ 691810 w 698017"/>
                  <a:gd name="connsiteY11" fmla="*/ 248518 h 556642"/>
                  <a:gd name="connsiteX12" fmla="*/ 537895 w 698017"/>
                  <a:gd name="connsiteY12" fmla="*/ 513889 h 556642"/>
                  <a:gd name="connsiteX13" fmla="*/ 128996 w 698017"/>
                  <a:gd name="connsiteY13" fmla="*/ 487723 h 556642"/>
                  <a:gd name="connsiteX14" fmla="*/ 1252 w 698017"/>
                  <a:gd name="connsiteY14" fmla="*/ 250896 h 556642"/>
                  <a:gd name="connsiteX15" fmla="*/ 48867 w 698017"/>
                  <a:gd name="connsiteY15" fmla="*/ 147548 h 556642"/>
                  <a:gd name="connsiteX16" fmla="*/ 53624 w 698017"/>
                  <a:gd name="connsiteY16" fmla="*/ 68844 h 556642"/>
                  <a:gd name="connsiteX17" fmla="*/ 122762 w 698017"/>
                  <a:gd name="connsiteY17" fmla="*/ 116014 h 556642"/>
                  <a:gd name="connsiteX18" fmla="*/ 143702 w 698017"/>
                  <a:gd name="connsiteY18" fmla="*/ 48239 h 556642"/>
                  <a:gd name="connsiteX19" fmla="*/ 169716 w 698017"/>
                  <a:gd name="connsiteY19" fmla="*/ 22225 h 556642"/>
                  <a:gd name="connsiteX20" fmla="*/ 172551 w 698017"/>
                  <a:gd name="connsiteY20" fmla="*/ 22225 h 556642"/>
                  <a:gd name="connsiteX21" fmla="*/ 198565 w 698017"/>
                  <a:gd name="connsiteY21" fmla="*/ 48239 h 556642"/>
                  <a:gd name="connsiteX22" fmla="*/ 210460 w 698017"/>
                  <a:gd name="connsiteY22" fmla="*/ 118392 h 556642"/>
                  <a:gd name="connsiteX23" fmla="*/ 236158 w 698017"/>
                  <a:gd name="connsiteY23" fmla="*/ 67797 h 556642"/>
                  <a:gd name="connsiteX24" fmla="*/ 262172 w 698017"/>
                  <a:gd name="connsiteY24" fmla="*/ 41783 h 556642"/>
                  <a:gd name="connsiteX25" fmla="*/ 265007 w 698017"/>
                  <a:gd name="connsiteY25" fmla="*/ 41783 h 556642"/>
                  <a:gd name="connsiteX26" fmla="*/ 291021 w 698017"/>
                  <a:gd name="connsiteY26" fmla="*/ 67797 h 556642"/>
                  <a:gd name="connsiteX27" fmla="*/ 305295 w 698017"/>
                  <a:gd name="connsiteY27" fmla="*/ 125529 h 556642"/>
                  <a:gd name="connsiteX28" fmla="*/ 328614 w 698017"/>
                  <a:gd name="connsiteY28" fmla="*/ 41889 h 556642"/>
                  <a:gd name="connsiteX29" fmla="*/ 354628 w 698017"/>
                  <a:gd name="connsiteY29" fmla="*/ 15875 h 556642"/>
                  <a:gd name="connsiteX30" fmla="*/ 357463 w 698017"/>
                  <a:gd name="connsiteY30" fmla="*/ 15875 h 556642"/>
                  <a:gd name="connsiteX31" fmla="*/ 383477 w 698017"/>
                  <a:gd name="connsiteY31" fmla="*/ 41889 h 556642"/>
                  <a:gd name="connsiteX32" fmla="*/ 395372 w 698017"/>
                  <a:gd name="connsiteY32" fmla="*/ 106499 h 556642"/>
                  <a:gd name="connsiteX33" fmla="*/ 421070 w 698017"/>
                  <a:gd name="connsiteY33" fmla="*/ 26014 h 556642"/>
                  <a:gd name="connsiteX34" fmla="*/ 447084 w 698017"/>
                  <a:gd name="connsiteY34" fmla="*/ 0 h 556642"/>
                  <a:gd name="connsiteX0" fmla="*/ 446967 w 697900"/>
                  <a:gd name="connsiteY0" fmla="*/ 0 h 558553"/>
                  <a:gd name="connsiteX1" fmla="*/ 449802 w 697900"/>
                  <a:gd name="connsiteY1" fmla="*/ 0 h 558553"/>
                  <a:gd name="connsiteX2" fmla="*/ 475816 w 697900"/>
                  <a:gd name="connsiteY2" fmla="*/ 26014 h 558553"/>
                  <a:gd name="connsiteX3" fmla="*/ 482953 w 697900"/>
                  <a:gd name="connsiteY3" fmla="*/ 120771 h 558553"/>
                  <a:gd name="connsiteX4" fmla="*/ 513409 w 697900"/>
                  <a:gd name="connsiteY4" fmla="*/ 51414 h 558553"/>
                  <a:gd name="connsiteX5" fmla="*/ 539423 w 697900"/>
                  <a:gd name="connsiteY5" fmla="*/ 25400 h 558553"/>
                  <a:gd name="connsiteX6" fmla="*/ 542258 w 697900"/>
                  <a:gd name="connsiteY6" fmla="*/ 25400 h 558553"/>
                  <a:gd name="connsiteX7" fmla="*/ 568272 w 697900"/>
                  <a:gd name="connsiteY7" fmla="*/ 51414 h 558553"/>
                  <a:gd name="connsiteX8" fmla="*/ 582545 w 697900"/>
                  <a:gd name="connsiteY8" fmla="*/ 116014 h 558553"/>
                  <a:gd name="connsiteX9" fmla="*/ 667866 w 697900"/>
                  <a:gd name="connsiteY9" fmla="*/ 60920 h 558553"/>
                  <a:gd name="connsiteX10" fmla="*/ 646513 w 697900"/>
                  <a:gd name="connsiteY10" fmla="*/ 154056 h 558553"/>
                  <a:gd name="connsiteX11" fmla="*/ 691693 w 697900"/>
                  <a:gd name="connsiteY11" fmla="*/ 248518 h 558553"/>
                  <a:gd name="connsiteX12" fmla="*/ 537778 w 697900"/>
                  <a:gd name="connsiteY12" fmla="*/ 513889 h 558553"/>
                  <a:gd name="connsiteX13" fmla="*/ 128879 w 697900"/>
                  <a:gd name="connsiteY13" fmla="*/ 487723 h 558553"/>
                  <a:gd name="connsiteX14" fmla="*/ 1135 w 697900"/>
                  <a:gd name="connsiteY14" fmla="*/ 250896 h 558553"/>
                  <a:gd name="connsiteX15" fmla="*/ 48750 w 697900"/>
                  <a:gd name="connsiteY15" fmla="*/ 147548 h 558553"/>
                  <a:gd name="connsiteX16" fmla="*/ 53507 w 697900"/>
                  <a:gd name="connsiteY16" fmla="*/ 68844 h 558553"/>
                  <a:gd name="connsiteX17" fmla="*/ 122645 w 697900"/>
                  <a:gd name="connsiteY17" fmla="*/ 116014 h 558553"/>
                  <a:gd name="connsiteX18" fmla="*/ 143585 w 697900"/>
                  <a:gd name="connsiteY18" fmla="*/ 48239 h 558553"/>
                  <a:gd name="connsiteX19" fmla="*/ 169599 w 697900"/>
                  <a:gd name="connsiteY19" fmla="*/ 22225 h 558553"/>
                  <a:gd name="connsiteX20" fmla="*/ 172434 w 697900"/>
                  <a:gd name="connsiteY20" fmla="*/ 22225 h 558553"/>
                  <a:gd name="connsiteX21" fmla="*/ 198448 w 697900"/>
                  <a:gd name="connsiteY21" fmla="*/ 48239 h 558553"/>
                  <a:gd name="connsiteX22" fmla="*/ 210343 w 697900"/>
                  <a:gd name="connsiteY22" fmla="*/ 118392 h 558553"/>
                  <a:gd name="connsiteX23" fmla="*/ 236041 w 697900"/>
                  <a:gd name="connsiteY23" fmla="*/ 67797 h 558553"/>
                  <a:gd name="connsiteX24" fmla="*/ 262055 w 697900"/>
                  <a:gd name="connsiteY24" fmla="*/ 41783 h 558553"/>
                  <a:gd name="connsiteX25" fmla="*/ 264890 w 697900"/>
                  <a:gd name="connsiteY25" fmla="*/ 41783 h 558553"/>
                  <a:gd name="connsiteX26" fmla="*/ 290904 w 697900"/>
                  <a:gd name="connsiteY26" fmla="*/ 67797 h 558553"/>
                  <a:gd name="connsiteX27" fmla="*/ 305178 w 697900"/>
                  <a:gd name="connsiteY27" fmla="*/ 125529 h 558553"/>
                  <a:gd name="connsiteX28" fmla="*/ 328497 w 697900"/>
                  <a:gd name="connsiteY28" fmla="*/ 41889 h 558553"/>
                  <a:gd name="connsiteX29" fmla="*/ 354511 w 697900"/>
                  <a:gd name="connsiteY29" fmla="*/ 15875 h 558553"/>
                  <a:gd name="connsiteX30" fmla="*/ 357346 w 697900"/>
                  <a:gd name="connsiteY30" fmla="*/ 15875 h 558553"/>
                  <a:gd name="connsiteX31" fmla="*/ 383360 w 697900"/>
                  <a:gd name="connsiteY31" fmla="*/ 41889 h 558553"/>
                  <a:gd name="connsiteX32" fmla="*/ 395255 w 697900"/>
                  <a:gd name="connsiteY32" fmla="*/ 106499 h 558553"/>
                  <a:gd name="connsiteX33" fmla="*/ 420953 w 697900"/>
                  <a:gd name="connsiteY33" fmla="*/ 26014 h 558553"/>
                  <a:gd name="connsiteX34" fmla="*/ 446967 w 697900"/>
                  <a:gd name="connsiteY34" fmla="*/ 0 h 558553"/>
                  <a:gd name="connsiteX0" fmla="*/ 446967 w 697900"/>
                  <a:gd name="connsiteY0" fmla="*/ 0 h 558553"/>
                  <a:gd name="connsiteX1" fmla="*/ 449802 w 697900"/>
                  <a:gd name="connsiteY1" fmla="*/ 0 h 558553"/>
                  <a:gd name="connsiteX2" fmla="*/ 475816 w 697900"/>
                  <a:gd name="connsiteY2" fmla="*/ 26014 h 558553"/>
                  <a:gd name="connsiteX3" fmla="*/ 482953 w 697900"/>
                  <a:gd name="connsiteY3" fmla="*/ 120771 h 558553"/>
                  <a:gd name="connsiteX4" fmla="*/ 513409 w 697900"/>
                  <a:gd name="connsiteY4" fmla="*/ 51414 h 558553"/>
                  <a:gd name="connsiteX5" fmla="*/ 539423 w 697900"/>
                  <a:gd name="connsiteY5" fmla="*/ 25400 h 558553"/>
                  <a:gd name="connsiteX6" fmla="*/ 542258 w 697900"/>
                  <a:gd name="connsiteY6" fmla="*/ 25400 h 558553"/>
                  <a:gd name="connsiteX7" fmla="*/ 568272 w 697900"/>
                  <a:gd name="connsiteY7" fmla="*/ 51414 h 558553"/>
                  <a:gd name="connsiteX8" fmla="*/ 582545 w 697900"/>
                  <a:gd name="connsiteY8" fmla="*/ 116014 h 558553"/>
                  <a:gd name="connsiteX9" fmla="*/ 667866 w 697900"/>
                  <a:gd name="connsiteY9" fmla="*/ 60920 h 558553"/>
                  <a:gd name="connsiteX10" fmla="*/ 646513 w 697900"/>
                  <a:gd name="connsiteY10" fmla="*/ 154056 h 558553"/>
                  <a:gd name="connsiteX11" fmla="*/ 691693 w 697900"/>
                  <a:gd name="connsiteY11" fmla="*/ 248518 h 558553"/>
                  <a:gd name="connsiteX12" fmla="*/ 537778 w 697900"/>
                  <a:gd name="connsiteY12" fmla="*/ 513889 h 558553"/>
                  <a:gd name="connsiteX13" fmla="*/ 128879 w 697900"/>
                  <a:gd name="connsiteY13" fmla="*/ 487723 h 558553"/>
                  <a:gd name="connsiteX14" fmla="*/ 1135 w 697900"/>
                  <a:gd name="connsiteY14" fmla="*/ 250896 h 558553"/>
                  <a:gd name="connsiteX15" fmla="*/ 48750 w 697900"/>
                  <a:gd name="connsiteY15" fmla="*/ 147548 h 558553"/>
                  <a:gd name="connsiteX16" fmla="*/ 53507 w 697900"/>
                  <a:gd name="connsiteY16" fmla="*/ 68844 h 558553"/>
                  <a:gd name="connsiteX17" fmla="*/ 122645 w 697900"/>
                  <a:gd name="connsiteY17" fmla="*/ 116014 h 558553"/>
                  <a:gd name="connsiteX18" fmla="*/ 143585 w 697900"/>
                  <a:gd name="connsiteY18" fmla="*/ 48239 h 558553"/>
                  <a:gd name="connsiteX19" fmla="*/ 169599 w 697900"/>
                  <a:gd name="connsiteY19" fmla="*/ 22225 h 558553"/>
                  <a:gd name="connsiteX20" fmla="*/ 172434 w 697900"/>
                  <a:gd name="connsiteY20" fmla="*/ 22225 h 558553"/>
                  <a:gd name="connsiteX21" fmla="*/ 198448 w 697900"/>
                  <a:gd name="connsiteY21" fmla="*/ 48239 h 558553"/>
                  <a:gd name="connsiteX22" fmla="*/ 210343 w 697900"/>
                  <a:gd name="connsiteY22" fmla="*/ 118392 h 558553"/>
                  <a:gd name="connsiteX23" fmla="*/ 236041 w 697900"/>
                  <a:gd name="connsiteY23" fmla="*/ 67797 h 558553"/>
                  <a:gd name="connsiteX24" fmla="*/ 262055 w 697900"/>
                  <a:gd name="connsiteY24" fmla="*/ 41783 h 558553"/>
                  <a:gd name="connsiteX25" fmla="*/ 264890 w 697900"/>
                  <a:gd name="connsiteY25" fmla="*/ 41783 h 558553"/>
                  <a:gd name="connsiteX26" fmla="*/ 290904 w 697900"/>
                  <a:gd name="connsiteY26" fmla="*/ 67797 h 558553"/>
                  <a:gd name="connsiteX27" fmla="*/ 305178 w 697900"/>
                  <a:gd name="connsiteY27" fmla="*/ 125529 h 558553"/>
                  <a:gd name="connsiteX28" fmla="*/ 328497 w 697900"/>
                  <a:gd name="connsiteY28" fmla="*/ 41889 h 558553"/>
                  <a:gd name="connsiteX29" fmla="*/ 354511 w 697900"/>
                  <a:gd name="connsiteY29" fmla="*/ 15875 h 558553"/>
                  <a:gd name="connsiteX30" fmla="*/ 357346 w 697900"/>
                  <a:gd name="connsiteY30" fmla="*/ 15875 h 558553"/>
                  <a:gd name="connsiteX31" fmla="*/ 383360 w 697900"/>
                  <a:gd name="connsiteY31" fmla="*/ 41889 h 558553"/>
                  <a:gd name="connsiteX32" fmla="*/ 395255 w 697900"/>
                  <a:gd name="connsiteY32" fmla="*/ 106499 h 558553"/>
                  <a:gd name="connsiteX33" fmla="*/ 420953 w 697900"/>
                  <a:gd name="connsiteY33" fmla="*/ 26014 h 558553"/>
                  <a:gd name="connsiteX34" fmla="*/ 446967 w 697900"/>
                  <a:gd name="connsiteY34" fmla="*/ 0 h 558553"/>
                  <a:gd name="connsiteX0" fmla="*/ 446967 w 697900"/>
                  <a:gd name="connsiteY0" fmla="*/ 0 h 558553"/>
                  <a:gd name="connsiteX1" fmla="*/ 449802 w 697900"/>
                  <a:gd name="connsiteY1" fmla="*/ 0 h 558553"/>
                  <a:gd name="connsiteX2" fmla="*/ 475816 w 697900"/>
                  <a:gd name="connsiteY2" fmla="*/ 26014 h 558553"/>
                  <a:gd name="connsiteX3" fmla="*/ 482953 w 697900"/>
                  <a:gd name="connsiteY3" fmla="*/ 120771 h 558553"/>
                  <a:gd name="connsiteX4" fmla="*/ 513409 w 697900"/>
                  <a:gd name="connsiteY4" fmla="*/ 51414 h 558553"/>
                  <a:gd name="connsiteX5" fmla="*/ 539423 w 697900"/>
                  <a:gd name="connsiteY5" fmla="*/ 25400 h 558553"/>
                  <a:gd name="connsiteX6" fmla="*/ 542258 w 697900"/>
                  <a:gd name="connsiteY6" fmla="*/ 25400 h 558553"/>
                  <a:gd name="connsiteX7" fmla="*/ 568272 w 697900"/>
                  <a:gd name="connsiteY7" fmla="*/ 51414 h 558553"/>
                  <a:gd name="connsiteX8" fmla="*/ 582545 w 697900"/>
                  <a:gd name="connsiteY8" fmla="*/ 116014 h 558553"/>
                  <a:gd name="connsiteX9" fmla="*/ 667866 w 697900"/>
                  <a:gd name="connsiteY9" fmla="*/ 60920 h 558553"/>
                  <a:gd name="connsiteX10" fmla="*/ 646513 w 697900"/>
                  <a:gd name="connsiteY10" fmla="*/ 154056 h 558553"/>
                  <a:gd name="connsiteX11" fmla="*/ 691693 w 697900"/>
                  <a:gd name="connsiteY11" fmla="*/ 248518 h 558553"/>
                  <a:gd name="connsiteX12" fmla="*/ 537778 w 697900"/>
                  <a:gd name="connsiteY12" fmla="*/ 513889 h 558553"/>
                  <a:gd name="connsiteX13" fmla="*/ 128879 w 697900"/>
                  <a:gd name="connsiteY13" fmla="*/ 487723 h 558553"/>
                  <a:gd name="connsiteX14" fmla="*/ 1135 w 697900"/>
                  <a:gd name="connsiteY14" fmla="*/ 250896 h 558553"/>
                  <a:gd name="connsiteX15" fmla="*/ 48750 w 697900"/>
                  <a:gd name="connsiteY15" fmla="*/ 147548 h 558553"/>
                  <a:gd name="connsiteX16" fmla="*/ 53507 w 697900"/>
                  <a:gd name="connsiteY16" fmla="*/ 68844 h 558553"/>
                  <a:gd name="connsiteX17" fmla="*/ 122645 w 697900"/>
                  <a:gd name="connsiteY17" fmla="*/ 116014 h 558553"/>
                  <a:gd name="connsiteX18" fmla="*/ 143585 w 697900"/>
                  <a:gd name="connsiteY18" fmla="*/ 48239 h 558553"/>
                  <a:gd name="connsiteX19" fmla="*/ 169599 w 697900"/>
                  <a:gd name="connsiteY19" fmla="*/ 22225 h 558553"/>
                  <a:gd name="connsiteX20" fmla="*/ 172434 w 697900"/>
                  <a:gd name="connsiteY20" fmla="*/ 22225 h 558553"/>
                  <a:gd name="connsiteX21" fmla="*/ 198448 w 697900"/>
                  <a:gd name="connsiteY21" fmla="*/ 48239 h 558553"/>
                  <a:gd name="connsiteX22" fmla="*/ 210343 w 697900"/>
                  <a:gd name="connsiteY22" fmla="*/ 118392 h 558553"/>
                  <a:gd name="connsiteX23" fmla="*/ 236041 w 697900"/>
                  <a:gd name="connsiteY23" fmla="*/ 67797 h 558553"/>
                  <a:gd name="connsiteX24" fmla="*/ 262055 w 697900"/>
                  <a:gd name="connsiteY24" fmla="*/ 41783 h 558553"/>
                  <a:gd name="connsiteX25" fmla="*/ 264890 w 697900"/>
                  <a:gd name="connsiteY25" fmla="*/ 41783 h 558553"/>
                  <a:gd name="connsiteX26" fmla="*/ 290904 w 697900"/>
                  <a:gd name="connsiteY26" fmla="*/ 67797 h 558553"/>
                  <a:gd name="connsiteX27" fmla="*/ 305178 w 697900"/>
                  <a:gd name="connsiteY27" fmla="*/ 125529 h 558553"/>
                  <a:gd name="connsiteX28" fmla="*/ 328497 w 697900"/>
                  <a:gd name="connsiteY28" fmla="*/ 41889 h 558553"/>
                  <a:gd name="connsiteX29" fmla="*/ 354511 w 697900"/>
                  <a:gd name="connsiteY29" fmla="*/ 15875 h 558553"/>
                  <a:gd name="connsiteX30" fmla="*/ 357346 w 697900"/>
                  <a:gd name="connsiteY30" fmla="*/ 15875 h 558553"/>
                  <a:gd name="connsiteX31" fmla="*/ 383360 w 697900"/>
                  <a:gd name="connsiteY31" fmla="*/ 41889 h 558553"/>
                  <a:gd name="connsiteX32" fmla="*/ 395255 w 697900"/>
                  <a:gd name="connsiteY32" fmla="*/ 106499 h 558553"/>
                  <a:gd name="connsiteX33" fmla="*/ 420953 w 697900"/>
                  <a:gd name="connsiteY33" fmla="*/ 26014 h 558553"/>
                  <a:gd name="connsiteX34" fmla="*/ 446967 w 697900"/>
                  <a:gd name="connsiteY34" fmla="*/ 0 h 558553"/>
                  <a:gd name="connsiteX0" fmla="*/ 446967 w 697900"/>
                  <a:gd name="connsiteY0" fmla="*/ 0 h 558553"/>
                  <a:gd name="connsiteX1" fmla="*/ 449802 w 697900"/>
                  <a:gd name="connsiteY1" fmla="*/ 0 h 558553"/>
                  <a:gd name="connsiteX2" fmla="*/ 475816 w 697900"/>
                  <a:gd name="connsiteY2" fmla="*/ 26014 h 558553"/>
                  <a:gd name="connsiteX3" fmla="*/ 482953 w 697900"/>
                  <a:gd name="connsiteY3" fmla="*/ 120771 h 558553"/>
                  <a:gd name="connsiteX4" fmla="*/ 513409 w 697900"/>
                  <a:gd name="connsiteY4" fmla="*/ 51414 h 558553"/>
                  <a:gd name="connsiteX5" fmla="*/ 539423 w 697900"/>
                  <a:gd name="connsiteY5" fmla="*/ 25400 h 558553"/>
                  <a:gd name="connsiteX6" fmla="*/ 542258 w 697900"/>
                  <a:gd name="connsiteY6" fmla="*/ 25400 h 558553"/>
                  <a:gd name="connsiteX7" fmla="*/ 568272 w 697900"/>
                  <a:gd name="connsiteY7" fmla="*/ 51414 h 558553"/>
                  <a:gd name="connsiteX8" fmla="*/ 582545 w 697900"/>
                  <a:gd name="connsiteY8" fmla="*/ 116014 h 558553"/>
                  <a:gd name="connsiteX9" fmla="*/ 667866 w 697900"/>
                  <a:gd name="connsiteY9" fmla="*/ 60920 h 558553"/>
                  <a:gd name="connsiteX10" fmla="*/ 646513 w 697900"/>
                  <a:gd name="connsiteY10" fmla="*/ 154056 h 558553"/>
                  <a:gd name="connsiteX11" fmla="*/ 691693 w 697900"/>
                  <a:gd name="connsiteY11" fmla="*/ 248518 h 558553"/>
                  <a:gd name="connsiteX12" fmla="*/ 537778 w 697900"/>
                  <a:gd name="connsiteY12" fmla="*/ 513889 h 558553"/>
                  <a:gd name="connsiteX13" fmla="*/ 128879 w 697900"/>
                  <a:gd name="connsiteY13" fmla="*/ 487723 h 558553"/>
                  <a:gd name="connsiteX14" fmla="*/ 1135 w 697900"/>
                  <a:gd name="connsiteY14" fmla="*/ 250896 h 558553"/>
                  <a:gd name="connsiteX15" fmla="*/ 48750 w 697900"/>
                  <a:gd name="connsiteY15" fmla="*/ 147548 h 558553"/>
                  <a:gd name="connsiteX16" fmla="*/ 53507 w 697900"/>
                  <a:gd name="connsiteY16" fmla="*/ 68844 h 558553"/>
                  <a:gd name="connsiteX17" fmla="*/ 122645 w 697900"/>
                  <a:gd name="connsiteY17" fmla="*/ 116014 h 558553"/>
                  <a:gd name="connsiteX18" fmla="*/ 143585 w 697900"/>
                  <a:gd name="connsiteY18" fmla="*/ 48239 h 558553"/>
                  <a:gd name="connsiteX19" fmla="*/ 169599 w 697900"/>
                  <a:gd name="connsiteY19" fmla="*/ 22225 h 558553"/>
                  <a:gd name="connsiteX20" fmla="*/ 172434 w 697900"/>
                  <a:gd name="connsiteY20" fmla="*/ 22225 h 558553"/>
                  <a:gd name="connsiteX21" fmla="*/ 198448 w 697900"/>
                  <a:gd name="connsiteY21" fmla="*/ 48239 h 558553"/>
                  <a:gd name="connsiteX22" fmla="*/ 210343 w 697900"/>
                  <a:gd name="connsiteY22" fmla="*/ 118392 h 558553"/>
                  <a:gd name="connsiteX23" fmla="*/ 236041 w 697900"/>
                  <a:gd name="connsiteY23" fmla="*/ 67797 h 558553"/>
                  <a:gd name="connsiteX24" fmla="*/ 262055 w 697900"/>
                  <a:gd name="connsiteY24" fmla="*/ 41783 h 558553"/>
                  <a:gd name="connsiteX25" fmla="*/ 264890 w 697900"/>
                  <a:gd name="connsiteY25" fmla="*/ 41783 h 558553"/>
                  <a:gd name="connsiteX26" fmla="*/ 290904 w 697900"/>
                  <a:gd name="connsiteY26" fmla="*/ 67797 h 558553"/>
                  <a:gd name="connsiteX27" fmla="*/ 305178 w 697900"/>
                  <a:gd name="connsiteY27" fmla="*/ 125529 h 558553"/>
                  <a:gd name="connsiteX28" fmla="*/ 328497 w 697900"/>
                  <a:gd name="connsiteY28" fmla="*/ 41889 h 558553"/>
                  <a:gd name="connsiteX29" fmla="*/ 354511 w 697900"/>
                  <a:gd name="connsiteY29" fmla="*/ 15875 h 558553"/>
                  <a:gd name="connsiteX30" fmla="*/ 357346 w 697900"/>
                  <a:gd name="connsiteY30" fmla="*/ 15875 h 558553"/>
                  <a:gd name="connsiteX31" fmla="*/ 383360 w 697900"/>
                  <a:gd name="connsiteY31" fmla="*/ 41889 h 558553"/>
                  <a:gd name="connsiteX32" fmla="*/ 395255 w 697900"/>
                  <a:gd name="connsiteY32" fmla="*/ 106499 h 558553"/>
                  <a:gd name="connsiteX33" fmla="*/ 420953 w 697900"/>
                  <a:gd name="connsiteY33" fmla="*/ 26014 h 558553"/>
                  <a:gd name="connsiteX34" fmla="*/ 446967 w 697900"/>
                  <a:gd name="connsiteY34" fmla="*/ 0 h 558553"/>
                  <a:gd name="connsiteX0" fmla="*/ 446000 w 694787"/>
                  <a:gd name="connsiteY0" fmla="*/ 0 h 572588"/>
                  <a:gd name="connsiteX1" fmla="*/ 448835 w 694787"/>
                  <a:gd name="connsiteY1" fmla="*/ 0 h 572588"/>
                  <a:gd name="connsiteX2" fmla="*/ 474849 w 694787"/>
                  <a:gd name="connsiteY2" fmla="*/ 26014 h 572588"/>
                  <a:gd name="connsiteX3" fmla="*/ 481986 w 694787"/>
                  <a:gd name="connsiteY3" fmla="*/ 120771 h 572588"/>
                  <a:gd name="connsiteX4" fmla="*/ 512442 w 694787"/>
                  <a:gd name="connsiteY4" fmla="*/ 51414 h 572588"/>
                  <a:gd name="connsiteX5" fmla="*/ 538456 w 694787"/>
                  <a:gd name="connsiteY5" fmla="*/ 25400 h 572588"/>
                  <a:gd name="connsiteX6" fmla="*/ 541291 w 694787"/>
                  <a:gd name="connsiteY6" fmla="*/ 25400 h 572588"/>
                  <a:gd name="connsiteX7" fmla="*/ 567305 w 694787"/>
                  <a:gd name="connsiteY7" fmla="*/ 51414 h 572588"/>
                  <a:gd name="connsiteX8" fmla="*/ 581578 w 694787"/>
                  <a:gd name="connsiteY8" fmla="*/ 116014 h 572588"/>
                  <a:gd name="connsiteX9" fmla="*/ 666899 w 694787"/>
                  <a:gd name="connsiteY9" fmla="*/ 60920 h 572588"/>
                  <a:gd name="connsiteX10" fmla="*/ 645546 w 694787"/>
                  <a:gd name="connsiteY10" fmla="*/ 154056 h 572588"/>
                  <a:gd name="connsiteX11" fmla="*/ 690726 w 694787"/>
                  <a:gd name="connsiteY11" fmla="*/ 248518 h 572588"/>
                  <a:gd name="connsiteX12" fmla="*/ 536811 w 694787"/>
                  <a:gd name="connsiteY12" fmla="*/ 513889 h 572588"/>
                  <a:gd name="connsiteX13" fmla="*/ 66645 w 694787"/>
                  <a:gd name="connsiteY13" fmla="*/ 540539 h 572588"/>
                  <a:gd name="connsiteX14" fmla="*/ 168 w 694787"/>
                  <a:gd name="connsiteY14" fmla="*/ 250896 h 572588"/>
                  <a:gd name="connsiteX15" fmla="*/ 47783 w 694787"/>
                  <a:gd name="connsiteY15" fmla="*/ 147548 h 572588"/>
                  <a:gd name="connsiteX16" fmla="*/ 52540 w 694787"/>
                  <a:gd name="connsiteY16" fmla="*/ 68844 h 572588"/>
                  <a:gd name="connsiteX17" fmla="*/ 121678 w 694787"/>
                  <a:gd name="connsiteY17" fmla="*/ 116014 h 572588"/>
                  <a:gd name="connsiteX18" fmla="*/ 142618 w 694787"/>
                  <a:gd name="connsiteY18" fmla="*/ 48239 h 572588"/>
                  <a:gd name="connsiteX19" fmla="*/ 168632 w 694787"/>
                  <a:gd name="connsiteY19" fmla="*/ 22225 h 572588"/>
                  <a:gd name="connsiteX20" fmla="*/ 171467 w 694787"/>
                  <a:gd name="connsiteY20" fmla="*/ 22225 h 572588"/>
                  <a:gd name="connsiteX21" fmla="*/ 197481 w 694787"/>
                  <a:gd name="connsiteY21" fmla="*/ 48239 h 572588"/>
                  <a:gd name="connsiteX22" fmla="*/ 209376 w 694787"/>
                  <a:gd name="connsiteY22" fmla="*/ 118392 h 572588"/>
                  <a:gd name="connsiteX23" fmla="*/ 235074 w 694787"/>
                  <a:gd name="connsiteY23" fmla="*/ 67797 h 572588"/>
                  <a:gd name="connsiteX24" fmla="*/ 261088 w 694787"/>
                  <a:gd name="connsiteY24" fmla="*/ 41783 h 572588"/>
                  <a:gd name="connsiteX25" fmla="*/ 263923 w 694787"/>
                  <a:gd name="connsiteY25" fmla="*/ 41783 h 572588"/>
                  <a:gd name="connsiteX26" fmla="*/ 289937 w 694787"/>
                  <a:gd name="connsiteY26" fmla="*/ 67797 h 572588"/>
                  <a:gd name="connsiteX27" fmla="*/ 304211 w 694787"/>
                  <a:gd name="connsiteY27" fmla="*/ 125529 h 572588"/>
                  <a:gd name="connsiteX28" fmla="*/ 327530 w 694787"/>
                  <a:gd name="connsiteY28" fmla="*/ 41889 h 572588"/>
                  <a:gd name="connsiteX29" fmla="*/ 353544 w 694787"/>
                  <a:gd name="connsiteY29" fmla="*/ 15875 h 572588"/>
                  <a:gd name="connsiteX30" fmla="*/ 356379 w 694787"/>
                  <a:gd name="connsiteY30" fmla="*/ 15875 h 572588"/>
                  <a:gd name="connsiteX31" fmla="*/ 382393 w 694787"/>
                  <a:gd name="connsiteY31" fmla="*/ 41889 h 572588"/>
                  <a:gd name="connsiteX32" fmla="*/ 394288 w 694787"/>
                  <a:gd name="connsiteY32" fmla="*/ 106499 h 572588"/>
                  <a:gd name="connsiteX33" fmla="*/ 419986 w 694787"/>
                  <a:gd name="connsiteY33" fmla="*/ 26014 h 572588"/>
                  <a:gd name="connsiteX34" fmla="*/ 446000 w 694787"/>
                  <a:gd name="connsiteY34" fmla="*/ 0 h 572588"/>
                  <a:gd name="connsiteX0" fmla="*/ 452291 w 714274"/>
                  <a:gd name="connsiteY0" fmla="*/ 0 h 598329"/>
                  <a:gd name="connsiteX1" fmla="*/ 455126 w 714274"/>
                  <a:gd name="connsiteY1" fmla="*/ 0 h 598329"/>
                  <a:gd name="connsiteX2" fmla="*/ 481140 w 714274"/>
                  <a:gd name="connsiteY2" fmla="*/ 26014 h 598329"/>
                  <a:gd name="connsiteX3" fmla="*/ 488277 w 714274"/>
                  <a:gd name="connsiteY3" fmla="*/ 120771 h 598329"/>
                  <a:gd name="connsiteX4" fmla="*/ 518733 w 714274"/>
                  <a:gd name="connsiteY4" fmla="*/ 51414 h 598329"/>
                  <a:gd name="connsiteX5" fmla="*/ 544747 w 714274"/>
                  <a:gd name="connsiteY5" fmla="*/ 25400 h 598329"/>
                  <a:gd name="connsiteX6" fmla="*/ 547582 w 714274"/>
                  <a:gd name="connsiteY6" fmla="*/ 25400 h 598329"/>
                  <a:gd name="connsiteX7" fmla="*/ 573596 w 714274"/>
                  <a:gd name="connsiteY7" fmla="*/ 51414 h 598329"/>
                  <a:gd name="connsiteX8" fmla="*/ 587869 w 714274"/>
                  <a:gd name="connsiteY8" fmla="*/ 116014 h 598329"/>
                  <a:gd name="connsiteX9" fmla="*/ 673190 w 714274"/>
                  <a:gd name="connsiteY9" fmla="*/ 60920 h 598329"/>
                  <a:gd name="connsiteX10" fmla="*/ 651837 w 714274"/>
                  <a:gd name="connsiteY10" fmla="*/ 154056 h 598329"/>
                  <a:gd name="connsiteX11" fmla="*/ 697017 w 714274"/>
                  <a:gd name="connsiteY11" fmla="*/ 248518 h 598329"/>
                  <a:gd name="connsiteX12" fmla="*/ 652960 w 714274"/>
                  <a:gd name="connsiteY12" fmla="*/ 573043 h 598329"/>
                  <a:gd name="connsiteX13" fmla="*/ 72936 w 714274"/>
                  <a:gd name="connsiteY13" fmla="*/ 540539 h 598329"/>
                  <a:gd name="connsiteX14" fmla="*/ 6459 w 714274"/>
                  <a:gd name="connsiteY14" fmla="*/ 250896 h 598329"/>
                  <a:gd name="connsiteX15" fmla="*/ 54074 w 714274"/>
                  <a:gd name="connsiteY15" fmla="*/ 147548 h 598329"/>
                  <a:gd name="connsiteX16" fmla="*/ 58831 w 714274"/>
                  <a:gd name="connsiteY16" fmla="*/ 68844 h 598329"/>
                  <a:gd name="connsiteX17" fmla="*/ 127969 w 714274"/>
                  <a:gd name="connsiteY17" fmla="*/ 116014 h 598329"/>
                  <a:gd name="connsiteX18" fmla="*/ 148909 w 714274"/>
                  <a:gd name="connsiteY18" fmla="*/ 48239 h 598329"/>
                  <a:gd name="connsiteX19" fmla="*/ 174923 w 714274"/>
                  <a:gd name="connsiteY19" fmla="*/ 22225 h 598329"/>
                  <a:gd name="connsiteX20" fmla="*/ 177758 w 714274"/>
                  <a:gd name="connsiteY20" fmla="*/ 22225 h 598329"/>
                  <a:gd name="connsiteX21" fmla="*/ 203772 w 714274"/>
                  <a:gd name="connsiteY21" fmla="*/ 48239 h 598329"/>
                  <a:gd name="connsiteX22" fmla="*/ 215667 w 714274"/>
                  <a:gd name="connsiteY22" fmla="*/ 118392 h 598329"/>
                  <a:gd name="connsiteX23" fmla="*/ 241365 w 714274"/>
                  <a:gd name="connsiteY23" fmla="*/ 67797 h 598329"/>
                  <a:gd name="connsiteX24" fmla="*/ 267379 w 714274"/>
                  <a:gd name="connsiteY24" fmla="*/ 41783 h 598329"/>
                  <a:gd name="connsiteX25" fmla="*/ 270214 w 714274"/>
                  <a:gd name="connsiteY25" fmla="*/ 41783 h 598329"/>
                  <a:gd name="connsiteX26" fmla="*/ 296228 w 714274"/>
                  <a:gd name="connsiteY26" fmla="*/ 67797 h 598329"/>
                  <a:gd name="connsiteX27" fmla="*/ 310502 w 714274"/>
                  <a:gd name="connsiteY27" fmla="*/ 125529 h 598329"/>
                  <a:gd name="connsiteX28" fmla="*/ 333821 w 714274"/>
                  <a:gd name="connsiteY28" fmla="*/ 41889 h 598329"/>
                  <a:gd name="connsiteX29" fmla="*/ 359835 w 714274"/>
                  <a:gd name="connsiteY29" fmla="*/ 15875 h 598329"/>
                  <a:gd name="connsiteX30" fmla="*/ 362670 w 714274"/>
                  <a:gd name="connsiteY30" fmla="*/ 15875 h 598329"/>
                  <a:gd name="connsiteX31" fmla="*/ 388684 w 714274"/>
                  <a:gd name="connsiteY31" fmla="*/ 41889 h 598329"/>
                  <a:gd name="connsiteX32" fmla="*/ 400579 w 714274"/>
                  <a:gd name="connsiteY32" fmla="*/ 106499 h 598329"/>
                  <a:gd name="connsiteX33" fmla="*/ 426277 w 714274"/>
                  <a:gd name="connsiteY33" fmla="*/ 26014 h 598329"/>
                  <a:gd name="connsiteX34" fmla="*/ 452291 w 714274"/>
                  <a:gd name="connsiteY34" fmla="*/ 0 h 598329"/>
                  <a:gd name="connsiteX0" fmla="*/ 458952 w 721782"/>
                  <a:gd name="connsiteY0" fmla="*/ 0 h 749206"/>
                  <a:gd name="connsiteX1" fmla="*/ 461787 w 721782"/>
                  <a:gd name="connsiteY1" fmla="*/ 0 h 749206"/>
                  <a:gd name="connsiteX2" fmla="*/ 487801 w 721782"/>
                  <a:gd name="connsiteY2" fmla="*/ 26014 h 749206"/>
                  <a:gd name="connsiteX3" fmla="*/ 494938 w 721782"/>
                  <a:gd name="connsiteY3" fmla="*/ 120771 h 749206"/>
                  <a:gd name="connsiteX4" fmla="*/ 525394 w 721782"/>
                  <a:gd name="connsiteY4" fmla="*/ 51414 h 749206"/>
                  <a:gd name="connsiteX5" fmla="*/ 551408 w 721782"/>
                  <a:gd name="connsiteY5" fmla="*/ 25400 h 749206"/>
                  <a:gd name="connsiteX6" fmla="*/ 554243 w 721782"/>
                  <a:gd name="connsiteY6" fmla="*/ 25400 h 749206"/>
                  <a:gd name="connsiteX7" fmla="*/ 580257 w 721782"/>
                  <a:gd name="connsiteY7" fmla="*/ 51414 h 749206"/>
                  <a:gd name="connsiteX8" fmla="*/ 594530 w 721782"/>
                  <a:gd name="connsiteY8" fmla="*/ 116014 h 749206"/>
                  <a:gd name="connsiteX9" fmla="*/ 679851 w 721782"/>
                  <a:gd name="connsiteY9" fmla="*/ 60920 h 749206"/>
                  <a:gd name="connsiteX10" fmla="*/ 658498 w 721782"/>
                  <a:gd name="connsiteY10" fmla="*/ 154056 h 749206"/>
                  <a:gd name="connsiteX11" fmla="*/ 703678 w 721782"/>
                  <a:gd name="connsiteY11" fmla="*/ 248518 h 749206"/>
                  <a:gd name="connsiteX12" fmla="*/ 659621 w 721782"/>
                  <a:gd name="connsiteY12" fmla="*/ 573043 h 749206"/>
                  <a:gd name="connsiteX13" fmla="*/ 66921 w 721782"/>
                  <a:gd name="connsiteY13" fmla="*/ 737016 h 749206"/>
                  <a:gd name="connsiteX14" fmla="*/ 13120 w 721782"/>
                  <a:gd name="connsiteY14" fmla="*/ 250896 h 749206"/>
                  <a:gd name="connsiteX15" fmla="*/ 60735 w 721782"/>
                  <a:gd name="connsiteY15" fmla="*/ 147548 h 749206"/>
                  <a:gd name="connsiteX16" fmla="*/ 65492 w 721782"/>
                  <a:gd name="connsiteY16" fmla="*/ 68844 h 749206"/>
                  <a:gd name="connsiteX17" fmla="*/ 134630 w 721782"/>
                  <a:gd name="connsiteY17" fmla="*/ 116014 h 749206"/>
                  <a:gd name="connsiteX18" fmla="*/ 155570 w 721782"/>
                  <a:gd name="connsiteY18" fmla="*/ 48239 h 749206"/>
                  <a:gd name="connsiteX19" fmla="*/ 181584 w 721782"/>
                  <a:gd name="connsiteY19" fmla="*/ 22225 h 749206"/>
                  <a:gd name="connsiteX20" fmla="*/ 184419 w 721782"/>
                  <a:gd name="connsiteY20" fmla="*/ 22225 h 749206"/>
                  <a:gd name="connsiteX21" fmla="*/ 210433 w 721782"/>
                  <a:gd name="connsiteY21" fmla="*/ 48239 h 749206"/>
                  <a:gd name="connsiteX22" fmla="*/ 222328 w 721782"/>
                  <a:gd name="connsiteY22" fmla="*/ 118392 h 749206"/>
                  <a:gd name="connsiteX23" fmla="*/ 248026 w 721782"/>
                  <a:gd name="connsiteY23" fmla="*/ 67797 h 749206"/>
                  <a:gd name="connsiteX24" fmla="*/ 274040 w 721782"/>
                  <a:gd name="connsiteY24" fmla="*/ 41783 h 749206"/>
                  <a:gd name="connsiteX25" fmla="*/ 276875 w 721782"/>
                  <a:gd name="connsiteY25" fmla="*/ 41783 h 749206"/>
                  <a:gd name="connsiteX26" fmla="*/ 302889 w 721782"/>
                  <a:gd name="connsiteY26" fmla="*/ 67797 h 749206"/>
                  <a:gd name="connsiteX27" fmla="*/ 317163 w 721782"/>
                  <a:gd name="connsiteY27" fmla="*/ 125529 h 749206"/>
                  <a:gd name="connsiteX28" fmla="*/ 340482 w 721782"/>
                  <a:gd name="connsiteY28" fmla="*/ 41889 h 749206"/>
                  <a:gd name="connsiteX29" fmla="*/ 366496 w 721782"/>
                  <a:gd name="connsiteY29" fmla="*/ 15875 h 749206"/>
                  <a:gd name="connsiteX30" fmla="*/ 369331 w 721782"/>
                  <a:gd name="connsiteY30" fmla="*/ 15875 h 749206"/>
                  <a:gd name="connsiteX31" fmla="*/ 395345 w 721782"/>
                  <a:gd name="connsiteY31" fmla="*/ 41889 h 749206"/>
                  <a:gd name="connsiteX32" fmla="*/ 407240 w 721782"/>
                  <a:gd name="connsiteY32" fmla="*/ 106499 h 749206"/>
                  <a:gd name="connsiteX33" fmla="*/ 432938 w 721782"/>
                  <a:gd name="connsiteY33" fmla="*/ 26014 h 749206"/>
                  <a:gd name="connsiteX34" fmla="*/ 458952 w 721782"/>
                  <a:gd name="connsiteY34" fmla="*/ 0 h 749206"/>
                  <a:gd name="connsiteX0" fmla="*/ 459351 w 726174"/>
                  <a:gd name="connsiteY0" fmla="*/ 0 h 791522"/>
                  <a:gd name="connsiteX1" fmla="*/ 462186 w 726174"/>
                  <a:gd name="connsiteY1" fmla="*/ 0 h 791522"/>
                  <a:gd name="connsiteX2" fmla="*/ 488200 w 726174"/>
                  <a:gd name="connsiteY2" fmla="*/ 26014 h 791522"/>
                  <a:gd name="connsiteX3" fmla="*/ 495337 w 726174"/>
                  <a:gd name="connsiteY3" fmla="*/ 120771 h 791522"/>
                  <a:gd name="connsiteX4" fmla="*/ 525793 w 726174"/>
                  <a:gd name="connsiteY4" fmla="*/ 51414 h 791522"/>
                  <a:gd name="connsiteX5" fmla="*/ 551807 w 726174"/>
                  <a:gd name="connsiteY5" fmla="*/ 25400 h 791522"/>
                  <a:gd name="connsiteX6" fmla="*/ 554642 w 726174"/>
                  <a:gd name="connsiteY6" fmla="*/ 25400 h 791522"/>
                  <a:gd name="connsiteX7" fmla="*/ 580656 w 726174"/>
                  <a:gd name="connsiteY7" fmla="*/ 51414 h 791522"/>
                  <a:gd name="connsiteX8" fmla="*/ 594929 w 726174"/>
                  <a:gd name="connsiteY8" fmla="*/ 116014 h 791522"/>
                  <a:gd name="connsiteX9" fmla="*/ 680250 w 726174"/>
                  <a:gd name="connsiteY9" fmla="*/ 60920 h 791522"/>
                  <a:gd name="connsiteX10" fmla="*/ 658897 w 726174"/>
                  <a:gd name="connsiteY10" fmla="*/ 154056 h 791522"/>
                  <a:gd name="connsiteX11" fmla="*/ 704077 w 726174"/>
                  <a:gd name="connsiteY11" fmla="*/ 248518 h 791522"/>
                  <a:gd name="connsiteX12" fmla="*/ 666358 w 726174"/>
                  <a:gd name="connsiteY12" fmla="*/ 725154 h 791522"/>
                  <a:gd name="connsiteX13" fmla="*/ 67320 w 726174"/>
                  <a:gd name="connsiteY13" fmla="*/ 737016 h 791522"/>
                  <a:gd name="connsiteX14" fmla="*/ 13519 w 726174"/>
                  <a:gd name="connsiteY14" fmla="*/ 250896 h 791522"/>
                  <a:gd name="connsiteX15" fmla="*/ 61134 w 726174"/>
                  <a:gd name="connsiteY15" fmla="*/ 147548 h 791522"/>
                  <a:gd name="connsiteX16" fmla="*/ 65891 w 726174"/>
                  <a:gd name="connsiteY16" fmla="*/ 68844 h 791522"/>
                  <a:gd name="connsiteX17" fmla="*/ 135029 w 726174"/>
                  <a:gd name="connsiteY17" fmla="*/ 116014 h 791522"/>
                  <a:gd name="connsiteX18" fmla="*/ 155969 w 726174"/>
                  <a:gd name="connsiteY18" fmla="*/ 48239 h 791522"/>
                  <a:gd name="connsiteX19" fmla="*/ 181983 w 726174"/>
                  <a:gd name="connsiteY19" fmla="*/ 22225 h 791522"/>
                  <a:gd name="connsiteX20" fmla="*/ 184818 w 726174"/>
                  <a:gd name="connsiteY20" fmla="*/ 22225 h 791522"/>
                  <a:gd name="connsiteX21" fmla="*/ 210832 w 726174"/>
                  <a:gd name="connsiteY21" fmla="*/ 48239 h 791522"/>
                  <a:gd name="connsiteX22" fmla="*/ 222727 w 726174"/>
                  <a:gd name="connsiteY22" fmla="*/ 118392 h 791522"/>
                  <a:gd name="connsiteX23" fmla="*/ 248425 w 726174"/>
                  <a:gd name="connsiteY23" fmla="*/ 67797 h 791522"/>
                  <a:gd name="connsiteX24" fmla="*/ 274439 w 726174"/>
                  <a:gd name="connsiteY24" fmla="*/ 41783 h 791522"/>
                  <a:gd name="connsiteX25" fmla="*/ 277274 w 726174"/>
                  <a:gd name="connsiteY25" fmla="*/ 41783 h 791522"/>
                  <a:gd name="connsiteX26" fmla="*/ 303288 w 726174"/>
                  <a:gd name="connsiteY26" fmla="*/ 67797 h 791522"/>
                  <a:gd name="connsiteX27" fmla="*/ 317562 w 726174"/>
                  <a:gd name="connsiteY27" fmla="*/ 125529 h 791522"/>
                  <a:gd name="connsiteX28" fmla="*/ 340881 w 726174"/>
                  <a:gd name="connsiteY28" fmla="*/ 41889 h 791522"/>
                  <a:gd name="connsiteX29" fmla="*/ 366895 w 726174"/>
                  <a:gd name="connsiteY29" fmla="*/ 15875 h 791522"/>
                  <a:gd name="connsiteX30" fmla="*/ 369730 w 726174"/>
                  <a:gd name="connsiteY30" fmla="*/ 15875 h 791522"/>
                  <a:gd name="connsiteX31" fmla="*/ 395744 w 726174"/>
                  <a:gd name="connsiteY31" fmla="*/ 41889 h 791522"/>
                  <a:gd name="connsiteX32" fmla="*/ 407639 w 726174"/>
                  <a:gd name="connsiteY32" fmla="*/ 106499 h 791522"/>
                  <a:gd name="connsiteX33" fmla="*/ 433337 w 726174"/>
                  <a:gd name="connsiteY33" fmla="*/ 26014 h 791522"/>
                  <a:gd name="connsiteX34" fmla="*/ 459351 w 726174"/>
                  <a:gd name="connsiteY34" fmla="*/ 0 h 791522"/>
                  <a:gd name="connsiteX0" fmla="*/ 459351 w 715993"/>
                  <a:gd name="connsiteY0" fmla="*/ 0 h 795282"/>
                  <a:gd name="connsiteX1" fmla="*/ 462186 w 715993"/>
                  <a:gd name="connsiteY1" fmla="*/ 0 h 795282"/>
                  <a:gd name="connsiteX2" fmla="*/ 488200 w 715993"/>
                  <a:gd name="connsiteY2" fmla="*/ 26014 h 795282"/>
                  <a:gd name="connsiteX3" fmla="*/ 495337 w 715993"/>
                  <a:gd name="connsiteY3" fmla="*/ 120771 h 795282"/>
                  <a:gd name="connsiteX4" fmla="*/ 525793 w 715993"/>
                  <a:gd name="connsiteY4" fmla="*/ 51414 h 795282"/>
                  <a:gd name="connsiteX5" fmla="*/ 551807 w 715993"/>
                  <a:gd name="connsiteY5" fmla="*/ 25400 h 795282"/>
                  <a:gd name="connsiteX6" fmla="*/ 554642 w 715993"/>
                  <a:gd name="connsiteY6" fmla="*/ 25400 h 795282"/>
                  <a:gd name="connsiteX7" fmla="*/ 580656 w 715993"/>
                  <a:gd name="connsiteY7" fmla="*/ 51414 h 795282"/>
                  <a:gd name="connsiteX8" fmla="*/ 594929 w 715993"/>
                  <a:gd name="connsiteY8" fmla="*/ 116014 h 795282"/>
                  <a:gd name="connsiteX9" fmla="*/ 680250 w 715993"/>
                  <a:gd name="connsiteY9" fmla="*/ 60920 h 795282"/>
                  <a:gd name="connsiteX10" fmla="*/ 658897 w 715993"/>
                  <a:gd name="connsiteY10" fmla="*/ 154056 h 795282"/>
                  <a:gd name="connsiteX11" fmla="*/ 704077 w 715993"/>
                  <a:gd name="connsiteY11" fmla="*/ 248518 h 795282"/>
                  <a:gd name="connsiteX12" fmla="*/ 666358 w 715993"/>
                  <a:gd name="connsiteY12" fmla="*/ 725154 h 795282"/>
                  <a:gd name="connsiteX13" fmla="*/ 67320 w 715993"/>
                  <a:gd name="connsiteY13" fmla="*/ 737016 h 795282"/>
                  <a:gd name="connsiteX14" fmla="*/ 13519 w 715993"/>
                  <a:gd name="connsiteY14" fmla="*/ 250896 h 795282"/>
                  <a:gd name="connsiteX15" fmla="*/ 61134 w 715993"/>
                  <a:gd name="connsiteY15" fmla="*/ 147548 h 795282"/>
                  <a:gd name="connsiteX16" fmla="*/ 65891 w 715993"/>
                  <a:gd name="connsiteY16" fmla="*/ 68844 h 795282"/>
                  <a:gd name="connsiteX17" fmla="*/ 135029 w 715993"/>
                  <a:gd name="connsiteY17" fmla="*/ 116014 h 795282"/>
                  <a:gd name="connsiteX18" fmla="*/ 155969 w 715993"/>
                  <a:gd name="connsiteY18" fmla="*/ 48239 h 795282"/>
                  <a:gd name="connsiteX19" fmla="*/ 181983 w 715993"/>
                  <a:gd name="connsiteY19" fmla="*/ 22225 h 795282"/>
                  <a:gd name="connsiteX20" fmla="*/ 184818 w 715993"/>
                  <a:gd name="connsiteY20" fmla="*/ 22225 h 795282"/>
                  <a:gd name="connsiteX21" fmla="*/ 210832 w 715993"/>
                  <a:gd name="connsiteY21" fmla="*/ 48239 h 795282"/>
                  <a:gd name="connsiteX22" fmla="*/ 222727 w 715993"/>
                  <a:gd name="connsiteY22" fmla="*/ 118392 h 795282"/>
                  <a:gd name="connsiteX23" fmla="*/ 248425 w 715993"/>
                  <a:gd name="connsiteY23" fmla="*/ 67797 h 795282"/>
                  <a:gd name="connsiteX24" fmla="*/ 274439 w 715993"/>
                  <a:gd name="connsiteY24" fmla="*/ 41783 h 795282"/>
                  <a:gd name="connsiteX25" fmla="*/ 277274 w 715993"/>
                  <a:gd name="connsiteY25" fmla="*/ 41783 h 795282"/>
                  <a:gd name="connsiteX26" fmla="*/ 303288 w 715993"/>
                  <a:gd name="connsiteY26" fmla="*/ 67797 h 795282"/>
                  <a:gd name="connsiteX27" fmla="*/ 317562 w 715993"/>
                  <a:gd name="connsiteY27" fmla="*/ 125529 h 795282"/>
                  <a:gd name="connsiteX28" fmla="*/ 340881 w 715993"/>
                  <a:gd name="connsiteY28" fmla="*/ 41889 h 795282"/>
                  <a:gd name="connsiteX29" fmla="*/ 366895 w 715993"/>
                  <a:gd name="connsiteY29" fmla="*/ 15875 h 795282"/>
                  <a:gd name="connsiteX30" fmla="*/ 369730 w 715993"/>
                  <a:gd name="connsiteY30" fmla="*/ 15875 h 795282"/>
                  <a:gd name="connsiteX31" fmla="*/ 395744 w 715993"/>
                  <a:gd name="connsiteY31" fmla="*/ 41889 h 795282"/>
                  <a:gd name="connsiteX32" fmla="*/ 407639 w 715993"/>
                  <a:gd name="connsiteY32" fmla="*/ 106499 h 795282"/>
                  <a:gd name="connsiteX33" fmla="*/ 433337 w 715993"/>
                  <a:gd name="connsiteY33" fmla="*/ 26014 h 795282"/>
                  <a:gd name="connsiteX34" fmla="*/ 459351 w 715993"/>
                  <a:gd name="connsiteY34" fmla="*/ 0 h 795282"/>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65891 w 720990"/>
                  <a:gd name="connsiteY16" fmla="*/ 68844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7943 w 708933"/>
                  <a:gd name="connsiteY0" fmla="*/ 0 h 858673"/>
                  <a:gd name="connsiteX1" fmla="*/ 460778 w 708933"/>
                  <a:gd name="connsiteY1" fmla="*/ 0 h 858673"/>
                  <a:gd name="connsiteX2" fmla="*/ 486792 w 708933"/>
                  <a:gd name="connsiteY2" fmla="*/ 26014 h 858673"/>
                  <a:gd name="connsiteX3" fmla="*/ 493929 w 708933"/>
                  <a:gd name="connsiteY3" fmla="*/ 120771 h 858673"/>
                  <a:gd name="connsiteX4" fmla="*/ 524385 w 708933"/>
                  <a:gd name="connsiteY4" fmla="*/ 51414 h 858673"/>
                  <a:gd name="connsiteX5" fmla="*/ 550399 w 708933"/>
                  <a:gd name="connsiteY5" fmla="*/ 25400 h 858673"/>
                  <a:gd name="connsiteX6" fmla="*/ 553234 w 708933"/>
                  <a:gd name="connsiteY6" fmla="*/ 25400 h 858673"/>
                  <a:gd name="connsiteX7" fmla="*/ 579248 w 708933"/>
                  <a:gd name="connsiteY7" fmla="*/ 51414 h 858673"/>
                  <a:gd name="connsiteX8" fmla="*/ 593521 w 708933"/>
                  <a:gd name="connsiteY8" fmla="*/ 116014 h 858673"/>
                  <a:gd name="connsiteX9" fmla="*/ 678842 w 708933"/>
                  <a:gd name="connsiteY9" fmla="*/ 60920 h 858673"/>
                  <a:gd name="connsiteX10" fmla="*/ 657489 w 708933"/>
                  <a:gd name="connsiteY10" fmla="*/ 154056 h 858673"/>
                  <a:gd name="connsiteX11" fmla="*/ 702669 w 708933"/>
                  <a:gd name="connsiteY11" fmla="*/ 248518 h 858673"/>
                  <a:gd name="connsiteX12" fmla="*/ 642434 w 708933"/>
                  <a:gd name="connsiteY12" fmla="*/ 815219 h 858673"/>
                  <a:gd name="connsiteX13" fmla="*/ 65912 w 708933"/>
                  <a:gd name="connsiteY13" fmla="*/ 737016 h 858673"/>
                  <a:gd name="connsiteX14" fmla="*/ 12111 w 708933"/>
                  <a:gd name="connsiteY14" fmla="*/ 250896 h 858673"/>
                  <a:gd name="connsiteX15" fmla="*/ 59726 w 708933"/>
                  <a:gd name="connsiteY15" fmla="*/ 147548 h 858673"/>
                  <a:gd name="connsiteX16" fmla="*/ 57030 w 708933"/>
                  <a:gd name="connsiteY16" fmla="*/ 57665 h 858673"/>
                  <a:gd name="connsiteX17" fmla="*/ 133621 w 708933"/>
                  <a:gd name="connsiteY17" fmla="*/ 116014 h 858673"/>
                  <a:gd name="connsiteX18" fmla="*/ 154561 w 708933"/>
                  <a:gd name="connsiteY18" fmla="*/ 48239 h 858673"/>
                  <a:gd name="connsiteX19" fmla="*/ 180575 w 708933"/>
                  <a:gd name="connsiteY19" fmla="*/ 22225 h 858673"/>
                  <a:gd name="connsiteX20" fmla="*/ 183410 w 708933"/>
                  <a:gd name="connsiteY20" fmla="*/ 22225 h 858673"/>
                  <a:gd name="connsiteX21" fmla="*/ 209424 w 708933"/>
                  <a:gd name="connsiteY21" fmla="*/ 48239 h 858673"/>
                  <a:gd name="connsiteX22" fmla="*/ 221319 w 708933"/>
                  <a:gd name="connsiteY22" fmla="*/ 118392 h 858673"/>
                  <a:gd name="connsiteX23" fmla="*/ 247017 w 708933"/>
                  <a:gd name="connsiteY23" fmla="*/ 67797 h 858673"/>
                  <a:gd name="connsiteX24" fmla="*/ 273031 w 708933"/>
                  <a:gd name="connsiteY24" fmla="*/ 41783 h 858673"/>
                  <a:gd name="connsiteX25" fmla="*/ 275866 w 708933"/>
                  <a:gd name="connsiteY25" fmla="*/ 41783 h 858673"/>
                  <a:gd name="connsiteX26" fmla="*/ 301880 w 708933"/>
                  <a:gd name="connsiteY26" fmla="*/ 67797 h 858673"/>
                  <a:gd name="connsiteX27" fmla="*/ 316154 w 708933"/>
                  <a:gd name="connsiteY27" fmla="*/ 125529 h 858673"/>
                  <a:gd name="connsiteX28" fmla="*/ 339473 w 708933"/>
                  <a:gd name="connsiteY28" fmla="*/ 41889 h 858673"/>
                  <a:gd name="connsiteX29" fmla="*/ 365487 w 708933"/>
                  <a:gd name="connsiteY29" fmla="*/ 15875 h 858673"/>
                  <a:gd name="connsiteX30" fmla="*/ 368322 w 708933"/>
                  <a:gd name="connsiteY30" fmla="*/ 15875 h 858673"/>
                  <a:gd name="connsiteX31" fmla="*/ 394336 w 708933"/>
                  <a:gd name="connsiteY31" fmla="*/ 41889 h 858673"/>
                  <a:gd name="connsiteX32" fmla="*/ 406231 w 708933"/>
                  <a:gd name="connsiteY32" fmla="*/ 106499 h 858673"/>
                  <a:gd name="connsiteX33" fmla="*/ 431929 w 708933"/>
                  <a:gd name="connsiteY33" fmla="*/ 26014 h 858673"/>
                  <a:gd name="connsiteX34" fmla="*/ 457943 w 708933"/>
                  <a:gd name="connsiteY34" fmla="*/ 0 h 858673"/>
                  <a:gd name="connsiteX0" fmla="*/ 457943 w 713037"/>
                  <a:gd name="connsiteY0" fmla="*/ 0 h 889474"/>
                  <a:gd name="connsiteX1" fmla="*/ 460778 w 713037"/>
                  <a:gd name="connsiteY1" fmla="*/ 0 h 889474"/>
                  <a:gd name="connsiteX2" fmla="*/ 486792 w 713037"/>
                  <a:gd name="connsiteY2" fmla="*/ 26014 h 889474"/>
                  <a:gd name="connsiteX3" fmla="*/ 493929 w 713037"/>
                  <a:gd name="connsiteY3" fmla="*/ 120771 h 889474"/>
                  <a:gd name="connsiteX4" fmla="*/ 524385 w 713037"/>
                  <a:gd name="connsiteY4" fmla="*/ 51414 h 889474"/>
                  <a:gd name="connsiteX5" fmla="*/ 550399 w 713037"/>
                  <a:gd name="connsiteY5" fmla="*/ 25400 h 889474"/>
                  <a:gd name="connsiteX6" fmla="*/ 553234 w 713037"/>
                  <a:gd name="connsiteY6" fmla="*/ 25400 h 889474"/>
                  <a:gd name="connsiteX7" fmla="*/ 579248 w 713037"/>
                  <a:gd name="connsiteY7" fmla="*/ 51414 h 889474"/>
                  <a:gd name="connsiteX8" fmla="*/ 593521 w 713037"/>
                  <a:gd name="connsiteY8" fmla="*/ 116014 h 889474"/>
                  <a:gd name="connsiteX9" fmla="*/ 678842 w 713037"/>
                  <a:gd name="connsiteY9" fmla="*/ 60920 h 889474"/>
                  <a:gd name="connsiteX10" fmla="*/ 657489 w 713037"/>
                  <a:gd name="connsiteY10" fmla="*/ 154056 h 889474"/>
                  <a:gd name="connsiteX11" fmla="*/ 702669 w 713037"/>
                  <a:gd name="connsiteY11" fmla="*/ 248518 h 889474"/>
                  <a:gd name="connsiteX12" fmla="*/ 642434 w 713037"/>
                  <a:gd name="connsiteY12" fmla="*/ 815219 h 889474"/>
                  <a:gd name="connsiteX13" fmla="*/ 65912 w 713037"/>
                  <a:gd name="connsiteY13" fmla="*/ 821452 h 889474"/>
                  <a:gd name="connsiteX14" fmla="*/ 12111 w 713037"/>
                  <a:gd name="connsiteY14" fmla="*/ 250896 h 889474"/>
                  <a:gd name="connsiteX15" fmla="*/ 59726 w 713037"/>
                  <a:gd name="connsiteY15" fmla="*/ 147548 h 889474"/>
                  <a:gd name="connsiteX16" fmla="*/ 57030 w 713037"/>
                  <a:gd name="connsiteY16" fmla="*/ 57665 h 889474"/>
                  <a:gd name="connsiteX17" fmla="*/ 133621 w 713037"/>
                  <a:gd name="connsiteY17" fmla="*/ 116014 h 889474"/>
                  <a:gd name="connsiteX18" fmla="*/ 154561 w 713037"/>
                  <a:gd name="connsiteY18" fmla="*/ 48239 h 889474"/>
                  <a:gd name="connsiteX19" fmla="*/ 180575 w 713037"/>
                  <a:gd name="connsiteY19" fmla="*/ 22225 h 889474"/>
                  <a:gd name="connsiteX20" fmla="*/ 183410 w 713037"/>
                  <a:gd name="connsiteY20" fmla="*/ 22225 h 889474"/>
                  <a:gd name="connsiteX21" fmla="*/ 209424 w 713037"/>
                  <a:gd name="connsiteY21" fmla="*/ 48239 h 889474"/>
                  <a:gd name="connsiteX22" fmla="*/ 221319 w 713037"/>
                  <a:gd name="connsiteY22" fmla="*/ 118392 h 889474"/>
                  <a:gd name="connsiteX23" fmla="*/ 247017 w 713037"/>
                  <a:gd name="connsiteY23" fmla="*/ 67797 h 889474"/>
                  <a:gd name="connsiteX24" fmla="*/ 273031 w 713037"/>
                  <a:gd name="connsiteY24" fmla="*/ 41783 h 889474"/>
                  <a:gd name="connsiteX25" fmla="*/ 275866 w 713037"/>
                  <a:gd name="connsiteY25" fmla="*/ 41783 h 889474"/>
                  <a:gd name="connsiteX26" fmla="*/ 301880 w 713037"/>
                  <a:gd name="connsiteY26" fmla="*/ 67797 h 889474"/>
                  <a:gd name="connsiteX27" fmla="*/ 316154 w 713037"/>
                  <a:gd name="connsiteY27" fmla="*/ 125529 h 889474"/>
                  <a:gd name="connsiteX28" fmla="*/ 339473 w 713037"/>
                  <a:gd name="connsiteY28" fmla="*/ 41889 h 889474"/>
                  <a:gd name="connsiteX29" fmla="*/ 365487 w 713037"/>
                  <a:gd name="connsiteY29" fmla="*/ 15875 h 889474"/>
                  <a:gd name="connsiteX30" fmla="*/ 368322 w 713037"/>
                  <a:gd name="connsiteY30" fmla="*/ 15875 h 889474"/>
                  <a:gd name="connsiteX31" fmla="*/ 394336 w 713037"/>
                  <a:gd name="connsiteY31" fmla="*/ 41889 h 889474"/>
                  <a:gd name="connsiteX32" fmla="*/ 406231 w 713037"/>
                  <a:gd name="connsiteY32" fmla="*/ 106499 h 889474"/>
                  <a:gd name="connsiteX33" fmla="*/ 431929 w 713037"/>
                  <a:gd name="connsiteY33" fmla="*/ 26014 h 889474"/>
                  <a:gd name="connsiteX34" fmla="*/ 457943 w 713037"/>
                  <a:gd name="connsiteY34" fmla="*/ 0 h 889474"/>
                  <a:gd name="connsiteX0" fmla="*/ 467878 w 722972"/>
                  <a:gd name="connsiteY0" fmla="*/ 0 h 871985"/>
                  <a:gd name="connsiteX1" fmla="*/ 470713 w 722972"/>
                  <a:gd name="connsiteY1" fmla="*/ 0 h 871985"/>
                  <a:gd name="connsiteX2" fmla="*/ 496727 w 722972"/>
                  <a:gd name="connsiteY2" fmla="*/ 26014 h 871985"/>
                  <a:gd name="connsiteX3" fmla="*/ 503864 w 722972"/>
                  <a:gd name="connsiteY3" fmla="*/ 120771 h 871985"/>
                  <a:gd name="connsiteX4" fmla="*/ 534320 w 722972"/>
                  <a:gd name="connsiteY4" fmla="*/ 51414 h 871985"/>
                  <a:gd name="connsiteX5" fmla="*/ 560334 w 722972"/>
                  <a:gd name="connsiteY5" fmla="*/ 25400 h 871985"/>
                  <a:gd name="connsiteX6" fmla="*/ 563169 w 722972"/>
                  <a:gd name="connsiteY6" fmla="*/ 25400 h 871985"/>
                  <a:gd name="connsiteX7" fmla="*/ 589183 w 722972"/>
                  <a:gd name="connsiteY7" fmla="*/ 51414 h 871985"/>
                  <a:gd name="connsiteX8" fmla="*/ 603456 w 722972"/>
                  <a:gd name="connsiteY8" fmla="*/ 116014 h 871985"/>
                  <a:gd name="connsiteX9" fmla="*/ 688777 w 722972"/>
                  <a:gd name="connsiteY9" fmla="*/ 60920 h 871985"/>
                  <a:gd name="connsiteX10" fmla="*/ 667424 w 722972"/>
                  <a:gd name="connsiteY10" fmla="*/ 154056 h 871985"/>
                  <a:gd name="connsiteX11" fmla="*/ 712604 w 722972"/>
                  <a:gd name="connsiteY11" fmla="*/ 248518 h 871985"/>
                  <a:gd name="connsiteX12" fmla="*/ 652369 w 722972"/>
                  <a:gd name="connsiteY12" fmla="*/ 815219 h 871985"/>
                  <a:gd name="connsiteX13" fmla="*/ 75847 w 722972"/>
                  <a:gd name="connsiteY13" fmla="*/ 821452 h 871985"/>
                  <a:gd name="connsiteX14" fmla="*/ 2486 w 722972"/>
                  <a:gd name="connsiteY14" fmla="*/ 544449 h 871985"/>
                  <a:gd name="connsiteX15" fmla="*/ 22046 w 722972"/>
                  <a:gd name="connsiteY15" fmla="*/ 250896 h 871985"/>
                  <a:gd name="connsiteX16" fmla="*/ 69661 w 722972"/>
                  <a:gd name="connsiteY16" fmla="*/ 147548 h 871985"/>
                  <a:gd name="connsiteX17" fmla="*/ 66965 w 722972"/>
                  <a:gd name="connsiteY17" fmla="*/ 57665 h 871985"/>
                  <a:gd name="connsiteX18" fmla="*/ 143556 w 722972"/>
                  <a:gd name="connsiteY18" fmla="*/ 116014 h 871985"/>
                  <a:gd name="connsiteX19" fmla="*/ 164496 w 722972"/>
                  <a:gd name="connsiteY19" fmla="*/ 48239 h 871985"/>
                  <a:gd name="connsiteX20" fmla="*/ 190510 w 722972"/>
                  <a:gd name="connsiteY20" fmla="*/ 22225 h 871985"/>
                  <a:gd name="connsiteX21" fmla="*/ 193345 w 722972"/>
                  <a:gd name="connsiteY21" fmla="*/ 22225 h 871985"/>
                  <a:gd name="connsiteX22" fmla="*/ 219359 w 722972"/>
                  <a:gd name="connsiteY22" fmla="*/ 48239 h 871985"/>
                  <a:gd name="connsiteX23" fmla="*/ 231254 w 722972"/>
                  <a:gd name="connsiteY23" fmla="*/ 118392 h 871985"/>
                  <a:gd name="connsiteX24" fmla="*/ 256952 w 722972"/>
                  <a:gd name="connsiteY24" fmla="*/ 67797 h 871985"/>
                  <a:gd name="connsiteX25" fmla="*/ 282966 w 722972"/>
                  <a:gd name="connsiteY25" fmla="*/ 41783 h 871985"/>
                  <a:gd name="connsiteX26" fmla="*/ 285801 w 722972"/>
                  <a:gd name="connsiteY26" fmla="*/ 41783 h 871985"/>
                  <a:gd name="connsiteX27" fmla="*/ 311815 w 722972"/>
                  <a:gd name="connsiteY27" fmla="*/ 67797 h 871985"/>
                  <a:gd name="connsiteX28" fmla="*/ 326089 w 722972"/>
                  <a:gd name="connsiteY28" fmla="*/ 125529 h 871985"/>
                  <a:gd name="connsiteX29" fmla="*/ 349408 w 722972"/>
                  <a:gd name="connsiteY29" fmla="*/ 41889 h 871985"/>
                  <a:gd name="connsiteX30" fmla="*/ 375422 w 722972"/>
                  <a:gd name="connsiteY30" fmla="*/ 15875 h 871985"/>
                  <a:gd name="connsiteX31" fmla="*/ 378257 w 722972"/>
                  <a:gd name="connsiteY31" fmla="*/ 15875 h 871985"/>
                  <a:gd name="connsiteX32" fmla="*/ 404271 w 722972"/>
                  <a:gd name="connsiteY32" fmla="*/ 41889 h 871985"/>
                  <a:gd name="connsiteX33" fmla="*/ 416166 w 722972"/>
                  <a:gd name="connsiteY33" fmla="*/ 106499 h 871985"/>
                  <a:gd name="connsiteX34" fmla="*/ 441864 w 722972"/>
                  <a:gd name="connsiteY34" fmla="*/ 26014 h 871985"/>
                  <a:gd name="connsiteX35" fmla="*/ 467878 w 722972"/>
                  <a:gd name="connsiteY35" fmla="*/ 0 h 871985"/>
                  <a:gd name="connsiteX0" fmla="*/ 446044 w 701138"/>
                  <a:gd name="connsiteY0" fmla="*/ 0 h 871684"/>
                  <a:gd name="connsiteX1" fmla="*/ 448879 w 701138"/>
                  <a:gd name="connsiteY1" fmla="*/ 0 h 871684"/>
                  <a:gd name="connsiteX2" fmla="*/ 474893 w 701138"/>
                  <a:gd name="connsiteY2" fmla="*/ 26014 h 871684"/>
                  <a:gd name="connsiteX3" fmla="*/ 482030 w 701138"/>
                  <a:gd name="connsiteY3" fmla="*/ 120771 h 871684"/>
                  <a:gd name="connsiteX4" fmla="*/ 512486 w 701138"/>
                  <a:gd name="connsiteY4" fmla="*/ 51414 h 871684"/>
                  <a:gd name="connsiteX5" fmla="*/ 538500 w 701138"/>
                  <a:gd name="connsiteY5" fmla="*/ 25400 h 871684"/>
                  <a:gd name="connsiteX6" fmla="*/ 541335 w 701138"/>
                  <a:gd name="connsiteY6" fmla="*/ 25400 h 871684"/>
                  <a:gd name="connsiteX7" fmla="*/ 567349 w 701138"/>
                  <a:gd name="connsiteY7" fmla="*/ 51414 h 871684"/>
                  <a:gd name="connsiteX8" fmla="*/ 581622 w 701138"/>
                  <a:gd name="connsiteY8" fmla="*/ 116014 h 871684"/>
                  <a:gd name="connsiteX9" fmla="*/ 666943 w 701138"/>
                  <a:gd name="connsiteY9" fmla="*/ 60920 h 871684"/>
                  <a:gd name="connsiteX10" fmla="*/ 645590 w 701138"/>
                  <a:gd name="connsiteY10" fmla="*/ 154056 h 871684"/>
                  <a:gd name="connsiteX11" fmla="*/ 690770 w 701138"/>
                  <a:gd name="connsiteY11" fmla="*/ 248518 h 871684"/>
                  <a:gd name="connsiteX12" fmla="*/ 630535 w 701138"/>
                  <a:gd name="connsiteY12" fmla="*/ 815219 h 871684"/>
                  <a:gd name="connsiteX13" fmla="*/ 54013 w 701138"/>
                  <a:gd name="connsiteY13" fmla="*/ 821452 h 871684"/>
                  <a:gd name="connsiteX14" fmla="*/ 31314 w 701138"/>
                  <a:gd name="connsiteY14" fmla="*/ 550079 h 871684"/>
                  <a:gd name="connsiteX15" fmla="*/ 212 w 701138"/>
                  <a:gd name="connsiteY15" fmla="*/ 250896 h 871684"/>
                  <a:gd name="connsiteX16" fmla="*/ 47827 w 701138"/>
                  <a:gd name="connsiteY16" fmla="*/ 147548 h 871684"/>
                  <a:gd name="connsiteX17" fmla="*/ 45131 w 701138"/>
                  <a:gd name="connsiteY17" fmla="*/ 57665 h 871684"/>
                  <a:gd name="connsiteX18" fmla="*/ 121722 w 701138"/>
                  <a:gd name="connsiteY18" fmla="*/ 116014 h 871684"/>
                  <a:gd name="connsiteX19" fmla="*/ 142662 w 701138"/>
                  <a:gd name="connsiteY19" fmla="*/ 48239 h 871684"/>
                  <a:gd name="connsiteX20" fmla="*/ 168676 w 701138"/>
                  <a:gd name="connsiteY20" fmla="*/ 22225 h 871684"/>
                  <a:gd name="connsiteX21" fmla="*/ 171511 w 701138"/>
                  <a:gd name="connsiteY21" fmla="*/ 22225 h 871684"/>
                  <a:gd name="connsiteX22" fmla="*/ 197525 w 701138"/>
                  <a:gd name="connsiteY22" fmla="*/ 48239 h 871684"/>
                  <a:gd name="connsiteX23" fmla="*/ 209420 w 701138"/>
                  <a:gd name="connsiteY23" fmla="*/ 118392 h 871684"/>
                  <a:gd name="connsiteX24" fmla="*/ 235118 w 701138"/>
                  <a:gd name="connsiteY24" fmla="*/ 67797 h 871684"/>
                  <a:gd name="connsiteX25" fmla="*/ 261132 w 701138"/>
                  <a:gd name="connsiteY25" fmla="*/ 41783 h 871684"/>
                  <a:gd name="connsiteX26" fmla="*/ 263967 w 701138"/>
                  <a:gd name="connsiteY26" fmla="*/ 41783 h 871684"/>
                  <a:gd name="connsiteX27" fmla="*/ 289981 w 701138"/>
                  <a:gd name="connsiteY27" fmla="*/ 67797 h 871684"/>
                  <a:gd name="connsiteX28" fmla="*/ 304255 w 701138"/>
                  <a:gd name="connsiteY28" fmla="*/ 125529 h 871684"/>
                  <a:gd name="connsiteX29" fmla="*/ 327574 w 701138"/>
                  <a:gd name="connsiteY29" fmla="*/ 41889 h 871684"/>
                  <a:gd name="connsiteX30" fmla="*/ 353588 w 701138"/>
                  <a:gd name="connsiteY30" fmla="*/ 15875 h 871684"/>
                  <a:gd name="connsiteX31" fmla="*/ 356423 w 701138"/>
                  <a:gd name="connsiteY31" fmla="*/ 15875 h 871684"/>
                  <a:gd name="connsiteX32" fmla="*/ 382437 w 701138"/>
                  <a:gd name="connsiteY32" fmla="*/ 41889 h 871684"/>
                  <a:gd name="connsiteX33" fmla="*/ 394332 w 701138"/>
                  <a:gd name="connsiteY33" fmla="*/ 106499 h 871684"/>
                  <a:gd name="connsiteX34" fmla="*/ 420030 w 701138"/>
                  <a:gd name="connsiteY34" fmla="*/ 26014 h 871684"/>
                  <a:gd name="connsiteX35" fmla="*/ 446044 w 701138"/>
                  <a:gd name="connsiteY35" fmla="*/ 0 h 871684"/>
                  <a:gd name="connsiteX0" fmla="*/ 448499 w 703593"/>
                  <a:gd name="connsiteY0" fmla="*/ 0 h 871684"/>
                  <a:gd name="connsiteX1" fmla="*/ 451334 w 703593"/>
                  <a:gd name="connsiteY1" fmla="*/ 0 h 871684"/>
                  <a:gd name="connsiteX2" fmla="*/ 477348 w 703593"/>
                  <a:gd name="connsiteY2" fmla="*/ 26014 h 871684"/>
                  <a:gd name="connsiteX3" fmla="*/ 484485 w 703593"/>
                  <a:gd name="connsiteY3" fmla="*/ 120771 h 871684"/>
                  <a:gd name="connsiteX4" fmla="*/ 514941 w 703593"/>
                  <a:gd name="connsiteY4" fmla="*/ 51414 h 871684"/>
                  <a:gd name="connsiteX5" fmla="*/ 540955 w 703593"/>
                  <a:gd name="connsiteY5" fmla="*/ 25400 h 871684"/>
                  <a:gd name="connsiteX6" fmla="*/ 543790 w 703593"/>
                  <a:gd name="connsiteY6" fmla="*/ 25400 h 871684"/>
                  <a:gd name="connsiteX7" fmla="*/ 569804 w 703593"/>
                  <a:gd name="connsiteY7" fmla="*/ 51414 h 871684"/>
                  <a:gd name="connsiteX8" fmla="*/ 584077 w 703593"/>
                  <a:gd name="connsiteY8" fmla="*/ 116014 h 871684"/>
                  <a:gd name="connsiteX9" fmla="*/ 669398 w 703593"/>
                  <a:gd name="connsiteY9" fmla="*/ 60920 h 871684"/>
                  <a:gd name="connsiteX10" fmla="*/ 648045 w 703593"/>
                  <a:gd name="connsiteY10" fmla="*/ 154056 h 871684"/>
                  <a:gd name="connsiteX11" fmla="*/ 693225 w 703593"/>
                  <a:gd name="connsiteY11" fmla="*/ 248518 h 871684"/>
                  <a:gd name="connsiteX12" fmla="*/ 632990 w 703593"/>
                  <a:gd name="connsiteY12" fmla="*/ 815219 h 871684"/>
                  <a:gd name="connsiteX13" fmla="*/ 56468 w 703593"/>
                  <a:gd name="connsiteY13" fmla="*/ 821452 h 871684"/>
                  <a:gd name="connsiteX14" fmla="*/ 33769 w 703593"/>
                  <a:gd name="connsiteY14" fmla="*/ 550079 h 871684"/>
                  <a:gd name="connsiteX15" fmla="*/ 2667 w 703593"/>
                  <a:gd name="connsiteY15" fmla="*/ 250896 h 871684"/>
                  <a:gd name="connsiteX16" fmla="*/ 50282 w 703593"/>
                  <a:gd name="connsiteY16" fmla="*/ 147548 h 871684"/>
                  <a:gd name="connsiteX17" fmla="*/ 47586 w 703593"/>
                  <a:gd name="connsiteY17" fmla="*/ 57665 h 871684"/>
                  <a:gd name="connsiteX18" fmla="*/ 124177 w 703593"/>
                  <a:gd name="connsiteY18" fmla="*/ 116014 h 871684"/>
                  <a:gd name="connsiteX19" fmla="*/ 145117 w 703593"/>
                  <a:gd name="connsiteY19" fmla="*/ 48239 h 871684"/>
                  <a:gd name="connsiteX20" fmla="*/ 171131 w 703593"/>
                  <a:gd name="connsiteY20" fmla="*/ 22225 h 871684"/>
                  <a:gd name="connsiteX21" fmla="*/ 173966 w 703593"/>
                  <a:gd name="connsiteY21" fmla="*/ 22225 h 871684"/>
                  <a:gd name="connsiteX22" fmla="*/ 199980 w 703593"/>
                  <a:gd name="connsiteY22" fmla="*/ 48239 h 871684"/>
                  <a:gd name="connsiteX23" fmla="*/ 211875 w 703593"/>
                  <a:gd name="connsiteY23" fmla="*/ 118392 h 871684"/>
                  <a:gd name="connsiteX24" fmla="*/ 237573 w 703593"/>
                  <a:gd name="connsiteY24" fmla="*/ 67797 h 871684"/>
                  <a:gd name="connsiteX25" fmla="*/ 263587 w 703593"/>
                  <a:gd name="connsiteY25" fmla="*/ 41783 h 871684"/>
                  <a:gd name="connsiteX26" fmla="*/ 266422 w 703593"/>
                  <a:gd name="connsiteY26" fmla="*/ 41783 h 871684"/>
                  <a:gd name="connsiteX27" fmla="*/ 292436 w 703593"/>
                  <a:gd name="connsiteY27" fmla="*/ 67797 h 871684"/>
                  <a:gd name="connsiteX28" fmla="*/ 306710 w 703593"/>
                  <a:gd name="connsiteY28" fmla="*/ 125529 h 871684"/>
                  <a:gd name="connsiteX29" fmla="*/ 330029 w 703593"/>
                  <a:gd name="connsiteY29" fmla="*/ 41889 h 871684"/>
                  <a:gd name="connsiteX30" fmla="*/ 356043 w 703593"/>
                  <a:gd name="connsiteY30" fmla="*/ 15875 h 871684"/>
                  <a:gd name="connsiteX31" fmla="*/ 358878 w 703593"/>
                  <a:gd name="connsiteY31" fmla="*/ 15875 h 871684"/>
                  <a:gd name="connsiteX32" fmla="*/ 384892 w 703593"/>
                  <a:gd name="connsiteY32" fmla="*/ 41889 h 871684"/>
                  <a:gd name="connsiteX33" fmla="*/ 396787 w 703593"/>
                  <a:gd name="connsiteY33" fmla="*/ 106499 h 871684"/>
                  <a:gd name="connsiteX34" fmla="*/ 422485 w 703593"/>
                  <a:gd name="connsiteY34" fmla="*/ 26014 h 871684"/>
                  <a:gd name="connsiteX35" fmla="*/ 448499 w 703593"/>
                  <a:gd name="connsiteY35" fmla="*/ 0 h 871684"/>
                  <a:gd name="connsiteX0" fmla="*/ 448499 w 703105"/>
                  <a:gd name="connsiteY0" fmla="*/ 0 h 854697"/>
                  <a:gd name="connsiteX1" fmla="*/ 451334 w 703105"/>
                  <a:gd name="connsiteY1" fmla="*/ 0 h 854697"/>
                  <a:gd name="connsiteX2" fmla="*/ 477348 w 703105"/>
                  <a:gd name="connsiteY2" fmla="*/ 26014 h 854697"/>
                  <a:gd name="connsiteX3" fmla="*/ 484485 w 703105"/>
                  <a:gd name="connsiteY3" fmla="*/ 120771 h 854697"/>
                  <a:gd name="connsiteX4" fmla="*/ 514941 w 703105"/>
                  <a:gd name="connsiteY4" fmla="*/ 51414 h 854697"/>
                  <a:gd name="connsiteX5" fmla="*/ 540955 w 703105"/>
                  <a:gd name="connsiteY5" fmla="*/ 25400 h 854697"/>
                  <a:gd name="connsiteX6" fmla="*/ 543790 w 703105"/>
                  <a:gd name="connsiteY6" fmla="*/ 25400 h 854697"/>
                  <a:gd name="connsiteX7" fmla="*/ 569804 w 703105"/>
                  <a:gd name="connsiteY7" fmla="*/ 51414 h 854697"/>
                  <a:gd name="connsiteX8" fmla="*/ 584077 w 703105"/>
                  <a:gd name="connsiteY8" fmla="*/ 116014 h 854697"/>
                  <a:gd name="connsiteX9" fmla="*/ 669398 w 703105"/>
                  <a:gd name="connsiteY9" fmla="*/ 60920 h 854697"/>
                  <a:gd name="connsiteX10" fmla="*/ 648045 w 703105"/>
                  <a:gd name="connsiteY10" fmla="*/ 154056 h 854697"/>
                  <a:gd name="connsiteX11" fmla="*/ 693225 w 703105"/>
                  <a:gd name="connsiteY11" fmla="*/ 248518 h 854697"/>
                  <a:gd name="connsiteX12" fmla="*/ 698005 w 703105"/>
                  <a:gd name="connsiteY12" fmla="*/ 505044 h 854697"/>
                  <a:gd name="connsiteX13" fmla="*/ 632990 w 703105"/>
                  <a:gd name="connsiteY13" fmla="*/ 815219 h 854697"/>
                  <a:gd name="connsiteX14" fmla="*/ 56468 w 703105"/>
                  <a:gd name="connsiteY14" fmla="*/ 821452 h 854697"/>
                  <a:gd name="connsiteX15" fmla="*/ 33769 w 703105"/>
                  <a:gd name="connsiteY15" fmla="*/ 550079 h 854697"/>
                  <a:gd name="connsiteX16" fmla="*/ 2667 w 703105"/>
                  <a:gd name="connsiteY16" fmla="*/ 250896 h 854697"/>
                  <a:gd name="connsiteX17" fmla="*/ 50282 w 703105"/>
                  <a:gd name="connsiteY17" fmla="*/ 147548 h 854697"/>
                  <a:gd name="connsiteX18" fmla="*/ 47586 w 703105"/>
                  <a:gd name="connsiteY18" fmla="*/ 57665 h 854697"/>
                  <a:gd name="connsiteX19" fmla="*/ 124177 w 703105"/>
                  <a:gd name="connsiteY19" fmla="*/ 116014 h 854697"/>
                  <a:gd name="connsiteX20" fmla="*/ 145117 w 703105"/>
                  <a:gd name="connsiteY20" fmla="*/ 48239 h 854697"/>
                  <a:gd name="connsiteX21" fmla="*/ 171131 w 703105"/>
                  <a:gd name="connsiteY21" fmla="*/ 22225 h 854697"/>
                  <a:gd name="connsiteX22" fmla="*/ 173966 w 703105"/>
                  <a:gd name="connsiteY22" fmla="*/ 22225 h 854697"/>
                  <a:gd name="connsiteX23" fmla="*/ 199980 w 703105"/>
                  <a:gd name="connsiteY23" fmla="*/ 48239 h 854697"/>
                  <a:gd name="connsiteX24" fmla="*/ 211875 w 703105"/>
                  <a:gd name="connsiteY24" fmla="*/ 118392 h 854697"/>
                  <a:gd name="connsiteX25" fmla="*/ 237573 w 703105"/>
                  <a:gd name="connsiteY25" fmla="*/ 67797 h 854697"/>
                  <a:gd name="connsiteX26" fmla="*/ 263587 w 703105"/>
                  <a:gd name="connsiteY26" fmla="*/ 41783 h 854697"/>
                  <a:gd name="connsiteX27" fmla="*/ 266422 w 703105"/>
                  <a:gd name="connsiteY27" fmla="*/ 41783 h 854697"/>
                  <a:gd name="connsiteX28" fmla="*/ 292436 w 703105"/>
                  <a:gd name="connsiteY28" fmla="*/ 67797 h 854697"/>
                  <a:gd name="connsiteX29" fmla="*/ 306710 w 703105"/>
                  <a:gd name="connsiteY29" fmla="*/ 125529 h 854697"/>
                  <a:gd name="connsiteX30" fmla="*/ 330029 w 703105"/>
                  <a:gd name="connsiteY30" fmla="*/ 41889 h 854697"/>
                  <a:gd name="connsiteX31" fmla="*/ 356043 w 703105"/>
                  <a:gd name="connsiteY31" fmla="*/ 15875 h 854697"/>
                  <a:gd name="connsiteX32" fmla="*/ 358878 w 703105"/>
                  <a:gd name="connsiteY32" fmla="*/ 15875 h 854697"/>
                  <a:gd name="connsiteX33" fmla="*/ 384892 w 703105"/>
                  <a:gd name="connsiteY33" fmla="*/ 41889 h 854697"/>
                  <a:gd name="connsiteX34" fmla="*/ 396787 w 703105"/>
                  <a:gd name="connsiteY34" fmla="*/ 106499 h 854697"/>
                  <a:gd name="connsiteX35" fmla="*/ 422485 w 703105"/>
                  <a:gd name="connsiteY35" fmla="*/ 26014 h 854697"/>
                  <a:gd name="connsiteX36" fmla="*/ 448499 w 703105"/>
                  <a:gd name="connsiteY36" fmla="*/ 0 h 854697"/>
                  <a:gd name="connsiteX0" fmla="*/ 448499 w 694394"/>
                  <a:gd name="connsiteY0" fmla="*/ 0 h 851677"/>
                  <a:gd name="connsiteX1" fmla="*/ 451334 w 694394"/>
                  <a:gd name="connsiteY1" fmla="*/ 0 h 851677"/>
                  <a:gd name="connsiteX2" fmla="*/ 477348 w 694394"/>
                  <a:gd name="connsiteY2" fmla="*/ 26014 h 851677"/>
                  <a:gd name="connsiteX3" fmla="*/ 484485 w 694394"/>
                  <a:gd name="connsiteY3" fmla="*/ 120771 h 851677"/>
                  <a:gd name="connsiteX4" fmla="*/ 514941 w 694394"/>
                  <a:gd name="connsiteY4" fmla="*/ 51414 h 851677"/>
                  <a:gd name="connsiteX5" fmla="*/ 540955 w 694394"/>
                  <a:gd name="connsiteY5" fmla="*/ 25400 h 851677"/>
                  <a:gd name="connsiteX6" fmla="*/ 543790 w 694394"/>
                  <a:gd name="connsiteY6" fmla="*/ 25400 h 851677"/>
                  <a:gd name="connsiteX7" fmla="*/ 569804 w 694394"/>
                  <a:gd name="connsiteY7" fmla="*/ 51414 h 851677"/>
                  <a:gd name="connsiteX8" fmla="*/ 584077 w 694394"/>
                  <a:gd name="connsiteY8" fmla="*/ 116014 h 851677"/>
                  <a:gd name="connsiteX9" fmla="*/ 669398 w 694394"/>
                  <a:gd name="connsiteY9" fmla="*/ 60920 h 851677"/>
                  <a:gd name="connsiteX10" fmla="*/ 648045 w 694394"/>
                  <a:gd name="connsiteY10" fmla="*/ 154056 h 851677"/>
                  <a:gd name="connsiteX11" fmla="*/ 693225 w 694394"/>
                  <a:gd name="connsiteY11" fmla="*/ 248518 h 851677"/>
                  <a:gd name="connsiteX12" fmla="*/ 652973 w 694394"/>
                  <a:gd name="connsiteY12" fmla="*/ 555706 h 851677"/>
                  <a:gd name="connsiteX13" fmla="*/ 632990 w 694394"/>
                  <a:gd name="connsiteY13" fmla="*/ 815219 h 851677"/>
                  <a:gd name="connsiteX14" fmla="*/ 56468 w 694394"/>
                  <a:gd name="connsiteY14" fmla="*/ 821452 h 851677"/>
                  <a:gd name="connsiteX15" fmla="*/ 33769 w 694394"/>
                  <a:gd name="connsiteY15" fmla="*/ 550079 h 851677"/>
                  <a:gd name="connsiteX16" fmla="*/ 2667 w 694394"/>
                  <a:gd name="connsiteY16" fmla="*/ 250896 h 851677"/>
                  <a:gd name="connsiteX17" fmla="*/ 50282 w 694394"/>
                  <a:gd name="connsiteY17" fmla="*/ 147548 h 851677"/>
                  <a:gd name="connsiteX18" fmla="*/ 47586 w 694394"/>
                  <a:gd name="connsiteY18" fmla="*/ 57665 h 851677"/>
                  <a:gd name="connsiteX19" fmla="*/ 124177 w 694394"/>
                  <a:gd name="connsiteY19" fmla="*/ 116014 h 851677"/>
                  <a:gd name="connsiteX20" fmla="*/ 145117 w 694394"/>
                  <a:gd name="connsiteY20" fmla="*/ 48239 h 851677"/>
                  <a:gd name="connsiteX21" fmla="*/ 171131 w 694394"/>
                  <a:gd name="connsiteY21" fmla="*/ 22225 h 851677"/>
                  <a:gd name="connsiteX22" fmla="*/ 173966 w 694394"/>
                  <a:gd name="connsiteY22" fmla="*/ 22225 h 851677"/>
                  <a:gd name="connsiteX23" fmla="*/ 199980 w 694394"/>
                  <a:gd name="connsiteY23" fmla="*/ 48239 h 851677"/>
                  <a:gd name="connsiteX24" fmla="*/ 211875 w 694394"/>
                  <a:gd name="connsiteY24" fmla="*/ 118392 h 851677"/>
                  <a:gd name="connsiteX25" fmla="*/ 237573 w 694394"/>
                  <a:gd name="connsiteY25" fmla="*/ 67797 h 851677"/>
                  <a:gd name="connsiteX26" fmla="*/ 263587 w 694394"/>
                  <a:gd name="connsiteY26" fmla="*/ 41783 h 851677"/>
                  <a:gd name="connsiteX27" fmla="*/ 266422 w 694394"/>
                  <a:gd name="connsiteY27" fmla="*/ 41783 h 851677"/>
                  <a:gd name="connsiteX28" fmla="*/ 292436 w 694394"/>
                  <a:gd name="connsiteY28" fmla="*/ 67797 h 851677"/>
                  <a:gd name="connsiteX29" fmla="*/ 306710 w 694394"/>
                  <a:gd name="connsiteY29" fmla="*/ 125529 h 851677"/>
                  <a:gd name="connsiteX30" fmla="*/ 330029 w 694394"/>
                  <a:gd name="connsiteY30" fmla="*/ 41889 h 851677"/>
                  <a:gd name="connsiteX31" fmla="*/ 356043 w 694394"/>
                  <a:gd name="connsiteY31" fmla="*/ 15875 h 851677"/>
                  <a:gd name="connsiteX32" fmla="*/ 358878 w 694394"/>
                  <a:gd name="connsiteY32" fmla="*/ 15875 h 851677"/>
                  <a:gd name="connsiteX33" fmla="*/ 384892 w 694394"/>
                  <a:gd name="connsiteY33" fmla="*/ 41889 h 851677"/>
                  <a:gd name="connsiteX34" fmla="*/ 396787 w 694394"/>
                  <a:gd name="connsiteY34" fmla="*/ 106499 h 851677"/>
                  <a:gd name="connsiteX35" fmla="*/ 422485 w 694394"/>
                  <a:gd name="connsiteY35" fmla="*/ 26014 h 851677"/>
                  <a:gd name="connsiteX36" fmla="*/ 448499 w 694394"/>
                  <a:gd name="connsiteY36" fmla="*/ 0 h 851677"/>
                  <a:gd name="connsiteX0" fmla="*/ 448499 w 694394"/>
                  <a:gd name="connsiteY0" fmla="*/ 0 h 846244"/>
                  <a:gd name="connsiteX1" fmla="*/ 451334 w 694394"/>
                  <a:gd name="connsiteY1" fmla="*/ 0 h 846244"/>
                  <a:gd name="connsiteX2" fmla="*/ 477348 w 694394"/>
                  <a:gd name="connsiteY2" fmla="*/ 26014 h 846244"/>
                  <a:gd name="connsiteX3" fmla="*/ 484485 w 694394"/>
                  <a:gd name="connsiteY3" fmla="*/ 120771 h 846244"/>
                  <a:gd name="connsiteX4" fmla="*/ 514941 w 694394"/>
                  <a:gd name="connsiteY4" fmla="*/ 51414 h 846244"/>
                  <a:gd name="connsiteX5" fmla="*/ 540955 w 694394"/>
                  <a:gd name="connsiteY5" fmla="*/ 25400 h 846244"/>
                  <a:gd name="connsiteX6" fmla="*/ 543790 w 694394"/>
                  <a:gd name="connsiteY6" fmla="*/ 25400 h 846244"/>
                  <a:gd name="connsiteX7" fmla="*/ 569804 w 694394"/>
                  <a:gd name="connsiteY7" fmla="*/ 51414 h 846244"/>
                  <a:gd name="connsiteX8" fmla="*/ 584077 w 694394"/>
                  <a:gd name="connsiteY8" fmla="*/ 116014 h 846244"/>
                  <a:gd name="connsiteX9" fmla="*/ 669398 w 694394"/>
                  <a:gd name="connsiteY9" fmla="*/ 60920 h 846244"/>
                  <a:gd name="connsiteX10" fmla="*/ 648045 w 694394"/>
                  <a:gd name="connsiteY10" fmla="*/ 154056 h 846244"/>
                  <a:gd name="connsiteX11" fmla="*/ 693225 w 694394"/>
                  <a:gd name="connsiteY11" fmla="*/ 248518 h 846244"/>
                  <a:gd name="connsiteX12" fmla="*/ 652973 w 694394"/>
                  <a:gd name="connsiteY12" fmla="*/ 555706 h 846244"/>
                  <a:gd name="connsiteX13" fmla="*/ 632990 w 694394"/>
                  <a:gd name="connsiteY13" fmla="*/ 815219 h 846244"/>
                  <a:gd name="connsiteX14" fmla="*/ 56468 w 694394"/>
                  <a:gd name="connsiteY14" fmla="*/ 821452 h 846244"/>
                  <a:gd name="connsiteX15" fmla="*/ 33769 w 694394"/>
                  <a:gd name="connsiteY15" fmla="*/ 550079 h 846244"/>
                  <a:gd name="connsiteX16" fmla="*/ 2667 w 694394"/>
                  <a:gd name="connsiteY16" fmla="*/ 250896 h 846244"/>
                  <a:gd name="connsiteX17" fmla="*/ 50282 w 694394"/>
                  <a:gd name="connsiteY17" fmla="*/ 147548 h 846244"/>
                  <a:gd name="connsiteX18" fmla="*/ 47586 w 694394"/>
                  <a:gd name="connsiteY18" fmla="*/ 57665 h 846244"/>
                  <a:gd name="connsiteX19" fmla="*/ 124177 w 694394"/>
                  <a:gd name="connsiteY19" fmla="*/ 116014 h 846244"/>
                  <a:gd name="connsiteX20" fmla="*/ 145117 w 694394"/>
                  <a:gd name="connsiteY20" fmla="*/ 48239 h 846244"/>
                  <a:gd name="connsiteX21" fmla="*/ 171131 w 694394"/>
                  <a:gd name="connsiteY21" fmla="*/ 22225 h 846244"/>
                  <a:gd name="connsiteX22" fmla="*/ 173966 w 694394"/>
                  <a:gd name="connsiteY22" fmla="*/ 22225 h 846244"/>
                  <a:gd name="connsiteX23" fmla="*/ 199980 w 694394"/>
                  <a:gd name="connsiteY23" fmla="*/ 48239 h 846244"/>
                  <a:gd name="connsiteX24" fmla="*/ 211875 w 694394"/>
                  <a:gd name="connsiteY24" fmla="*/ 118392 h 846244"/>
                  <a:gd name="connsiteX25" fmla="*/ 237573 w 694394"/>
                  <a:gd name="connsiteY25" fmla="*/ 67797 h 846244"/>
                  <a:gd name="connsiteX26" fmla="*/ 263587 w 694394"/>
                  <a:gd name="connsiteY26" fmla="*/ 41783 h 846244"/>
                  <a:gd name="connsiteX27" fmla="*/ 266422 w 694394"/>
                  <a:gd name="connsiteY27" fmla="*/ 41783 h 846244"/>
                  <a:gd name="connsiteX28" fmla="*/ 292436 w 694394"/>
                  <a:gd name="connsiteY28" fmla="*/ 67797 h 846244"/>
                  <a:gd name="connsiteX29" fmla="*/ 306710 w 694394"/>
                  <a:gd name="connsiteY29" fmla="*/ 125529 h 846244"/>
                  <a:gd name="connsiteX30" fmla="*/ 330029 w 694394"/>
                  <a:gd name="connsiteY30" fmla="*/ 41889 h 846244"/>
                  <a:gd name="connsiteX31" fmla="*/ 356043 w 694394"/>
                  <a:gd name="connsiteY31" fmla="*/ 15875 h 846244"/>
                  <a:gd name="connsiteX32" fmla="*/ 358878 w 694394"/>
                  <a:gd name="connsiteY32" fmla="*/ 15875 h 846244"/>
                  <a:gd name="connsiteX33" fmla="*/ 384892 w 694394"/>
                  <a:gd name="connsiteY33" fmla="*/ 41889 h 846244"/>
                  <a:gd name="connsiteX34" fmla="*/ 396787 w 694394"/>
                  <a:gd name="connsiteY34" fmla="*/ 106499 h 846244"/>
                  <a:gd name="connsiteX35" fmla="*/ 422485 w 694394"/>
                  <a:gd name="connsiteY35" fmla="*/ 26014 h 846244"/>
                  <a:gd name="connsiteX36" fmla="*/ 448499 w 694394"/>
                  <a:gd name="connsiteY36" fmla="*/ 0 h 846244"/>
                  <a:gd name="connsiteX0" fmla="*/ 448499 w 694394"/>
                  <a:gd name="connsiteY0" fmla="*/ 0 h 849766"/>
                  <a:gd name="connsiteX1" fmla="*/ 451334 w 694394"/>
                  <a:gd name="connsiteY1" fmla="*/ 0 h 849766"/>
                  <a:gd name="connsiteX2" fmla="*/ 477348 w 694394"/>
                  <a:gd name="connsiteY2" fmla="*/ 26014 h 849766"/>
                  <a:gd name="connsiteX3" fmla="*/ 484485 w 694394"/>
                  <a:gd name="connsiteY3" fmla="*/ 120771 h 849766"/>
                  <a:gd name="connsiteX4" fmla="*/ 514941 w 694394"/>
                  <a:gd name="connsiteY4" fmla="*/ 51414 h 849766"/>
                  <a:gd name="connsiteX5" fmla="*/ 540955 w 694394"/>
                  <a:gd name="connsiteY5" fmla="*/ 25400 h 849766"/>
                  <a:gd name="connsiteX6" fmla="*/ 543790 w 694394"/>
                  <a:gd name="connsiteY6" fmla="*/ 25400 h 849766"/>
                  <a:gd name="connsiteX7" fmla="*/ 569804 w 694394"/>
                  <a:gd name="connsiteY7" fmla="*/ 51414 h 849766"/>
                  <a:gd name="connsiteX8" fmla="*/ 584077 w 694394"/>
                  <a:gd name="connsiteY8" fmla="*/ 116014 h 849766"/>
                  <a:gd name="connsiteX9" fmla="*/ 669398 w 694394"/>
                  <a:gd name="connsiteY9" fmla="*/ 60920 h 849766"/>
                  <a:gd name="connsiteX10" fmla="*/ 648045 w 694394"/>
                  <a:gd name="connsiteY10" fmla="*/ 154056 h 849766"/>
                  <a:gd name="connsiteX11" fmla="*/ 693225 w 694394"/>
                  <a:gd name="connsiteY11" fmla="*/ 248518 h 849766"/>
                  <a:gd name="connsiteX12" fmla="*/ 652973 w 694394"/>
                  <a:gd name="connsiteY12" fmla="*/ 555706 h 849766"/>
                  <a:gd name="connsiteX13" fmla="*/ 632990 w 694394"/>
                  <a:gd name="connsiteY13" fmla="*/ 815219 h 849766"/>
                  <a:gd name="connsiteX14" fmla="*/ 56468 w 694394"/>
                  <a:gd name="connsiteY14" fmla="*/ 821452 h 849766"/>
                  <a:gd name="connsiteX15" fmla="*/ 33769 w 694394"/>
                  <a:gd name="connsiteY15" fmla="*/ 550079 h 849766"/>
                  <a:gd name="connsiteX16" fmla="*/ 2667 w 694394"/>
                  <a:gd name="connsiteY16" fmla="*/ 250896 h 849766"/>
                  <a:gd name="connsiteX17" fmla="*/ 50282 w 694394"/>
                  <a:gd name="connsiteY17" fmla="*/ 147548 h 849766"/>
                  <a:gd name="connsiteX18" fmla="*/ 47586 w 694394"/>
                  <a:gd name="connsiteY18" fmla="*/ 57665 h 849766"/>
                  <a:gd name="connsiteX19" fmla="*/ 124177 w 694394"/>
                  <a:gd name="connsiteY19" fmla="*/ 116014 h 849766"/>
                  <a:gd name="connsiteX20" fmla="*/ 145117 w 694394"/>
                  <a:gd name="connsiteY20" fmla="*/ 48239 h 849766"/>
                  <a:gd name="connsiteX21" fmla="*/ 171131 w 694394"/>
                  <a:gd name="connsiteY21" fmla="*/ 22225 h 849766"/>
                  <a:gd name="connsiteX22" fmla="*/ 173966 w 694394"/>
                  <a:gd name="connsiteY22" fmla="*/ 22225 h 849766"/>
                  <a:gd name="connsiteX23" fmla="*/ 199980 w 694394"/>
                  <a:gd name="connsiteY23" fmla="*/ 48239 h 849766"/>
                  <a:gd name="connsiteX24" fmla="*/ 211875 w 694394"/>
                  <a:gd name="connsiteY24" fmla="*/ 118392 h 849766"/>
                  <a:gd name="connsiteX25" fmla="*/ 237573 w 694394"/>
                  <a:gd name="connsiteY25" fmla="*/ 67797 h 849766"/>
                  <a:gd name="connsiteX26" fmla="*/ 263587 w 694394"/>
                  <a:gd name="connsiteY26" fmla="*/ 41783 h 849766"/>
                  <a:gd name="connsiteX27" fmla="*/ 266422 w 694394"/>
                  <a:gd name="connsiteY27" fmla="*/ 41783 h 849766"/>
                  <a:gd name="connsiteX28" fmla="*/ 292436 w 694394"/>
                  <a:gd name="connsiteY28" fmla="*/ 67797 h 849766"/>
                  <a:gd name="connsiteX29" fmla="*/ 306710 w 694394"/>
                  <a:gd name="connsiteY29" fmla="*/ 125529 h 849766"/>
                  <a:gd name="connsiteX30" fmla="*/ 330029 w 694394"/>
                  <a:gd name="connsiteY30" fmla="*/ 41889 h 849766"/>
                  <a:gd name="connsiteX31" fmla="*/ 356043 w 694394"/>
                  <a:gd name="connsiteY31" fmla="*/ 15875 h 849766"/>
                  <a:gd name="connsiteX32" fmla="*/ 358878 w 694394"/>
                  <a:gd name="connsiteY32" fmla="*/ 15875 h 849766"/>
                  <a:gd name="connsiteX33" fmla="*/ 384892 w 694394"/>
                  <a:gd name="connsiteY33" fmla="*/ 41889 h 849766"/>
                  <a:gd name="connsiteX34" fmla="*/ 396787 w 694394"/>
                  <a:gd name="connsiteY34" fmla="*/ 106499 h 849766"/>
                  <a:gd name="connsiteX35" fmla="*/ 422485 w 694394"/>
                  <a:gd name="connsiteY35" fmla="*/ 26014 h 849766"/>
                  <a:gd name="connsiteX36" fmla="*/ 448499 w 694394"/>
                  <a:gd name="connsiteY36" fmla="*/ 0 h 849766"/>
                  <a:gd name="connsiteX0" fmla="*/ 448499 w 694394"/>
                  <a:gd name="connsiteY0" fmla="*/ 0 h 855745"/>
                  <a:gd name="connsiteX1" fmla="*/ 451334 w 694394"/>
                  <a:gd name="connsiteY1" fmla="*/ 0 h 855745"/>
                  <a:gd name="connsiteX2" fmla="*/ 477348 w 694394"/>
                  <a:gd name="connsiteY2" fmla="*/ 26014 h 855745"/>
                  <a:gd name="connsiteX3" fmla="*/ 484485 w 694394"/>
                  <a:gd name="connsiteY3" fmla="*/ 120771 h 855745"/>
                  <a:gd name="connsiteX4" fmla="*/ 514941 w 694394"/>
                  <a:gd name="connsiteY4" fmla="*/ 51414 h 855745"/>
                  <a:gd name="connsiteX5" fmla="*/ 540955 w 694394"/>
                  <a:gd name="connsiteY5" fmla="*/ 25400 h 855745"/>
                  <a:gd name="connsiteX6" fmla="*/ 543790 w 694394"/>
                  <a:gd name="connsiteY6" fmla="*/ 25400 h 855745"/>
                  <a:gd name="connsiteX7" fmla="*/ 569804 w 694394"/>
                  <a:gd name="connsiteY7" fmla="*/ 51414 h 855745"/>
                  <a:gd name="connsiteX8" fmla="*/ 584077 w 694394"/>
                  <a:gd name="connsiteY8" fmla="*/ 116014 h 855745"/>
                  <a:gd name="connsiteX9" fmla="*/ 669398 w 694394"/>
                  <a:gd name="connsiteY9" fmla="*/ 60920 h 855745"/>
                  <a:gd name="connsiteX10" fmla="*/ 648045 w 694394"/>
                  <a:gd name="connsiteY10" fmla="*/ 154056 h 855745"/>
                  <a:gd name="connsiteX11" fmla="*/ 693225 w 694394"/>
                  <a:gd name="connsiteY11" fmla="*/ 248518 h 855745"/>
                  <a:gd name="connsiteX12" fmla="*/ 652973 w 694394"/>
                  <a:gd name="connsiteY12" fmla="*/ 555706 h 855745"/>
                  <a:gd name="connsiteX13" fmla="*/ 582328 w 694394"/>
                  <a:gd name="connsiteY13" fmla="*/ 826477 h 855745"/>
                  <a:gd name="connsiteX14" fmla="*/ 56468 w 694394"/>
                  <a:gd name="connsiteY14" fmla="*/ 821452 h 855745"/>
                  <a:gd name="connsiteX15" fmla="*/ 33769 w 694394"/>
                  <a:gd name="connsiteY15" fmla="*/ 550079 h 855745"/>
                  <a:gd name="connsiteX16" fmla="*/ 2667 w 694394"/>
                  <a:gd name="connsiteY16" fmla="*/ 250896 h 855745"/>
                  <a:gd name="connsiteX17" fmla="*/ 50282 w 694394"/>
                  <a:gd name="connsiteY17" fmla="*/ 147548 h 855745"/>
                  <a:gd name="connsiteX18" fmla="*/ 47586 w 694394"/>
                  <a:gd name="connsiteY18" fmla="*/ 57665 h 855745"/>
                  <a:gd name="connsiteX19" fmla="*/ 124177 w 694394"/>
                  <a:gd name="connsiteY19" fmla="*/ 116014 h 855745"/>
                  <a:gd name="connsiteX20" fmla="*/ 145117 w 694394"/>
                  <a:gd name="connsiteY20" fmla="*/ 48239 h 855745"/>
                  <a:gd name="connsiteX21" fmla="*/ 171131 w 694394"/>
                  <a:gd name="connsiteY21" fmla="*/ 22225 h 855745"/>
                  <a:gd name="connsiteX22" fmla="*/ 173966 w 694394"/>
                  <a:gd name="connsiteY22" fmla="*/ 22225 h 855745"/>
                  <a:gd name="connsiteX23" fmla="*/ 199980 w 694394"/>
                  <a:gd name="connsiteY23" fmla="*/ 48239 h 855745"/>
                  <a:gd name="connsiteX24" fmla="*/ 211875 w 694394"/>
                  <a:gd name="connsiteY24" fmla="*/ 118392 h 855745"/>
                  <a:gd name="connsiteX25" fmla="*/ 237573 w 694394"/>
                  <a:gd name="connsiteY25" fmla="*/ 67797 h 855745"/>
                  <a:gd name="connsiteX26" fmla="*/ 263587 w 694394"/>
                  <a:gd name="connsiteY26" fmla="*/ 41783 h 855745"/>
                  <a:gd name="connsiteX27" fmla="*/ 266422 w 694394"/>
                  <a:gd name="connsiteY27" fmla="*/ 41783 h 855745"/>
                  <a:gd name="connsiteX28" fmla="*/ 292436 w 694394"/>
                  <a:gd name="connsiteY28" fmla="*/ 67797 h 855745"/>
                  <a:gd name="connsiteX29" fmla="*/ 306710 w 694394"/>
                  <a:gd name="connsiteY29" fmla="*/ 125529 h 855745"/>
                  <a:gd name="connsiteX30" fmla="*/ 330029 w 694394"/>
                  <a:gd name="connsiteY30" fmla="*/ 41889 h 855745"/>
                  <a:gd name="connsiteX31" fmla="*/ 356043 w 694394"/>
                  <a:gd name="connsiteY31" fmla="*/ 15875 h 855745"/>
                  <a:gd name="connsiteX32" fmla="*/ 358878 w 694394"/>
                  <a:gd name="connsiteY32" fmla="*/ 15875 h 855745"/>
                  <a:gd name="connsiteX33" fmla="*/ 384892 w 694394"/>
                  <a:gd name="connsiteY33" fmla="*/ 41889 h 855745"/>
                  <a:gd name="connsiteX34" fmla="*/ 396787 w 694394"/>
                  <a:gd name="connsiteY34" fmla="*/ 106499 h 855745"/>
                  <a:gd name="connsiteX35" fmla="*/ 422485 w 694394"/>
                  <a:gd name="connsiteY35" fmla="*/ 26014 h 855745"/>
                  <a:gd name="connsiteX36" fmla="*/ 448499 w 694394"/>
                  <a:gd name="connsiteY36" fmla="*/ 0 h 855745"/>
                  <a:gd name="connsiteX0" fmla="*/ 448499 w 694394"/>
                  <a:gd name="connsiteY0" fmla="*/ 0 h 864335"/>
                  <a:gd name="connsiteX1" fmla="*/ 451334 w 694394"/>
                  <a:gd name="connsiteY1" fmla="*/ 0 h 864335"/>
                  <a:gd name="connsiteX2" fmla="*/ 477348 w 694394"/>
                  <a:gd name="connsiteY2" fmla="*/ 26014 h 864335"/>
                  <a:gd name="connsiteX3" fmla="*/ 484485 w 694394"/>
                  <a:gd name="connsiteY3" fmla="*/ 120771 h 864335"/>
                  <a:gd name="connsiteX4" fmla="*/ 514941 w 694394"/>
                  <a:gd name="connsiteY4" fmla="*/ 51414 h 864335"/>
                  <a:gd name="connsiteX5" fmla="*/ 540955 w 694394"/>
                  <a:gd name="connsiteY5" fmla="*/ 25400 h 864335"/>
                  <a:gd name="connsiteX6" fmla="*/ 543790 w 694394"/>
                  <a:gd name="connsiteY6" fmla="*/ 25400 h 864335"/>
                  <a:gd name="connsiteX7" fmla="*/ 569804 w 694394"/>
                  <a:gd name="connsiteY7" fmla="*/ 51414 h 864335"/>
                  <a:gd name="connsiteX8" fmla="*/ 584077 w 694394"/>
                  <a:gd name="connsiteY8" fmla="*/ 116014 h 864335"/>
                  <a:gd name="connsiteX9" fmla="*/ 669398 w 694394"/>
                  <a:gd name="connsiteY9" fmla="*/ 60920 h 864335"/>
                  <a:gd name="connsiteX10" fmla="*/ 648045 w 694394"/>
                  <a:gd name="connsiteY10" fmla="*/ 154056 h 864335"/>
                  <a:gd name="connsiteX11" fmla="*/ 693225 w 694394"/>
                  <a:gd name="connsiteY11" fmla="*/ 248518 h 864335"/>
                  <a:gd name="connsiteX12" fmla="*/ 652973 w 694394"/>
                  <a:gd name="connsiteY12" fmla="*/ 555706 h 864335"/>
                  <a:gd name="connsiteX13" fmla="*/ 582328 w 694394"/>
                  <a:gd name="connsiteY13" fmla="*/ 826477 h 864335"/>
                  <a:gd name="connsiteX14" fmla="*/ 129647 w 694394"/>
                  <a:gd name="connsiteY14" fmla="*/ 832710 h 864335"/>
                  <a:gd name="connsiteX15" fmla="*/ 33769 w 694394"/>
                  <a:gd name="connsiteY15" fmla="*/ 550079 h 864335"/>
                  <a:gd name="connsiteX16" fmla="*/ 2667 w 694394"/>
                  <a:gd name="connsiteY16" fmla="*/ 250896 h 864335"/>
                  <a:gd name="connsiteX17" fmla="*/ 50282 w 694394"/>
                  <a:gd name="connsiteY17" fmla="*/ 147548 h 864335"/>
                  <a:gd name="connsiteX18" fmla="*/ 47586 w 694394"/>
                  <a:gd name="connsiteY18" fmla="*/ 57665 h 864335"/>
                  <a:gd name="connsiteX19" fmla="*/ 124177 w 694394"/>
                  <a:gd name="connsiteY19" fmla="*/ 116014 h 864335"/>
                  <a:gd name="connsiteX20" fmla="*/ 145117 w 694394"/>
                  <a:gd name="connsiteY20" fmla="*/ 48239 h 864335"/>
                  <a:gd name="connsiteX21" fmla="*/ 171131 w 694394"/>
                  <a:gd name="connsiteY21" fmla="*/ 22225 h 864335"/>
                  <a:gd name="connsiteX22" fmla="*/ 173966 w 694394"/>
                  <a:gd name="connsiteY22" fmla="*/ 22225 h 864335"/>
                  <a:gd name="connsiteX23" fmla="*/ 199980 w 694394"/>
                  <a:gd name="connsiteY23" fmla="*/ 48239 h 864335"/>
                  <a:gd name="connsiteX24" fmla="*/ 211875 w 694394"/>
                  <a:gd name="connsiteY24" fmla="*/ 118392 h 864335"/>
                  <a:gd name="connsiteX25" fmla="*/ 237573 w 694394"/>
                  <a:gd name="connsiteY25" fmla="*/ 67797 h 864335"/>
                  <a:gd name="connsiteX26" fmla="*/ 263587 w 694394"/>
                  <a:gd name="connsiteY26" fmla="*/ 41783 h 864335"/>
                  <a:gd name="connsiteX27" fmla="*/ 266422 w 694394"/>
                  <a:gd name="connsiteY27" fmla="*/ 41783 h 864335"/>
                  <a:gd name="connsiteX28" fmla="*/ 292436 w 694394"/>
                  <a:gd name="connsiteY28" fmla="*/ 67797 h 864335"/>
                  <a:gd name="connsiteX29" fmla="*/ 306710 w 694394"/>
                  <a:gd name="connsiteY29" fmla="*/ 125529 h 864335"/>
                  <a:gd name="connsiteX30" fmla="*/ 330029 w 694394"/>
                  <a:gd name="connsiteY30" fmla="*/ 41889 h 864335"/>
                  <a:gd name="connsiteX31" fmla="*/ 356043 w 694394"/>
                  <a:gd name="connsiteY31" fmla="*/ 15875 h 864335"/>
                  <a:gd name="connsiteX32" fmla="*/ 358878 w 694394"/>
                  <a:gd name="connsiteY32" fmla="*/ 15875 h 864335"/>
                  <a:gd name="connsiteX33" fmla="*/ 384892 w 694394"/>
                  <a:gd name="connsiteY33" fmla="*/ 41889 h 864335"/>
                  <a:gd name="connsiteX34" fmla="*/ 396787 w 694394"/>
                  <a:gd name="connsiteY34" fmla="*/ 106499 h 864335"/>
                  <a:gd name="connsiteX35" fmla="*/ 422485 w 694394"/>
                  <a:gd name="connsiteY35" fmla="*/ 26014 h 864335"/>
                  <a:gd name="connsiteX36" fmla="*/ 448499 w 694394"/>
                  <a:gd name="connsiteY36" fmla="*/ 0 h 86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4394" h="864335">
                    <a:moveTo>
                      <a:pt x="448499" y="0"/>
                    </a:moveTo>
                    <a:lnTo>
                      <a:pt x="451334" y="0"/>
                    </a:lnTo>
                    <a:cubicBezTo>
                      <a:pt x="465701" y="0"/>
                      <a:pt x="477348" y="11647"/>
                      <a:pt x="477348" y="26014"/>
                    </a:cubicBezTo>
                    <a:cubicBezTo>
                      <a:pt x="479727" y="57600"/>
                      <a:pt x="453559" y="115353"/>
                      <a:pt x="484485" y="120771"/>
                    </a:cubicBezTo>
                    <a:cubicBezTo>
                      <a:pt x="515411" y="126189"/>
                      <a:pt x="505529" y="67309"/>
                      <a:pt x="514941" y="51414"/>
                    </a:cubicBezTo>
                    <a:cubicBezTo>
                      <a:pt x="514941" y="37047"/>
                      <a:pt x="526588" y="25400"/>
                      <a:pt x="540955" y="25400"/>
                    </a:cubicBezTo>
                    <a:lnTo>
                      <a:pt x="543790" y="25400"/>
                    </a:lnTo>
                    <a:cubicBezTo>
                      <a:pt x="558157" y="25400"/>
                      <a:pt x="569804" y="37047"/>
                      <a:pt x="569804" y="51414"/>
                    </a:cubicBezTo>
                    <a:cubicBezTo>
                      <a:pt x="575355" y="78498"/>
                      <a:pt x="558162" y="112567"/>
                      <a:pt x="584077" y="116014"/>
                    </a:cubicBezTo>
                    <a:cubicBezTo>
                      <a:pt x="609992" y="119461"/>
                      <a:pt x="631776" y="29798"/>
                      <a:pt x="669398" y="60920"/>
                    </a:cubicBezTo>
                    <a:cubicBezTo>
                      <a:pt x="697821" y="97948"/>
                      <a:pt x="644074" y="122790"/>
                      <a:pt x="648045" y="154056"/>
                    </a:cubicBezTo>
                    <a:cubicBezTo>
                      <a:pt x="652016" y="185322"/>
                      <a:pt x="684898" y="190020"/>
                      <a:pt x="693225" y="248518"/>
                    </a:cubicBezTo>
                    <a:cubicBezTo>
                      <a:pt x="701552" y="307016"/>
                      <a:pt x="663012" y="461256"/>
                      <a:pt x="652973" y="555706"/>
                    </a:cubicBezTo>
                    <a:cubicBezTo>
                      <a:pt x="642934" y="650156"/>
                      <a:pt x="669549" y="780310"/>
                      <a:pt x="582328" y="826477"/>
                    </a:cubicBezTo>
                    <a:cubicBezTo>
                      <a:pt x="495107" y="872644"/>
                      <a:pt x="221074" y="878776"/>
                      <a:pt x="129647" y="832710"/>
                    </a:cubicBezTo>
                    <a:cubicBezTo>
                      <a:pt x="38220" y="786644"/>
                      <a:pt x="42736" y="645172"/>
                      <a:pt x="33769" y="550079"/>
                    </a:cubicBezTo>
                    <a:cubicBezTo>
                      <a:pt x="-8973" y="409954"/>
                      <a:pt x="-85" y="317984"/>
                      <a:pt x="2667" y="250896"/>
                    </a:cubicBezTo>
                    <a:cubicBezTo>
                      <a:pt x="5419" y="183808"/>
                      <a:pt x="42796" y="179753"/>
                      <a:pt x="50282" y="147548"/>
                    </a:cubicBezTo>
                    <a:cubicBezTo>
                      <a:pt x="57768" y="115343"/>
                      <a:pt x="6721" y="76879"/>
                      <a:pt x="47586" y="57665"/>
                    </a:cubicBezTo>
                    <a:cubicBezTo>
                      <a:pt x="88451" y="38451"/>
                      <a:pt x="98606" y="117585"/>
                      <a:pt x="124177" y="116014"/>
                    </a:cubicBezTo>
                    <a:cubicBezTo>
                      <a:pt x="149748" y="114443"/>
                      <a:pt x="135309" y="72197"/>
                      <a:pt x="145117" y="48239"/>
                    </a:cubicBezTo>
                    <a:cubicBezTo>
                      <a:pt x="145117" y="33872"/>
                      <a:pt x="156764" y="22225"/>
                      <a:pt x="171131" y="22225"/>
                    </a:cubicBezTo>
                    <a:lnTo>
                      <a:pt x="173966" y="22225"/>
                    </a:lnTo>
                    <a:cubicBezTo>
                      <a:pt x="188333" y="22225"/>
                      <a:pt x="199980" y="33872"/>
                      <a:pt x="199980" y="48239"/>
                    </a:cubicBezTo>
                    <a:cubicBezTo>
                      <a:pt x="203945" y="81139"/>
                      <a:pt x="181742" y="118797"/>
                      <a:pt x="211875" y="118392"/>
                    </a:cubicBezTo>
                    <a:cubicBezTo>
                      <a:pt x="242008" y="117987"/>
                      <a:pt x="228954" y="85323"/>
                      <a:pt x="237573" y="67797"/>
                    </a:cubicBezTo>
                    <a:cubicBezTo>
                      <a:pt x="237573" y="53430"/>
                      <a:pt x="249220" y="41783"/>
                      <a:pt x="263587" y="41783"/>
                    </a:cubicBezTo>
                    <a:lnTo>
                      <a:pt x="266422" y="41783"/>
                    </a:lnTo>
                    <a:cubicBezTo>
                      <a:pt x="280789" y="41783"/>
                      <a:pt x="292436" y="53430"/>
                      <a:pt x="292436" y="67797"/>
                    </a:cubicBezTo>
                    <a:cubicBezTo>
                      <a:pt x="297194" y="87041"/>
                      <a:pt x="273405" y="127695"/>
                      <a:pt x="306710" y="125529"/>
                    </a:cubicBezTo>
                    <a:cubicBezTo>
                      <a:pt x="340015" y="123363"/>
                      <a:pt x="321807" y="60165"/>
                      <a:pt x="330029" y="41889"/>
                    </a:cubicBezTo>
                    <a:cubicBezTo>
                      <a:pt x="330029" y="27522"/>
                      <a:pt x="341676" y="15875"/>
                      <a:pt x="356043" y="15875"/>
                    </a:cubicBezTo>
                    <a:lnTo>
                      <a:pt x="358878" y="15875"/>
                    </a:lnTo>
                    <a:cubicBezTo>
                      <a:pt x="373245" y="15875"/>
                      <a:pt x="384892" y="27522"/>
                      <a:pt x="384892" y="41889"/>
                    </a:cubicBezTo>
                    <a:cubicBezTo>
                      <a:pt x="389650" y="68976"/>
                      <a:pt x="365861" y="115096"/>
                      <a:pt x="396787" y="106499"/>
                    </a:cubicBezTo>
                    <a:cubicBezTo>
                      <a:pt x="427713" y="97902"/>
                      <a:pt x="414263" y="46539"/>
                      <a:pt x="422485" y="26014"/>
                    </a:cubicBezTo>
                    <a:cubicBezTo>
                      <a:pt x="422485" y="11647"/>
                      <a:pt x="434132" y="0"/>
                      <a:pt x="448499" y="0"/>
                    </a:cubicBezTo>
                    <a:close/>
                  </a:path>
                </a:pathLst>
              </a:custGeom>
              <a:solidFill>
                <a:srgbClr val="F4A9A8"/>
              </a:solidFill>
              <a:ln w="22225"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a:ln>
                    <a:noFill/>
                  </a:ln>
                  <a:solidFill>
                    <a:prstClr val="black"/>
                  </a:solidFill>
                  <a:effectLst/>
                  <a:uLnTx/>
                  <a:uFillTx/>
                  <a:latin typeface="Proxima Nova Rg"/>
                  <a:ea typeface="+mn-ea"/>
                  <a:cs typeface="+mn-cs"/>
                </a:endParaRPr>
              </a:p>
            </p:txBody>
          </p:sp>
          <p:sp>
            <p:nvSpPr>
              <p:cNvPr id="61" name="Oval 18">
                <a:extLst>
                  <a:ext uri="{FF2B5EF4-FFF2-40B4-BE49-F238E27FC236}">
                    <a16:creationId xmlns:a16="http://schemas.microsoft.com/office/drawing/2014/main" id="{C9AB4F3D-4878-43D9-959E-EE12EED1204E}"/>
                  </a:ext>
                </a:extLst>
              </p:cNvPr>
              <p:cNvSpPr/>
              <p:nvPr/>
            </p:nvSpPr>
            <p:spPr bwMode="auto">
              <a:xfrm>
                <a:off x="2273776" y="1958616"/>
                <a:ext cx="210133" cy="248782"/>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a:ln>
                    <a:noFill/>
                  </a:ln>
                  <a:solidFill>
                    <a:prstClr val="black"/>
                  </a:solidFill>
                  <a:effectLst/>
                  <a:uLnTx/>
                  <a:uFillTx/>
                  <a:latin typeface="Proxima Nova Rg"/>
                  <a:ea typeface="+mn-ea"/>
                  <a:cs typeface="+mn-cs"/>
                </a:endParaRPr>
              </a:p>
            </p:txBody>
          </p:sp>
        </p:grpSp>
        <p:grpSp>
          <p:nvGrpSpPr>
            <p:cNvPr id="63" name="Group 62">
              <a:extLst>
                <a:ext uri="{FF2B5EF4-FFF2-40B4-BE49-F238E27FC236}">
                  <a16:creationId xmlns:a16="http://schemas.microsoft.com/office/drawing/2014/main" id="{0ED9F79C-0B9C-490B-983E-B48F51BEAE23}"/>
                </a:ext>
              </a:extLst>
            </p:cNvPr>
            <p:cNvGrpSpPr/>
            <p:nvPr/>
          </p:nvGrpSpPr>
          <p:grpSpPr>
            <a:xfrm rot="16200000">
              <a:off x="5089788" y="1806137"/>
              <a:ext cx="618461" cy="1070922"/>
              <a:chOff x="7542206" y="2410953"/>
              <a:chExt cx="954362" cy="1652566"/>
            </a:xfrm>
          </p:grpSpPr>
          <p:sp>
            <p:nvSpPr>
              <p:cNvPr id="64" name="Freeform: Shape 63">
                <a:extLst>
                  <a:ext uri="{FF2B5EF4-FFF2-40B4-BE49-F238E27FC236}">
                    <a16:creationId xmlns:a16="http://schemas.microsoft.com/office/drawing/2014/main" id="{3A2CEB3C-1155-4C57-83AC-3E08CD6A41CA}"/>
                  </a:ext>
                </a:extLst>
              </p:cNvPr>
              <p:cNvSpPr/>
              <p:nvPr/>
            </p:nvSpPr>
            <p:spPr bwMode="auto">
              <a:xfrm rot="10800000">
                <a:off x="7542206" y="2410953"/>
                <a:ext cx="954362" cy="1652566"/>
              </a:xfrm>
              <a:custGeom>
                <a:avLst/>
                <a:gdLst>
                  <a:gd name="connsiteX0" fmla="*/ 350492 w 954362"/>
                  <a:gd name="connsiteY0" fmla="*/ 1652566 h 1652566"/>
                  <a:gd name="connsiteX1" fmla="*/ 346547 w 954362"/>
                  <a:gd name="connsiteY1" fmla="*/ 1652566 h 1652566"/>
                  <a:gd name="connsiteX2" fmla="*/ 310346 w 954362"/>
                  <a:gd name="connsiteY2" fmla="*/ 1616365 h 1652566"/>
                  <a:gd name="connsiteX3" fmla="*/ 310346 w 954362"/>
                  <a:gd name="connsiteY3" fmla="*/ 1312352 h 1652566"/>
                  <a:gd name="connsiteX4" fmla="*/ 258031 w 954362"/>
                  <a:gd name="connsiteY4" fmla="*/ 1312352 h 1652566"/>
                  <a:gd name="connsiteX5" fmla="*/ 258031 w 954362"/>
                  <a:gd name="connsiteY5" fmla="*/ 1581018 h 1652566"/>
                  <a:gd name="connsiteX6" fmla="*/ 221830 w 954362"/>
                  <a:gd name="connsiteY6" fmla="*/ 1617219 h 1652566"/>
                  <a:gd name="connsiteX7" fmla="*/ 217885 w 954362"/>
                  <a:gd name="connsiteY7" fmla="*/ 1617219 h 1652566"/>
                  <a:gd name="connsiteX8" fmla="*/ 181684 w 954362"/>
                  <a:gd name="connsiteY8" fmla="*/ 1581018 h 1652566"/>
                  <a:gd name="connsiteX9" fmla="*/ 181684 w 954362"/>
                  <a:gd name="connsiteY9" fmla="*/ 1312352 h 1652566"/>
                  <a:gd name="connsiteX10" fmla="*/ 129368 w 954362"/>
                  <a:gd name="connsiteY10" fmla="*/ 1312352 h 1652566"/>
                  <a:gd name="connsiteX11" fmla="*/ 129368 w 954362"/>
                  <a:gd name="connsiteY11" fmla="*/ 1594273 h 1652566"/>
                  <a:gd name="connsiteX12" fmla="*/ 93166 w 954362"/>
                  <a:gd name="connsiteY12" fmla="*/ 1630474 h 1652566"/>
                  <a:gd name="connsiteX13" fmla="*/ 89221 w 954362"/>
                  <a:gd name="connsiteY13" fmla="*/ 1630474 h 1652566"/>
                  <a:gd name="connsiteX14" fmla="*/ 53020 w 954362"/>
                  <a:gd name="connsiteY14" fmla="*/ 1594273 h 1652566"/>
                  <a:gd name="connsiteX15" fmla="*/ 53020 w 954362"/>
                  <a:gd name="connsiteY15" fmla="*/ 1298264 h 1652566"/>
                  <a:gd name="connsiteX16" fmla="*/ 29766 w 954362"/>
                  <a:gd name="connsiteY16" fmla="*/ 1282586 h 1652566"/>
                  <a:gd name="connsiteX17" fmla="*/ 0 w 954362"/>
                  <a:gd name="connsiteY17" fmla="*/ 1210723 h 1652566"/>
                  <a:gd name="connsiteX18" fmla="*/ 0 w 954362"/>
                  <a:gd name="connsiteY18" fmla="*/ 565656 h 1652566"/>
                  <a:gd name="connsiteX19" fmla="*/ 1 w 954362"/>
                  <a:gd name="connsiteY19" fmla="*/ 565651 h 1652566"/>
                  <a:gd name="connsiteX20" fmla="*/ 1 w 954362"/>
                  <a:gd name="connsiteY20" fmla="*/ 441843 h 1652566"/>
                  <a:gd name="connsiteX21" fmla="*/ 29767 w 954362"/>
                  <a:gd name="connsiteY21" fmla="*/ 369980 h 1652566"/>
                  <a:gd name="connsiteX22" fmla="*/ 53021 w 954362"/>
                  <a:gd name="connsiteY22" fmla="*/ 354303 h 1652566"/>
                  <a:gd name="connsiteX23" fmla="*/ 53021 w 954362"/>
                  <a:gd name="connsiteY23" fmla="*/ 49457 h 1652566"/>
                  <a:gd name="connsiteX24" fmla="*/ 89222 w 954362"/>
                  <a:gd name="connsiteY24" fmla="*/ 13255 h 1652566"/>
                  <a:gd name="connsiteX25" fmla="*/ 93167 w 954362"/>
                  <a:gd name="connsiteY25" fmla="*/ 13255 h 1652566"/>
                  <a:gd name="connsiteX26" fmla="*/ 129369 w 954362"/>
                  <a:gd name="connsiteY26" fmla="*/ 49457 h 1652566"/>
                  <a:gd name="connsiteX27" fmla="*/ 129369 w 954362"/>
                  <a:gd name="connsiteY27" fmla="*/ 340214 h 1652566"/>
                  <a:gd name="connsiteX28" fmla="*/ 181683 w 954362"/>
                  <a:gd name="connsiteY28" fmla="*/ 340214 h 1652566"/>
                  <a:gd name="connsiteX29" fmla="*/ 181683 w 954362"/>
                  <a:gd name="connsiteY29" fmla="*/ 67130 h 1652566"/>
                  <a:gd name="connsiteX30" fmla="*/ 217884 w 954362"/>
                  <a:gd name="connsiteY30" fmla="*/ 30929 h 1652566"/>
                  <a:gd name="connsiteX31" fmla="*/ 221830 w 954362"/>
                  <a:gd name="connsiteY31" fmla="*/ 30929 h 1652566"/>
                  <a:gd name="connsiteX32" fmla="*/ 258031 w 954362"/>
                  <a:gd name="connsiteY32" fmla="*/ 67130 h 1652566"/>
                  <a:gd name="connsiteX33" fmla="*/ 258031 w 954362"/>
                  <a:gd name="connsiteY33" fmla="*/ 340214 h 1652566"/>
                  <a:gd name="connsiteX34" fmla="*/ 310345 w 954362"/>
                  <a:gd name="connsiteY34" fmla="*/ 340214 h 1652566"/>
                  <a:gd name="connsiteX35" fmla="*/ 310345 w 954362"/>
                  <a:gd name="connsiteY35" fmla="*/ 94347 h 1652566"/>
                  <a:gd name="connsiteX36" fmla="*/ 346546 w 954362"/>
                  <a:gd name="connsiteY36" fmla="*/ 58146 h 1652566"/>
                  <a:gd name="connsiteX37" fmla="*/ 350492 w 954362"/>
                  <a:gd name="connsiteY37" fmla="*/ 58146 h 1652566"/>
                  <a:gd name="connsiteX38" fmla="*/ 386693 w 954362"/>
                  <a:gd name="connsiteY38" fmla="*/ 94347 h 1652566"/>
                  <a:gd name="connsiteX39" fmla="*/ 386693 w 954362"/>
                  <a:gd name="connsiteY39" fmla="*/ 340214 h 1652566"/>
                  <a:gd name="connsiteX40" fmla="*/ 439007 w 954362"/>
                  <a:gd name="connsiteY40" fmla="*/ 340214 h 1652566"/>
                  <a:gd name="connsiteX41" fmla="*/ 439007 w 954362"/>
                  <a:gd name="connsiteY41" fmla="*/ 58293 h 1652566"/>
                  <a:gd name="connsiteX42" fmla="*/ 475208 w 954362"/>
                  <a:gd name="connsiteY42" fmla="*/ 22092 h 1652566"/>
                  <a:gd name="connsiteX43" fmla="*/ 479154 w 954362"/>
                  <a:gd name="connsiteY43" fmla="*/ 22092 h 1652566"/>
                  <a:gd name="connsiteX44" fmla="*/ 515355 w 954362"/>
                  <a:gd name="connsiteY44" fmla="*/ 58293 h 1652566"/>
                  <a:gd name="connsiteX45" fmla="*/ 515355 w 954362"/>
                  <a:gd name="connsiteY45" fmla="*/ 340214 h 1652566"/>
                  <a:gd name="connsiteX46" fmla="*/ 567669 w 954362"/>
                  <a:gd name="connsiteY46" fmla="*/ 340214 h 1652566"/>
                  <a:gd name="connsiteX47" fmla="*/ 567669 w 954362"/>
                  <a:gd name="connsiteY47" fmla="*/ 36201 h 1652566"/>
                  <a:gd name="connsiteX48" fmla="*/ 603870 w 954362"/>
                  <a:gd name="connsiteY48" fmla="*/ 0 h 1652566"/>
                  <a:gd name="connsiteX49" fmla="*/ 607816 w 954362"/>
                  <a:gd name="connsiteY49" fmla="*/ 0 h 1652566"/>
                  <a:gd name="connsiteX50" fmla="*/ 644017 w 954362"/>
                  <a:gd name="connsiteY50" fmla="*/ 36201 h 1652566"/>
                  <a:gd name="connsiteX51" fmla="*/ 644017 w 954362"/>
                  <a:gd name="connsiteY51" fmla="*/ 340214 h 1652566"/>
                  <a:gd name="connsiteX52" fmla="*/ 696331 w 954362"/>
                  <a:gd name="connsiteY52" fmla="*/ 340214 h 1652566"/>
                  <a:gd name="connsiteX53" fmla="*/ 696331 w 954362"/>
                  <a:gd name="connsiteY53" fmla="*/ 71548 h 1652566"/>
                  <a:gd name="connsiteX54" fmla="*/ 732532 w 954362"/>
                  <a:gd name="connsiteY54" fmla="*/ 35347 h 1652566"/>
                  <a:gd name="connsiteX55" fmla="*/ 736478 w 954362"/>
                  <a:gd name="connsiteY55" fmla="*/ 35347 h 1652566"/>
                  <a:gd name="connsiteX56" fmla="*/ 772679 w 954362"/>
                  <a:gd name="connsiteY56" fmla="*/ 71548 h 1652566"/>
                  <a:gd name="connsiteX57" fmla="*/ 772679 w 954362"/>
                  <a:gd name="connsiteY57" fmla="*/ 340214 h 1652566"/>
                  <a:gd name="connsiteX58" fmla="*/ 824995 w 954362"/>
                  <a:gd name="connsiteY58" fmla="*/ 340214 h 1652566"/>
                  <a:gd name="connsiteX59" fmla="*/ 824995 w 954362"/>
                  <a:gd name="connsiteY59" fmla="*/ 58293 h 1652566"/>
                  <a:gd name="connsiteX60" fmla="*/ 861196 w 954362"/>
                  <a:gd name="connsiteY60" fmla="*/ 22092 h 1652566"/>
                  <a:gd name="connsiteX61" fmla="*/ 865141 w 954362"/>
                  <a:gd name="connsiteY61" fmla="*/ 22092 h 1652566"/>
                  <a:gd name="connsiteX62" fmla="*/ 901342 w 954362"/>
                  <a:gd name="connsiteY62" fmla="*/ 58293 h 1652566"/>
                  <a:gd name="connsiteX63" fmla="*/ 901342 w 954362"/>
                  <a:gd name="connsiteY63" fmla="*/ 354303 h 1652566"/>
                  <a:gd name="connsiteX64" fmla="*/ 924596 w 954362"/>
                  <a:gd name="connsiteY64" fmla="*/ 369980 h 1652566"/>
                  <a:gd name="connsiteX65" fmla="*/ 954362 w 954362"/>
                  <a:gd name="connsiteY65" fmla="*/ 441843 h 1652566"/>
                  <a:gd name="connsiteX66" fmla="*/ 954362 w 954362"/>
                  <a:gd name="connsiteY66" fmla="*/ 1086910 h 1652566"/>
                  <a:gd name="connsiteX67" fmla="*/ 954361 w 954362"/>
                  <a:gd name="connsiteY67" fmla="*/ 1086915 h 1652566"/>
                  <a:gd name="connsiteX68" fmla="*/ 954361 w 954362"/>
                  <a:gd name="connsiteY68" fmla="*/ 1210723 h 1652566"/>
                  <a:gd name="connsiteX69" fmla="*/ 924595 w 954362"/>
                  <a:gd name="connsiteY69" fmla="*/ 1282586 h 1652566"/>
                  <a:gd name="connsiteX70" fmla="*/ 901341 w 954362"/>
                  <a:gd name="connsiteY70" fmla="*/ 1298264 h 1652566"/>
                  <a:gd name="connsiteX71" fmla="*/ 901341 w 954362"/>
                  <a:gd name="connsiteY71" fmla="*/ 1603110 h 1652566"/>
                  <a:gd name="connsiteX72" fmla="*/ 865140 w 954362"/>
                  <a:gd name="connsiteY72" fmla="*/ 1639311 h 1652566"/>
                  <a:gd name="connsiteX73" fmla="*/ 861195 w 954362"/>
                  <a:gd name="connsiteY73" fmla="*/ 1639311 h 1652566"/>
                  <a:gd name="connsiteX74" fmla="*/ 824994 w 954362"/>
                  <a:gd name="connsiteY74" fmla="*/ 1603110 h 1652566"/>
                  <a:gd name="connsiteX75" fmla="*/ 824994 w 954362"/>
                  <a:gd name="connsiteY75" fmla="*/ 1312352 h 1652566"/>
                  <a:gd name="connsiteX76" fmla="*/ 772679 w 954362"/>
                  <a:gd name="connsiteY76" fmla="*/ 1312352 h 1652566"/>
                  <a:gd name="connsiteX77" fmla="*/ 772679 w 954362"/>
                  <a:gd name="connsiteY77" fmla="*/ 1585436 h 1652566"/>
                  <a:gd name="connsiteX78" fmla="*/ 736478 w 954362"/>
                  <a:gd name="connsiteY78" fmla="*/ 1621638 h 1652566"/>
                  <a:gd name="connsiteX79" fmla="*/ 732533 w 954362"/>
                  <a:gd name="connsiteY79" fmla="*/ 1621638 h 1652566"/>
                  <a:gd name="connsiteX80" fmla="*/ 696332 w 954362"/>
                  <a:gd name="connsiteY80" fmla="*/ 1585436 h 1652566"/>
                  <a:gd name="connsiteX81" fmla="*/ 696332 w 954362"/>
                  <a:gd name="connsiteY81" fmla="*/ 1312352 h 1652566"/>
                  <a:gd name="connsiteX82" fmla="*/ 644017 w 954362"/>
                  <a:gd name="connsiteY82" fmla="*/ 1312352 h 1652566"/>
                  <a:gd name="connsiteX83" fmla="*/ 644017 w 954362"/>
                  <a:gd name="connsiteY83" fmla="*/ 1558219 h 1652566"/>
                  <a:gd name="connsiteX84" fmla="*/ 607816 w 954362"/>
                  <a:gd name="connsiteY84" fmla="*/ 1594421 h 1652566"/>
                  <a:gd name="connsiteX85" fmla="*/ 603871 w 954362"/>
                  <a:gd name="connsiteY85" fmla="*/ 1594421 h 1652566"/>
                  <a:gd name="connsiteX86" fmla="*/ 567670 w 954362"/>
                  <a:gd name="connsiteY86" fmla="*/ 1558219 h 1652566"/>
                  <a:gd name="connsiteX87" fmla="*/ 567670 w 954362"/>
                  <a:gd name="connsiteY87" fmla="*/ 1312352 h 1652566"/>
                  <a:gd name="connsiteX88" fmla="*/ 515355 w 954362"/>
                  <a:gd name="connsiteY88" fmla="*/ 1312352 h 1652566"/>
                  <a:gd name="connsiteX89" fmla="*/ 515355 w 954362"/>
                  <a:gd name="connsiteY89" fmla="*/ 1594273 h 1652566"/>
                  <a:gd name="connsiteX90" fmla="*/ 479154 w 954362"/>
                  <a:gd name="connsiteY90" fmla="*/ 1630474 h 1652566"/>
                  <a:gd name="connsiteX91" fmla="*/ 475209 w 954362"/>
                  <a:gd name="connsiteY91" fmla="*/ 1630474 h 1652566"/>
                  <a:gd name="connsiteX92" fmla="*/ 439008 w 954362"/>
                  <a:gd name="connsiteY92" fmla="*/ 1594273 h 1652566"/>
                  <a:gd name="connsiteX93" fmla="*/ 439008 w 954362"/>
                  <a:gd name="connsiteY93" fmla="*/ 1312352 h 1652566"/>
                  <a:gd name="connsiteX94" fmla="*/ 386693 w 954362"/>
                  <a:gd name="connsiteY94" fmla="*/ 1312352 h 1652566"/>
                  <a:gd name="connsiteX95" fmla="*/ 386693 w 954362"/>
                  <a:gd name="connsiteY95" fmla="*/ 1616365 h 1652566"/>
                  <a:gd name="connsiteX96" fmla="*/ 350492 w 954362"/>
                  <a:gd name="connsiteY96" fmla="*/ 1652566 h 165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954362" h="1652566">
                    <a:moveTo>
                      <a:pt x="350492" y="1652566"/>
                    </a:moveTo>
                    <a:lnTo>
                      <a:pt x="346547" y="1652566"/>
                    </a:lnTo>
                    <a:cubicBezTo>
                      <a:pt x="326554" y="1652566"/>
                      <a:pt x="310346" y="1636358"/>
                      <a:pt x="310346" y="1616365"/>
                    </a:cubicBezTo>
                    <a:lnTo>
                      <a:pt x="310346" y="1312352"/>
                    </a:lnTo>
                    <a:lnTo>
                      <a:pt x="258031" y="1312352"/>
                    </a:lnTo>
                    <a:lnTo>
                      <a:pt x="258031" y="1581018"/>
                    </a:lnTo>
                    <a:cubicBezTo>
                      <a:pt x="258031" y="1601011"/>
                      <a:pt x="241823" y="1617219"/>
                      <a:pt x="221830" y="1617219"/>
                    </a:cubicBezTo>
                    <a:lnTo>
                      <a:pt x="217885" y="1617219"/>
                    </a:lnTo>
                    <a:cubicBezTo>
                      <a:pt x="197892" y="1617219"/>
                      <a:pt x="181684" y="1601011"/>
                      <a:pt x="181684" y="1581018"/>
                    </a:cubicBezTo>
                    <a:lnTo>
                      <a:pt x="181684" y="1312352"/>
                    </a:lnTo>
                    <a:lnTo>
                      <a:pt x="129368" y="1312352"/>
                    </a:lnTo>
                    <a:lnTo>
                      <a:pt x="129368" y="1594273"/>
                    </a:lnTo>
                    <a:cubicBezTo>
                      <a:pt x="129368" y="1614266"/>
                      <a:pt x="113160" y="1630474"/>
                      <a:pt x="93166" y="1630474"/>
                    </a:cubicBezTo>
                    <a:lnTo>
                      <a:pt x="89221" y="1630474"/>
                    </a:lnTo>
                    <a:cubicBezTo>
                      <a:pt x="69228" y="1630474"/>
                      <a:pt x="53020" y="1614266"/>
                      <a:pt x="53020" y="1594273"/>
                    </a:cubicBezTo>
                    <a:lnTo>
                      <a:pt x="53020" y="1298264"/>
                    </a:lnTo>
                    <a:lnTo>
                      <a:pt x="29766" y="1282586"/>
                    </a:lnTo>
                    <a:cubicBezTo>
                      <a:pt x="11375" y="1264194"/>
                      <a:pt x="0" y="1238786"/>
                      <a:pt x="0" y="1210723"/>
                    </a:cubicBezTo>
                    <a:lnTo>
                      <a:pt x="0" y="565656"/>
                    </a:lnTo>
                    <a:lnTo>
                      <a:pt x="1" y="565651"/>
                    </a:lnTo>
                    <a:lnTo>
                      <a:pt x="1" y="441843"/>
                    </a:lnTo>
                    <a:cubicBezTo>
                      <a:pt x="1" y="413780"/>
                      <a:pt x="11376" y="388372"/>
                      <a:pt x="29767" y="369980"/>
                    </a:cubicBezTo>
                    <a:lnTo>
                      <a:pt x="53021" y="354303"/>
                    </a:lnTo>
                    <a:lnTo>
                      <a:pt x="53021" y="49457"/>
                    </a:lnTo>
                    <a:cubicBezTo>
                      <a:pt x="53021" y="29463"/>
                      <a:pt x="69229" y="13255"/>
                      <a:pt x="89222" y="13255"/>
                    </a:cubicBezTo>
                    <a:lnTo>
                      <a:pt x="93167" y="13255"/>
                    </a:lnTo>
                    <a:cubicBezTo>
                      <a:pt x="113161" y="13255"/>
                      <a:pt x="129369" y="29463"/>
                      <a:pt x="129369" y="49457"/>
                    </a:cubicBezTo>
                    <a:lnTo>
                      <a:pt x="129369" y="340214"/>
                    </a:lnTo>
                    <a:lnTo>
                      <a:pt x="181683" y="340214"/>
                    </a:lnTo>
                    <a:lnTo>
                      <a:pt x="181683" y="67130"/>
                    </a:lnTo>
                    <a:cubicBezTo>
                      <a:pt x="181683" y="47137"/>
                      <a:pt x="197891" y="30929"/>
                      <a:pt x="217884" y="30929"/>
                    </a:cubicBezTo>
                    <a:lnTo>
                      <a:pt x="221830" y="30929"/>
                    </a:lnTo>
                    <a:cubicBezTo>
                      <a:pt x="241823" y="30929"/>
                      <a:pt x="258031" y="47137"/>
                      <a:pt x="258031" y="67130"/>
                    </a:cubicBezTo>
                    <a:lnTo>
                      <a:pt x="258031" y="340214"/>
                    </a:lnTo>
                    <a:lnTo>
                      <a:pt x="310345" y="340214"/>
                    </a:lnTo>
                    <a:lnTo>
                      <a:pt x="310345" y="94347"/>
                    </a:lnTo>
                    <a:cubicBezTo>
                      <a:pt x="310345" y="74354"/>
                      <a:pt x="326553" y="58146"/>
                      <a:pt x="346546" y="58146"/>
                    </a:cubicBezTo>
                    <a:lnTo>
                      <a:pt x="350492" y="58146"/>
                    </a:lnTo>
                    <a:cubicBezTo>
                      <a:pt x="370485" y="58146"/>
                      <a:pt x="386693" y="74354"/>
                      <a:pt x="386693" y="94347"/>
                    </a:cubicBezTo>
                    <a:lnTo>
                      <a:pt x="386693" y="340214"/>
                    </a:lnTo>
                    <a:lnTo>
                      <a:pt x="439007" y="340214"/>
                    </a:lnTo>
                    <a:lnTo>
                      <a:pt x="439007" y="58293"/>
                    </a:lnTo>
                    <a:cubicBezTo>
                      <a:pt x="439007" y="38300"/>
                      <a:pt x="455215" y="22092"/>
                      <a:pt x="475208" y="22092"/>
                    </a:cubicBezTo>
                    <a:lnTo>
                      <a:pt x="479154" y="22092"/>
                    </a:lnTo>
                    <a:cubicBezTo>
                      <a:pt x="499147" y="22092"/>
                      <a:pt x="515355" y="38300"/>
                      <a:pt x="515355" y="58293"/>
                    </a:cubicBezTo>
                    <a:lnTo>
                      <a:pt x="515355" y="340214"/>
                    </a:lnTo>
                    <a:lnTo>
                      <a:pt x="567669" y="340214"/>
                    </a:lnTo>
                    <a:lnTo>
                      <a:pt x="567669" y="36201"/>
                    </a:lnTo>
                    <a:cubicBezTo>
                      <a:pt x="567669" y="16208"/>
                      <a:pt x="583877" y="0"/>
                      <a:pt x="603870" y="0"/>
                    </a:cubicBezTo>
                    <a:lnTo>
                      <a:pt x="607816" y="0"/>
                    </a:lnTo>
                    <a:cubicBezTo>
                      <a:pt x="627809" y="0"/>
                      <a:pt x="644017" y="16208"/>
                      <a:pt x="644017" y="36201"/>
                    </a:cubicBezTo>
                    <a:lnTo>
                      <a:pt x="644017" y="340214"/>
                    </a:lnTo>
                    <a:lnTo>
                      <a:pt x="696331" y="340214"/>
                    </a:lnTo>
                    <a:lnTo>
                      <a:pt x="696331" y="71548"/>
                    </a:lnTo>
                    <a:cubicBezTo>
                      <a:pt x="696331" y="51555"/>
                      <a:pt x="712539" y="35347"/>
                      <a:pt x="732532" y="35347"/>
                    </a:cubicBezTo>
                    <a:lnTo>
                      <a:pt x="736478" y="35347"/>
                    </a:lnTo>
                    <a:cubicBezTo>
                      <a:pt x="756471" y="35347"/>
                      <a:pt x="772679" y="51555"/>
                      <a:pt x="772679" y="71548"/>
                    </a:cubicBezTo>
                    <a:lnTo>
                      <a:pt x="772679" y="340214"/>
                    </a:lnTo>
                    <a:lnTo>
                      <a:pt x="824995" y="340214"/>
                    </a:lnTo>
                    <a:lnTo>
                      <a:pt x="824995" y="58293"/>
                    </a:lnTo>
                    <a:cubicBezTo>
                      <a:pt x="824995" y="38300"/>
                      <a:pt x="841203" y="22092"/>
                      <a:pt x="861196" y="22092"/>
                    </a:cubicBezTo>
                    <a:lnTo>
                      <a:pt x="865141" y="22092"/>
                    </a:lnTo>
                    <a:cubicBezTo>
                      <a:pt x="885134" y="22092"/>
                      <a:pt x="901342" y="38300"/>
                      <a:pt x="901342" y="58293"/>
                    </a:cubicBezTo>
                    <a:lnTo>
                      <a:pt x="901342" y="354303"/>
                    </a:lnTo>
                    <a:lnTo>
                      <a:pt x="924596" y="369980"/>
                    </a:lnTo>
                    <a:cubicBezTo>
                      <a:pt x="942987" y="388372"/>
                      <a:pt x="954362" y="413780"/>
                      <a:pt x="954362" y="441843"/>
                    </a:cubicBezTo>
                    <a:lnTo>
                      <a:pt x="954362" y="1086910"/>
                    </a:lnTo>
                    <a:lnTo>
                      <a:pt x="954361" y="1086915"/>
                    </a:lnTo>
                    <a:lnTo>
                      <a:pt x="954361" y="1210723"/>
                    </a:lnTo>
                    <a:cubicBezTo>
                      <a:pt x="954361" y="1238786"/>
                      <a:pt x="942986" y="1264194"/>
                      <a:pt x="924595" y="1282586"/>
                    </a:cubicBezTo>
                    <a:lnTo>
                      <a:pt x="901341" y="1298264"/>
                    </a:lnTo>
                    <a:lnTo>
                      <a:pt x="901341" y="1603110"/>
                    </a:lnTo>
                    <a:cubicBezTo>
                      <a:pt x="901341" y="1623103"/>
                      <a:pt x="885133" y="1639311"/>
                      <a:pt x="865140" y="1639311"/>
                    </a:cubicBezTo>
                    <a:lnTo>
                      <a:pt x="861195" y="1639311"/>
                    </a:lnTo>
                    <a:cubicBezTo>
                      <a:pt x="841202" y="1639311"/>
                      <a:pt x="824994" y="1623103"/>
                      <a:pt x="824994" y="1603110"/>
                    </a:cubicBezTo>
                    <a:lnTo>
                      <a:pt x="824994" y="1312352"/>
                    </a:lnTo>
                    <a:lnTo>
                      <a:pt x="772679" y="1312352"/>
                    </a:lnTo>
                    <a:lnTo>
                      <a:pt x="772679" y="1585436"/>
                    </a:lnTo>
                    <a:cubicBezTo>
                      <a:pt x="772679" y="1605430"/>
                      <a:pt x="756471" y="1621638"/>
                      <a:pt x="736478" y="1621638"/>
                    </a:cubicBezTo>
                    <a:lnTo>
                      <a:pt x="732533" y="1621638"/>
                    </a:lnTo>
                    <a:cubicBezTo>
                      <a:pt x="712540" y="1621638"/>
                      <a:pt x="696332" y="1605430"/>
                      <a:pt x="696332" y="1585436"/>
                    </a:cubicBezTo>
                    <a:lnTo>
                      <a:pt x="696332" y="1312352"/>
                    </a:lnTo>
                    <a:lnTo>
                      <a:pt x="644017" y="1312352"/>
                    </a:lnTo>
                    <a:lnTo>
                      <a:pt x="644017" y="1558219"/>
                    </a:lnTo>
                    <a:cubicBezTo>
                      <a:pt x="644017" y="1578212"/>
                      <a:pt x="627809" y="1594421"/>
                      <a:pt x="607816" y="1594421"/>
                    </a:cubicBezTo>
                    <a:lnTo>
                      <a:pt x="603871" y="1594421"/>
                    </a:lnTo>
                    <a:cubicBezTo>
                      <a:pt x="583878" y="1594421"/>
                      <a:pt x="567670" y="1578212"/>
                      <a:pt x="567670" y="1558219"/>
                    </a:cubicBezTo>
                    <a:lnTo>
                      <a:pt x="567670" y="1312352"/>
                    </a:lnTo>
                    <a:lnTo>
                      <a:pt x="515355" y="1312352"/>
                    </a:lnTo>
                    <a:lnTo>
                      <a:pt x="515355" y="1594273"/>
                    </a:lnTo>
                    <a:cubicBezTo>
                      <a:pt x="515355" y="1614266"/>
                      <a:pt x="499147" y="1630474"/>
                      <a:pt x="479154" y="1630474"/>
                    </a:cubicBezTo>
                    <a:lnTo>
                      <a:pt x="475209" y="1630474"/>
                    </a:lnTo>
                    <a:cubicBezTo>
                      <a:pt x="455216" y="1630474"/>
                      <a:pt x="439008" y="1614266"/>
                      <a:pt x="439008" y="1594273"/>
                    </a:cubicBezTo>
                    <a:lnTo>
                      <a:pt x="439008" y="1312352"/>
                    </a:lnTo>
                    <a:lnTo>
                      <a:pt x="386693" y="1312352"/>
                    </a:lnTo>
                    <a:lnTo>
                      <a:pt x="386693" y="1616365"/>
                    </a:lnTo>
                    <a:cubicBezTo>
                      <a:pt x="386693" y="1636358"/>
                      <a:pt x="370485" y="1652566"/>
                      <a:pt x="350492" y="1652566"/>
                    </a:cubicBezTo>
                    <a:close/>
                  </a:path>
                </a:pathLst>
              </a:custGeom>
              <a:solidFill>
                <a:srgbClr val="F4A9A7"/>
              </a:solidFill>
              <a:ln w="22225"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srgbClr val="47484F"/>
                  </a:solidFill>
                  <a:effectLst/>
                  <a:uLnTx/>
                  <a:uFillTx/>
                  <a:latin typeface="Calibri" pitchFamily="34" charset="0"/>
                  <a:ea typeface="+mn-ea"/>
                  <a:cs typeface="+mn-cs"/>
                </a:endParaRPr>
              </a:p>
            </p:txBody>
          </p:sp>
          <p:sp>
            <p:nvSpPr>
              <p:cNvPr id="65" name="Oval 18">
                <a:extLst>
                  <a:ext uri="{FF2B5EF4-FFF2-40B4-BE49-F238E27FC236}">
                    <a16:creationId xmlns:a16="http://schemas.microsoft.com/office/drawing/2014/main" id="{65C39703-7B70-4CD1-9C48-0BAD7801CC71}"/>
                  </a:ext>
                </a:extLst>
              </p:cNvPr>
              <p:cNvSpPr/>
              <p:nvPr/>
            </p:nvSpPr>
            <p:spPr bwMode="auto">
              <a:xfrm>
                <a:off x="7833165" y="2973111"/>
                <a:ext cx="509041" cy="455889"/>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srgbClr val="47484F"/>
                  </a:solidFill>
                  <a:effectLst/>
                  <a:uLnTx/>
                  <a:uFillTx/>
                  <a:latin typeface="Calibri" pitchFamily="34" charset="0"/>
                  <a:ea typeface="+mn-ea"/>
                  <a:cs typeface="+mn-cs"/>
                </a:endParaRPr>
              </a:p>
            </p:txBody>
          </p:sp>
        </p:grpSp>
        <p:sp>
          <p:nvSpPr>
            <p:cNvPr id="69" name="TextBox 68">
              <a:extLst>
                <a:ext uri="{FF2B5EF4-FFF2-40B4-BE49-F238E27FC236}">
                  <a16:creationId xmlns:a16="http://schemas.microsoft.com/office/drawing/2014/main" id="{8ADF9BC2-2803-4F24-8A01-AA0DE296DA70}"/>
                </a:ext>
              </a:extLst>
            </p:cNvPr>
            <p:cNvSpPr txBox="1"/>
            <p:nvPr/>
          </p:nvSpPr>
          <p:spPr>
            <a:xfrm>
              <a:off x="5676552" y="5240562"/>
              <a:ext cx="1070920" cy="451406"/>
            </a:xfrm>
            <a:prstGeom prst="rect">
              <a:avLst/>
            </a:prstGeom>
            <a:no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↑Bile acid absorption</a:t>
              </a:r>
            </a:p>
          </p:txBody>
        </p:sp>
        <p:sp>
          <p:nvSpPr>
            <p:cNvPr id="71" name="TextBox 70">
              <a:extLst>
                <a:ext uri="{FF2B5EF4-FFF2-40B4-BE49-F238E27FC236}">
                  <a16:creationId xmlns:a16="http://schemas.microsoft.com/office/drawing/2014/main" id="{3A89C402-E445-4EC3-B75F-EA4CDAE78EE6}"/>
                </a:ext>
              </a:extLst>
            </p:cNvPr>
            <p:cNvSpPr txBox="1"/>
            <p:nvPr/>
          </p:nvSpPr>
          <p:spPr>
            <a:xfrm>
              <a:off x="8927696" y="5150794"/>
              <a:ext cx="1225282" cy="630942"/>
            </a:xfrm>
            <a:prstGeom prst="rect">
              <a:avLst/>
            </a:prstGeom>
            <a:no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↓Bile acids (impaired absorption)</a:t>
              </a:r>
            </a:p>
          </p:txBody>
        </p:sp>
        <p:grpSp>
          <p:nvGrpSpPr>
            <p:cNvPr id="91" name="Group 90">
              <a:extLst>
                <a:ext uri="{FF2B5EF4-FFF2-40B4-BE49-F238E27FC236}">
                  <a16:creationId xmlns:a16="http://schemas.microsoft.com/office/drawing/2014/main" id="{9FFD23B8-BD62-4A6C-88FE-D112EAC37534}"/>
                </a:ext>
              </a:extLst>
            </p:cNvPr>
            <p:cNvGrpSpPr/>
            <p:nvPr/>
          </p:nvGrpSpPr>
          <p:grpSpPr>
            <a:xfrm rot="10800000">
              <a:off x="5306597" y="2480404"/>
              <a:ext cx="161722" cy="621622"/>
              <a:chOff x="5216967" y="3190629"/>
              <a:chExt cx="359929" cy="1383497"/>
            </a:xfrm>
          </p:grpSpPr>
          <p:grpSp>
            <p:nvGrpSpPr>
              <p:cNvPr id="92" name="Group 91">
                <a:extLst>
                  <a:ext uri="{FF2B5EF4-FFF2-40B4-BE49-F238E27FC236}">
                    <a16:creationId xmlns:a16="http://schemas.microsoft.com/office/drawing/2014/main" id="{46632F0C-A33A-4EA1-96A5-EE333B9DFD62}"/>
                  </a:ext>
                </a:extLst>
              </p:cNvPr>
              <p:cNvGrpSpPr/>
              <p:nvPr/>
            </p:nvGrpSpPr>
            <p:grpSpPr>
              <a:xfrm flipH="1">
                <a:off x="5422604" y="3190629"/>
                <a:ext cx="154292" cy="1383497"/>
                <a:chOff x="4466154" y="4444522"/>
                <a:chExt cx="183897" cy="1648951"/>
              </a:xfrm>
            </p:grpSpPr>
            <p:grpSp>
              <p:nvGrpSpPr>
                <p:cNvPr id="102" name="Group 101">
                  <a:extLst>
                    <a:ext uri="{FF2B5EF4-FFF2-40B4-BE49-F238E27FC236}">
                      <a16:creationId xmlns:a16="http://schemas.microsoft.com/office/drawing/2014/main" id="{7023A818-45EC-45B0-A77E-F0F1107B4A23}"/>
                    </a:ext>
                  </a:extLst>
                </p:cNvPr>
                <p:cNvGrpSpPr/>
                <p:nvPr/>
              </p:nvGrpSpPr>
              <p:grpSpPr>
                <a:xfrm>
                  <a:off x="4466154" y="4601090"/>
                  <a:ext cx="140571" cy="1492383"/>
                  <a:chOff x="7450866" y="-3633556"/>
                  <a:chExt cx="956310" cy="10152765"/>
                </a:xfrm>
              </p:grpSpPr>
              <p:sp>
                <p:nvSpPr>
                  <p:cNvPr id="105" name="Freeform 186">
                    <a:extLst>
                      <a:ext uri="{FF2B5EF4-FFF2-40B4-BE49-F238E27FC236}">
                        <a16:creationId xmlns:a16="http://schemas.microsoft.com/office/drawing/2014/main" id="{350E0EDE-25AD-44AF-90E0-97DBE8C954F2}"/>
                      </a:ext>
                    </a:extLst>
                  </p:cNvPr>
                  <p:cNvSpPr/>
                  <p:nvPr/>
                </p:nvSpPr>
                <p:spPr>
                  <a:xfrm>
                    <a:off x="7469955" y="-1116984"/>
                    <a:ext cx="816982" cy="1172023"/>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06" name="Freeform 187">
                    <a:extLst>
                      <a:ext uri="{FF2B5EF4-FFF2-40B4-BE49-F238E27FC236}">
                        <a16:creationId xmlns:a16="http://schemas.microsoft.com/office/drawing/2014/main" id="{3F5575E4-534B-4789-827A-00467E9D63AE}"/>
                      </a:ext>
                    </a:extLst>
                  </p:cNvPr>
                  <p:cNvSpPr/>
                  <p:nvPr/>
                </p:nvSpPr>
                <p:spPr>
                  <a:xfrm>
                    <a:off x="7450866" y="-2538265"/>
                    <a:ext cx="816982" cy="1172024"/>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07" name="Freeform 188">
                    <a:extLst>
                      <a:ext uri="{FF2B5EF4-FFF2-40B4-BE49-F238E27FC236}">
                        <a16:creationId xmlns:a16="http://schemas.microsoft.com/office/drawing/2014/main" id="{6C7D19AF-8991-4157-A905-3DBCDAF6D4D7}"/>
                      </a:ext>
                    </a:extLst>
                  </p:cNvPr>
                  <p:cNvSpPr/>
                  <p:nvPr/>
                </p:nvSpPr>
                <p:spPr>
                  <a:xfrm flipH="1">
                    <a:off x="8255795" y="-1418901"/>
                    <a:ext cx="151381" cy="375808"/>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cxnSp>
                <p:nvCxnSpPr>
                  <p:cNvPr id="108" name="Straight Connector 107">
                    <a:extLst>
                      <a:ext uri="{FF2B5EF4-FFF2-40B4-BE49-F238E27FC236}">
                        <a16:creationId xmlns:a16="http://schemas.microsoft.com/office/drawing/2014/main" id="{FE16DC2B-3068-4285-81D6-F01E2A3F19B6}"/>
                      </a:ext>
                    </a:extLst>
                  </p:cNvPr>
                  <p:cNvCxnSpPr>
                    <a:cxnSpLocks/>
                  </p:cNvCxnSpPr>
                  <p:nvPr/>
                </p:nvCxnSpPr>
                <p:spPr>
                  <a:xfrm>
                    <a:off x="8320410" y="-23478"/>
                    <a:ext cx="0" cy="654268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F44FDE1-7148-4228-BC14-1CD3213E7AA1}"/>
                      </a:ext>
                    </a:extLst>
                  </p:cNvPr>
                  <p:cNvCxnSpPr>
                    <a:cxnSpLocks/>
                  </p:cNvCxnSpPr>
                  <p:nvPr/>
                </p:nvCxnSpPr>
                <p:spPr>
                  <a:xfrm>
                    <a:off x="8301323" y="-3633556"/>
                    <a:ext cx="0" cy="11770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3" name="Rounded Rectangle 185">
                  <a:extLst>
                    <a:ext uri="{FF2B5EF4-FFF2-40B4-BE49-F238E27FC236}">
                      <a16:creationId xmlns:a16="http://schemas.microsoft.com/office/drawing/2014/main" id="{3307E571-68C7-4262-9B47-8F20A2DE6A5E}"/>
                    </a:ext>
                  </a:extLst>
                </p:cNvPr>
                <p:cNvSpPr/>
                <p:nvPr/>
              </p:nvSpPr>
              <p:spPr>
                <a:xfrm>
                  <a:off x="4537896" y="5622848"/>
                  <a:ext cx="112155" cy="424387"/>
                </a:xfrm>
                <a:prstGeom prst="round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04" name="Freeform 187">
                  <a:extLst>
                    <a:ext uri="{FF2B5EF4-FFF2-40B4-BE49-F238E27FC236}">
                      <a16:creationId xmlns:a16="http://schemas.microsoft.com/office/drawing/2014/main" id="{A15F93CF-73B4-45A3-9D59-78336BD25F86}"/>
                    </a:ext>
                  </a:extLst>
                </p:cNvPr>
                <p:cNvSpPr/>
                <p:nvPr/>
              </p:nvSpPr>
              <p:spPr>
                <a:xfrm>
                  <a:off x="4466155" y="4444522"/>
                  <a:ext cx="120091" cy="172279"/>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grpSp>
          <p:grpSp>
            <p:nvGrpSpPr>
              <p:cNvPr id="93" name="Group 92">
                <a:extLst>
                  <a:ext uri="{FF2B5EF4-FFF2-40B4-BE49-F238E27FC236}">
                    <a16:creationId xmlns:a16="http://schemas.microsoft.com/office/drawing/2014/main" id="{39CA6268-885D-4D15-9A02-3A59929CDCBE}"/>
                  </a:ext>
                </a:extLst>
              </p:cNvPr>
              <p:cNvGrpSpPr/>
              <p:nvPr/>
            </p:nvGrpSpPr>
            <p:grpSpPr>
              <a:xfrm>
                <a:off x="5216967" y="3190629"/>
                <a:ext cx="154292" cy="1383497"/>
                <a:chOff x="4466154" y="4444522"/>
                <a:chExt cx="183897" cy="1648951"/>
              </a:xfrm>
            </p:grpSpPr>
            <p:grpSp>
              <p:nvGrpSpPr>
                <p:cNvPr id="94" name="Group 93">
                  <a:extLst>
                    <a:ext uri="{FF2B5EF4-FFF2-40B4-BE49-F238E27FC236}">
                      <a16:creationId xmlns:a16="http://schemas.microsoft.com/office/drawing/2014/main" id="{DC7832D1-C978-4ED0-949F-6BD4B902C5E6}"/>
                    </a:ext>
                  </a:extLst>
                </p:cNvPr>
                <p:cNvGrpSpPr/>
                <p:nvPr/>
              </p:nvGrpSpPr>
              <p:grpSpPr>
                <a:xfrm>
                  <a:off x="4466154" y="4601090"/>
                  <a:ext cx="140571" cy="1492383"/>
                  <a:chOff x="7450866" y="-3633556"/>
                  <a:chExt cx="956310" cy="10152765"/>
                </a:xfrm>
              </p:grpSpPr>
              <p:sp>
                <p:nvSpPr>
                  <p:cNvPr id="97" name="Freeform 186">
                    <a:extLst>
                      <a:ext uri="{FF2B5EF4-FFF2-40B4-BE49-F238E27FC236}">
                        <a16:creationId xmlns:a16="http://schemas.microsoft.com/office/drawing/2014/main" id="{2745B942-1C24-48E3-BB2E-E27995EE2B3B}"/>
                      </a:ext>
                    </a:extLst>
                  </p:cNvPr>
                  <p:cNvSpPr/>
                  <p:nvPr/>
                </p:nvSpPr>
                <p:spPr>
                  <a:xfrm>
                    <a:off x="7469955" y="-1116984"/>
                    <a:ext cx="816982" cy="1172023"/>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98" name="Freeform 187">
                    <a:extLst>
                      <a:ext uri="{FF2B5EF4-FFF2-40B4-BE49-F238E27FC236}">
                        <a16:creationId xmlns:a16="http://schemas.microsoft.com/office/drawing/2014/main" id="{18463F79-FDFB-4A78-9B83-B8543DB14404}"/>
                      </a:ext>
                    </a:extLst>
                  </p:cNvPr>
                  <p:cNvSpPr/>
                  <p:nvPr/>
                </p:nvSpPr>
                <p:spPr>
                  <a:xfrm>
                    <a:off x="7450866" y="-2538265"/>
                    <a:ext cx="816982" cy="1172024"/>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99" name="Freeform 188">
                    <a:extLst>
                      <a:ext uri="{FF2B5EF4-FFF2-40B4-BE49-F238E27FC236}">
                        <a16:creationId xmlns:a16="http://schemas.microsoft.com/office/drawing/2014/main" id="{1F496702-EDAC-4B76-AD45-63D7C3D7AFA6}"/>
                      </a:ext>
                    </a:extLst>
                  </p:cNvPr>
                  <p:cNvSpPr/>
                  <p:nvPr/>
                </p:nvSpPr>
                <p:spPr>
                  <a:xfrm flipH="1">
                    <a:off x="8255795" y="-1418901"/>
                    <a:ext cx="151381" cy="375808"/>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cxnSp>
                <p:nvCxnSpPr>
                  <p:cNvPr id="100" name="Straight Connector 99">
                    <a:extLst>
                      <a:ext uri="{FF2B5EF4-FFF2-40B4-BE49-F238E27FC236}">
                        <a16:creationId xmlns:a16="http://schemas.microsoft.com/office/drawing/2014/main" id="{D2ACEBBB-2D88-4B27-9B3B-5378A56FB411}"/>
                      </a:ext>
                    </a:extLst>
                  </p:cNvPr>
                  <p:cNvCxnSpPr>
                    <a:cxnSpLocks/>
                  </p:cNvCxnSpPr>
                  <p:nvPr/>
                </p:nvCxnSpPr>
                <p:spPr>
                  <a:xfrm>
                    <a:off x="8320410" y="-23478"/>
                    <a:ext cx="0" cy="654268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F2C650B-B89B-4761-8818-61B335AD7C94}"/>
                      </a:ext>
                    </a:extLst>
                  </p:cNvPr>
                  <p:cNvCxnSpPr>
                    <a:cxnSpLocks/>
                  </p:cNvCxnSpPr>
                  <p:nvPr/>
                </p:nvCxnSpPr>
                <p:spPr>
                  <a:xfrm>
                    <a:off x="8301323" y="-3633556"/>
                    <a:ext cx="0" cy="11770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Rounded Rectangle 185">
                  <a:extLst>
                    <a:ext uri="{FF2B5EF4-FFF2-40B4-BE49-F238E27FC236}">
                      <a16:creationId xmlns:a16="http://schemas.microsoft.com/office/drawing/2014/main" id="{2053E90E-20FD-4E0D-8725-B3983E5AEC02}"/>
                    </a:ext>
                  </a:extLst>
                </p:cNvPr>
                <p:cNvSpPr/>
                <p:nvPr/>
              </p:nvSpPr>
              <p:spPr>
                <a:xfrm>
                  <a:off x="4537896" y="5622848"/>
                  <a:ext cx="112155" cy="424387"/>
                </a:xfrm>
                <a:prstGeom prst="round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96" name="Freeform 187">
                  <a:extLst>
                    <a:ext uri="{FF2B5EF4-FFF2-40B4-BE49-F238E27FC236}">
                      <a16:creationId xmlns:a16="http://schemas.microsoft.com/office/drawing/2014/main" id="{F079E41A-9A38-446E-8C11-13044CB1625B}"/>
                    </a:ext>
                  </a:extLst>
                </p:cNvPr>
                <p:cNvSpPr/>
                <p:nvPr/>
              </p:nvSpPr>
              <p:spPr>
                <a:xfrm>
                  <a:off x="4466155" y="4444522"/>
                  <a:ext cx="120091" cy="172279"/>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grpSp>
        </p:grpSp>
        <p:sp>
          <p:nvSpPr>
            <p:cNvPr id="110" name="TextBox 109">
              <a:extLst>
                <a:ext uri="{FF2B5EF4-FFF2-40B4-BE49-F238E27FC236}">
                  <a16:creationId xmlns:a16="http://schemas.microsoft.com/office/drawing/2014/main" id="{03BCA17D-618E-42AC-85EC-E41BBDCE07EF}"/>
                </a:ext>
              </a:extLst>
            </p:cNvPr>
            <p:cNvSpPr txBox="1"/>
            <p:nvPr/>
          </p:nvSpPr>
          <p:spPr>
            <a:xfrm>
              <a:off x="5734920" y="3720000"/>
              <a:ext cx="1070920" cy="451406"/>
            </a:xfrm>
            <a:prstGeom prst="rect">
              <a:avLst/>
            </a:prstGeom>
            <a:no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↑FGF-19 synthesis</a:t>
              </a:r>
            </a:p>
          </p:txBody>
        </p:sp>
        <p:sp>
          <p:nvSpPr>
            <p:cNvPr id="114" name="TextBox 113">
              <a:extLst>
                <a:ext uri="{FF2B5EF4-FFF2-40B4-BE49-F238E27FC236}">
                  <a16:creationId xmlns:a16="http://schemas.microsoft.com/office/drawing/2014/main" id="{9978AED8-97F4-46F4-9BDA-70F69BDCA2D3}"/>
                </a:ext>
              </a:extLst>
            </p:cNvPr>
            <p:cNvSpPr txBox="1"/>
            <p:nvPr/>
          </p:nvSpPr>
          <p:spPr>
            <a:xfrm>
              <a:off x="9178398" y="2224996"/>
              <a:ext cx="1070920" cy="451406"/>
            </a:xfrm>
            <a:prstGeom prst="rect">
              <a:avLst/>
            </a:prstGeom>
            <a:no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↑Bile acid synthesis</a:t>
              </a:r>
            </a:p>
          </p:txBody>
        </p:sp>
        <p:sp>
          <p:nvSpPr>
            <p:cNvPr id="115" name="TextBox 114">
              <a:extLst>
                <a:ext uri="{FF2B5EF4-FFF2-40B4-BE49-F238E27FC236}">
                  <a16:creationId xmlns:a16="http://schemas.microsoft.com/office/drawing/2014/main" id="{FD097F02-E2A5-4914-AE73-F44A0C12D3F9}"/>
                </a:ext>
              </a:extLst>
            </p:cNvPr>
            <p:cNvSpPr txBox="1"/>
            <p:nvPr/>
          </p:nvSpPr>
          <p:spPr>
            <a:xfrm>
              <a:off x="5904088" y="2224996"/>
              <a:ext cx="1070920" cy="451406"/>
            </a:xfrm>
            <a:prstGeom prst="rect">
              <a:avLst/>
            </a:prstGeom>
            <a:no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↓Bile acid synthesis</a:t>
              </a:r>
            </a:p>
          </p:txBody>
        </p:sp>
        <p:sp>
          <p:nvSpPr>
            <p:cNvPr id="117" name="TextBox 116">
              <a:extLst>
                <a:ext uri="{FF2B5EF4-FFF2-40B4-BE49-F238E27FC236}">
                  <a16:creationId xmlns:a16="http://schemas.microsoft.com/office/drawing/2014/main" id="{5B6AD85E-DA1B-426A-BDEA-268CB87F7C19}"/>
                </a:ext>
              </a:extLst>
            </p:cNvPr>
            <p:cNvSpPr txBox="1"/>
            <p:nvPr/>
          </p:nvSpPr>
          <p:spPr>
            <a:xfrm>
              <a:off x="5081549" y="5027064"/>
              <a:ext cx="594885" cy="271869"/>
            </a:xfrm>
            <a:prstGeom prst="rect">
              <a:avLst/>
            </a:prstGeom>
            <a:noFill/>
          </p:spPr>
          <p:txBody>
            <a:bodyPr wrap="square" rtlCol="0">
              <a:sp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FXR</a:t>
              </a:r>
            </a:p>
          </p:txBody>
        </p:sp>
        <p:pic>
          <p:nvPicPr>
            <p:cNvPr id="119" name="Picture 118" descr="A picture containing text&#10;&#10;Description automatically generated">
              <a:extLst>
                <a:ext uri="{FF2B5EF4-FFF2-40B4-BE49-F238E27FC236}">
                  <a16:creationId xmlns:a16="http://schemas.microsoft.com/office/drawing/2014/main" id="{F9AD8848-DF2D-4E95-A035-5A8B399602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6243" b="7280"/>
            <a:stretch/>
          </p:blipFill>
          <p:spPr>
            <a:xfrm rot="5400000">
              <a:off x="4778042" y="4599331"/>
              <a:ext cx="827113" cy="165156"/>
            </a:xfrm>
            <a:prstGeom prst="rect">
              <a:avLst/>
            </a:prstGeom>
          </p:spPr>
        </p:pic>
        <p:sp>
          <p:nvSpPr>
            <p:cNvPr id="121" name="TextBox 120">
              <a:extLst>
                <a:ext uri="{FF2B5EF4-FFF2-40B4-BE49-F238E27FC236}">
                  <a16:creationId xmlns:a16="http://schemas.microsoft.com/office/drawing/2014/main" id="{B3163902-FBF4-4918-B787-0D141ACBD644}"/>
                </a:ext>
              </a:extLst>
            </p:cNvPr>
            <p:cNvSpPr txBox="1"/>
            <p:nvPr/>
          </p:nvSpPr>
          <p:spPr>
            <a:xfrm>
              <a:off x="5445900" y="4310890"/>
              <a:ext cx="1450743" cy="451406"/>
            </a:xfrm>
            <a:prstGeom prst="rect">
              <a:avLst/>
            </a:prstGeom>
            <a:noFill/>
          </p:spPr>
          <p:txBody>
            <a:bodyPr wrap="square" rtlCol="0">
              <a:noAutofit/>
            </a:bodyPr>
            <a:lstStyle/>
            <a:p>
              <a:pPr lvl="0" algn="ctr">
                <a:lnSpc>
                  <a:spcPts val="1400"/>
                </a:lnSpc>
                <a:defRPr/>
              </a:pPr>
              <a:r>
                <a:rPr lang="en-US" sz="1400">
                  <a:solidFill>
                    <a:srgbClr val="47484F"/>
                  </a:solidFill>
                </a:rPr>
                <a:t>↑Portal </a:t>
              </a:r>
              <a:r>
                <a:rPr kumimoji="0" lang="en-US" sz="1400" b="0" i="0" u="none" strike="noStrike" kern="1200" cap="none" spc="0" normalizeH="0" baseline="0" noProof="0">
                  <a:ln>
                    <a:noFill/>
                  </a:ln>
                  <a:solidFill>
                    <a:srgbClr val="47484F"/>
                  </a:solidFill>
                  <a:effectLst/>
                  <a:uLnTx/>
                  <a:uFillTx/>
                  <a:latin typeface="Proxima Nova Rg"/>
                  <a:ea typeface="+mn-ea"/>
                  <a:cs typeface="+mn-cs"/>
                </a:rPr>
                <a:t>venous  blood</a:t>
              </a:r>
            </a:p>
          </p:txBody>
        </p:sp>
        <p:cxnSp>
          <p:nvCxnSpPr>
            <p:cNvPr id="9" name="Straight Arrow Connector 8">
              <a:extLst>
                <a:ext uri="{FF2B5EF4-FFF2-40B4-BE49-F238E27FC236}">
                  <a16:creationId xmlns:a16="http://schemas.microsoft.com/office/drawing/2014/main" id="{FBA3B639-B50B-4B37-8BBF-CA90A28C2B46}"/>
                </a:ext>
              </a:extLst>
            </p:cNvPr>
            <p:cNvCxnSpPr>
              <a:cxnSpLocks/>
            </p:cNvCxnSpPr>
            <p:nvPr/>
          </p:nvCxnSpPr>
          <p:spPr>
            <a:xfrm flipV="1">
              <a:off x="5370014" y="3491799"/>
              <a:ext cx="0" cy="1414763"/>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1A3B5B2C-1A70-4A83-947D-275E2C97FD90}"/>
                </a:ext>
              </a:extLst>
            </p:cNvPr>
            <p:cNvSpPr/>
            <p:nvPr/>
          </p:nvSpPr>
          <p:spPr>
            <a:xfrm>
              <a:off x="5030483" y="3795537"/>
              <a:ext cx="691841" cy="348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roxima Nova Rg"/>
                  <a:ea typeface="+mn-ea"/>
                  <a:cs typeface="+mn-cs"/>
                </a:rPr>
                <a:t>FGF-19</a:t>
              </a:r>
            </a:p>
          </p:txBody>
        </p:sp>
        <p:sp>
          <p:nvSpPr>
            <p:cNvPr id="10" name="Arc 9">
              <a:extLst>
                <a:ext uri="{FF2B5EF4-FFF2-40B4-BE49-F238E27FC236}">
                  <a16:creationId xmlns:a16="http://schemas.microsoft.com/office/drawing/2014/main" id="{3F9C23E5-B1B4-48DF-A4A3-540D9F66DE4F}"/>
                </a:ext>
              </a:extLst>
            </p:cNvPr>
            <p:cNvSpPr/>
            <p:nvPr/>
          </p:nvSpPr>
          <p:spPr>
            <a:xfrm rot="11298428">
              <a:off x="4541582" y="2752028"/>
              <a:ext cx="996995" cy="1076829"/>
            </a:xfrm>
            <a:prstGeom prst="arc">
              <a:avLst>
                <a:gd name="adj1" fmla="val 13316461"/>
                <a:gd name="adj2" fmla="val 1792256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12" name="Oval 111">
              <a:extLst>
                <a:ext uri="{FF2B5EF4-FFF2-40B4-BE49-F238E27FC236}">
                  <a16:creationId xmlns:a16="http://schemas.microsoft.com/office/drawing/2014/main" id="{151121EA-077F-429D-B8AE-2C174C5DA21E}"/>
                </a:ext>
              </a:extLst>
            </p:cNvPr>
            <p:cNvSpPr/>
            <p:nvPr/>
          </p:nvSpPr>
          <p:spPr>
            <a:xfrm>
              <a:off x="5030483" y="3109000"/>
              <a:ext cx="691841" cy="348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roxima Nova Rg"/>
                  <a:ea typeface="+mn-ea"/>
                  <a:cs typeface="+mn-cs"/>
                </a:rPr>
                <a:t>FGF-19</a:t>
              </a:r>
            </a:p>
          </p:txBody>
        </p:sp>
        <p:sp>
          <p:nvSpPr>
            <p:cNvPr id="113" name="TextBox 112">
              <a:extLst>
                <a:ext uri="{FF2B5EF4-FFF2-40B4-BE49-F238E27FC236}">
                  <a16:creationId xmlns:a16="http://schemas.microsoft.com/office/drawing/2014/main" id="{9AEFBAC9-E283-44F6-8ECC-2AE04357C6BE}"/>
                </a:ext>
              </a:extLst>
            </p:cNvPr>
            <p:cNvSpPr txBox="1"/>
            <p:nvPr/>
          </p:nvSpPr>
          <p:spPr>
            <a:xfrm>
              <a:off x="4191488" y="3460703"/>
              <a:ext cx="1021163" cy="271869"/>
            </a:xfrm>
            <a:prstGeom prst="rect">
              <a:avLst/>
            </a:prstGeom>
            <a:no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Bile acids</a:t>
              </a:r>
            </a:p>
          </p:txBody>
        </p:sp>
        <p:grpSp>
          <p:nvGrpSpPr>
            <p:cNvPr id="120" name="Group 119">
              <a:extLst>
                <a:ext uri="{FF2B5EF4-FFF2-40B4-BE49-F238E27FC236}">
                  <a16:creationId xmlns:a16="http://schemas.microsoft.com/office/drawing/2014/main" id="{A7D72F45-D92F-4511-A18D-3F93F2C2F0E4}"/>
                </a:ext>
              </a:extLst>
            </p:cNvPr>
            <p:cNvGrpSpPr/>
            <p:nvPr/>
          </p:nvGrpSpPr>
          <p:grpSpPr>
            <a:xfrm rot="10800000">
              <a:off x="8323834" y="4980583"/>
              <a:ext cx="594884" cy="1128425"/>
              <a:chOff x="2170491" y="1622184"/>
              <a:chExt cx="416702" cy="790435"/>
            </a:xfrm>
          </p:grpSpPr>
          <p:sp>
            <p:nvSpPr>
              <p:cNvPr id="122" name="Rounded Rectangle 4">
                <a:extLst>
                  <a:ext uri="{FF2B5EF4-FFF2-40B4-BE49-F238E27FC236}">
                    <a16:creationId xmlns:a16="http://schemas.microsoft.com/office/drawing/2014/main" id="{35DC4935-A054-457E-9733-BE384402B9E9}"/>
                  </a:ext>
                </a:extLst>
              </p:cNvPr>
              <p:cNvSpPr/>
              <p:nvPr/>
            </p:nvSpPr>
            <p:spPr bwMode="auto">
              <a:xfrm>
                <a:off x="2170491" y="1622184"/>
                <a:ext cx="416702" cy="790435"/>
              </a:xfrm>
              <a:custGeom>
                <a:avLst/>
                <a:gdLst>
                  <a:gd name="connsiteX0" fmla="*/ 433938 w 685800"/>
                  <a:gd name="connsiteY0" fmla="*/ 0 h 854075"/>
                  <a:gd name="connsiteX1" fmla="*/ 436773 w 685800"/>
                  <a:gd name="connsiteY1" fmla="*/ 0 h 854075"/>
                  <a:gd name="connsiteX2" fmla="*/ 462787 w 685800"/>
                  <a:gd name="connsiteY2" fmla="*/ 26014 h 854075"/>
                  <a:gd name="connsiteX3" fmla="*/ 462787 w 685800"/>
                  <a:gd name="connsiteY3" fmla="*/ 244475 h 854075"/>
                  <a:gd name="connsiteX4" fmla="*/ 500380 w 685800"/>
                  <a:gd name="connsiteY4" fmla="*/ 244475 h 854075"/>
                  <a:gd name="connsiteX5" fmla="*/ 500380 w 685800"/>
                  <a:gd name="connsiteY5" fmla="*/ 51414 h 854075"/>
                  <a:gd name="connsiteX6" fmla="*/ 526394 w 685800"/>
                  <a:gd name="connsiteY6" fmla="*/ 25400 h 854075"/>
                  <a:gd name="connsiteX7" fmla="*/ 529229 w 685800"/>
                  <a:gd name="connsiteY7" fmla="*/ 25400 h 854075"/>
                  <a:gd name="connsiteX8" fmla="*/ 555243 w 685800"/>
                  <a:gd name="connsiteY8" fmla="*/ 51414 h 854075"/>
                  <a:gd name="connsiteX9" fmla="*/ 555243 w 685800"/>
                  <a:gd name="connsiteY9" fmla="*/ 244475 h 854075"/>
                  <a:gd name="connsiteX10" fmla="*/ 592837 w 685800"/>
                  <a:gd name="connsiteY10" fmla="*/ 244475 h 854075"/>
                  <a:gd name="connsiteX11" fmla="*/ 592837 w 685800"/>
                  <a:gd name="connsiteY11" fmla="*/ 41889 h 854075"/>
                  <a:gd name="connsiteX12" fmla="*/ 618851 w 685800"/>
                  <a:gd name="connsiteY12" fmla="*/ 15875 h 854075"/>
                  <a:gd name="connsiteX13" fmla="*/ 621686 w 685800"/>
                  <a:gd name="connsiteY13" fmla="*/ 15875 h 854075"/>
                  <a:gd name="connsiteX14" fmla="*/ 647700 w 685800"/>
                  <a:gd name="connsiteY14" fmla="*/ 41889 h 854075"/>
                  <a:gd name="connsiteX15" fmla="*/ 647700 w 685800"/>
                  <a:gd name="connsiteY15" fmla="*/ 254599 h 854075"/>
                  <a:gd name="connsiteX16" fmla="*/ 664410 w 685800"/>
                  <a:gd name="connsiteY16" fmla="*/ 265865 h 854075"/>
                  <a:gd name="connsiteX17" fmla="*/ 685800 w 685800"/>
                  <a:gd name="connsiteY17" fmla="*/ 317505 h 854075"/>
                  <a:gd name="connsiteX18" fmla="*/ 612770 w 685800"/>
                  <a:gd name="connsiteY18" fmla="*/ 854075 h 854075"/>
                  <a:gd name="connsiteX19" fmla="*/ 73030 w 685800"/>
                  <a:gd name="connsiteY19" fmla="*/ 854075 h 854075"/>
                  <a:gd name="connsiteX20" fmla="*/ 0 w 685800"/>
                  <a:gd name="connsiteY20" fmla="*/ 781045 h 854075"/>
                  <a:gd name="connsiteX21" fmla="*/ 0 w 685800"/>
                  <a:gd name="connsiteY21" fmla="*/ 317505 h 854075"/>
                  <a:gd name="connsiteX22" fmla="*/ 21390 w 685800"/>
                  <a:gd name="connsiteY22" fmla="*/ 265865 h 854075"/>
                  <a:gd name="connsiteX23" fmla="*/ 38100 w 685800"/>
                  <a:gd name="connsiteY23" fmla="*/ 254599 h 854075"/>
                  <a:gd name="connsiteX24" fmla="*/ 38100 w 685800"/>
                  <a:gd name="connsiteY24" fmla="*/ 35539 h 854075"/>
                  <a:gd name="connsiteX25" fmla="*/ 64114 w 685800"/>
                  <a:gd name="connsiteY25" fmla="*/ 9525 h 854075"/>
                  <a:gd name="connsiteX26" fmla="*/ 66949 w 685800"/>
                  <a:gd name="connsiteY26" fmla="*/ 9525 h 854075"/>
                  <a:gd name="connsiteX27" fmla="*/ 92963 w 685800"/>
                  <a:gd name="connsiteY27" fmla="*/ 35539 h 854075"/>
                  <a:gd name="connsiteX28" fmla="*/ 92963 w 685800"/>
                  <a:gd name="connsiteY28" fmla="*/ 244475 h 854075"/>
                  <a:gd name="connsiteX29" fmla="*/ 130556 w 685800"/>
                  <a:gd name="connsiteY29" fmla="*/ 244475 h 854075"/>
                  <a:gd name="connsiteX30" fmla="*/ 130556 w 685800"/>
                  <a:gd name="connsiteY30" fmla="*/ 48239 h 854075"/>
                  <a:gd name="connsiteX31" fmla="*/ 156570 w 685800"/>
                  <a:gd name="connsiteY31" fmla="*/ 22225 h 854075"/>
                  <a:gd name="connsiteX32" fmla="*/ 159405 w 685800"/>
                  <a:gd name="connsiteY32" fmla="*/ 22225 h 854075"/>
                  <a:gd name="connsiteX33" fmla="*/ 185419 w 685800"/>
                  <a:gd name="connsiteY33" fmla="*/ 48239 h 854075"/>
                  <a:gd name="connsiteX34" fmla="*/ 185419 w 685800"/>
                  <a:gd name="connsiteY34" fmla="*/ 244475 h 854075"/>
                  <a:gd name="connsiteX35" fmla="*/ 223012 w 685800"/>
                  <a:gd name="connsiteY35" fmla="*/ 244475 h 854075"/>
                  <a:gd name="connsiteX36" fmla="*/ 223012 w 685800"/>
                  <a:gd name="connsiteY36" fmla="*/ 67797 h 854075"/>
                  <a:gd name="connsiteX37" fmla="*/ 249026 w 685800"/>
                  <a:gd name="connsiteY37" fmla="*/ 41783 h 854075"/>
                  <a:gd name="connsiteX38" fmla="*/ 251861 w 685800"/>
                  <a:gd name="connsiteY38" fmla="*/ 41783 h 854075"/>
                  <a:gd name="connsiteX39" fmla="*/ 277875 w 685800"/>
                  <a:gd name="connsiteY39" fmla="*/ 67797 h 854075"/>
                  <a:gd name="connsiteX40" fmla="*/ 277875 w 685800"/>
                  <a:gd name="connsiteY40" fmla="*/ 244475 h 854075"/>
                  <a:gd name="connsiteX41" fmla="*/ 315468 w 685800"/>
                  <a:gd name="connsiteY41" fmla="*/ 244475 h 854075"/>
                  <a:gd name="connsiteX42" fmla="*/ 315468 w 685800"/>
                  <a:gd name="connsiteY42" fmla="*/ 41889 h 854075"/>
                  <a:gd name="connsiteX43" fmla="*/ 341482 w 685800"/>
                  <a:gd name="connsiteY43" fmla="*/ 15875 h 854075"/>
                  <a:gd name="connsiteX44" fmla="*/ 344317 w 685800"/>
                  <a:gd name="connsiteY44" fmla="*/ 15875 h 854075"/>
                  <a:gd name="connsiteX45" fmla="*/ 370331 w 685800"/>
                  <a:gd name="connsiteY45" fmla="*/ 41889 h 854075"/>
                  <a:gd name="connsiteX46" fmla="*/ 370331 w 685800"/>
                  <a:gd name="connsiteY46" fmla="*/ 244475 h 854075"/>
                  <a:gd name="connsiteX47" fmla="*/ 407924 w 685800"/>
                  <a:gd name="connsiteY47" fmla="*/ 244475 h 854075"/>
                  <a:gd name="connsiteX48" fmla="*/ 407924 w 685800"/>
                  <a:gd name="connsiteY48" fmla="*/ 26014 h 854075"/>
                  <a:gd name="connsiteX49" fmla="*/ 433938 w 685800"/>
                  <a:gd name="connsiteY49" fmla="*/ 0 h 854075"/>
                  <a:gd name="connsiteX0" fmla="*/ 433976 w 685838"/>
                  <a:gd name="connsiteY0" fmla="*/ 0 h 854075"/>
                  <a:gd name="connsiteX1" fmla="*/ 436811 w 685838"/>
                  <a:gd name="connsiteY1" fmla="*/ 0 h 854075"/>
                  <a:gd name="connsiteX2" fmla="*/ 462825 w 685838"/>
                  <a:gd name="connsiteY2" fmla="*/ 26014 h 854075"/>
                  <a:gd name="connsiteX3" fmla="*/ 462825 w 685838"/>
                  <a:gd name="connsiteY3" fmla="*/ 244475 h 854075"/>
                  <a:gd name="connsiteX4" fmla="*/ 500418 w 685838"/>
                  <a:gd name="connsiteY4" fmla="*/ 244475 h 854075"/>
                  <a:gd name="connsiteX5" fmla="*/ 500418 w 685838"/>
                  <a:gd name="connsiteY5" fmla="*/ 51414 h 854075"/>
                  <a:gd name="connsiteX6" fmla="*/ 526432 w 685838"/>
                  <a:gd name="connsiteY6" fmla="*/ 25400 h 854075"/>
                  <a:gd name="connsiteX7" fmla="*/ 529267 w 685838"/>
                  <a:gd name="connsiteY7" fmla="*/ 25400 h 854075"/>
                  <a:gd name="connsiteX8" fmla="*/ 555281 w 685838"/>
                  <a:gd name="connsiteY8" fmla="*/ 51414 h 854075"/>
                  <a:gd name="connsiteX9" fmla="*/ 555281 w 685838"/>
                  <a:gd name="connsiteY9" fmla="*/ 244475 h 854075"/>
                  <a:gd name="connsiteX10" fmla="*/ 592875 w 685838"/>
                  <a:gd name="connsiteY10" fmla="*/ 244475 h 854075"/>
                  <a:gd name="connsiteX11" fmla="*/ 592875 w 685838"/>
                  <a:gd name="connsiteY11" fmla="*/ 41889 h 854075"/>
                  <a:gd name="connsiteX12" fmla="*/ 618889 w 685838"/>
                  <a:gd name="connsiteY12" fmla="*/ 15875 h 854075"/>
                  <a:gd name="connsiteX13" fmla="*/ 621724 w 685838"/>
                  <a:gd name="connsiteY13" fmla="*/ 15875 h 854075"/>
                  <a:gd name="connsiteX14" fmla="*/ 647738 w 685838"/>
                  <a:gd name="connsiteY14" fmla="*/ 41889 h 854075"/>
                  <a:gd name="connsiteX15" fmla="*/ 647738 w 685838"/>
                  <a:gd name="connsiteY15" fmla="*/ 254599 h 854075"/>
                  <a:gd name="connsiteX16" fmla="*/ 664448 w 685838"/>
                  <a:gd name="connsiteY16" fmla="*/ 265865 h 854075"/>
                  <a:gd name="connsiteX17" fmla="*/ 685838 w 685838"/>
                  <a:gd name="connsiteY17" fmla="*/ 317505 h 854075"/>
                  <a:gd name="connsiteX18" fmla="*/ 612808 w 685838"/>
                  <a:gd name="connsiteY18" fmla="*/ 854075 h 854075"/>
                  <a:gd name="connsiteX19" fmla="*/ 73068 w 685838"/>
                  <a:gd name="connsiteY19" fmla="*/ 854075 h 854075"/>
                  <a:gd name="connsiteX20" fmla="*/ 38 w 685838"/>
                  <a:gd name="connsiteY20" fmla="*/ 317505 h 854075"/>
                  <a:gd name="connsiteX21" fmla="*/ 21428 w 685838"/>
                  <a:gd name="connsiteY21" fmla="*/ 265865 h 854075"/>
                  <a:gd name="connsiteX22" fmla="*/ 38138 w 685838"/>
                  <a:gd name="connsiteY22" fmla="*/ 254599 h 854075"/>
                  <a:gd name="connsiteX23" fmla="*/ 38138 w 685838"/>
                  <a:gd name="connsiteY23" fmla="*/ 35539 h 854075"/>
                  <a:gd name="connsiteX24" fmla="*/ 64152 w 685838"/>
                  <a:gd name="connsiteY24" fmla="*/ 9525 h 854075"/>
                  <a:gd name="connsiteX25" fmla="*/ 66987 w 685838"/>
                  <a:gd name="connsiteY25" fmla="*/ 9525 h 854075"/>
                  <a:gd name="connsiteX26" fmla="*/ 93001 w 685838"/>
                  <a:gd name="connsiteY26" fmla="*/ 35539 h 854075"/>
                  <a:gd name="connsiteX27" fmla="*/ 93001 w 685838"/>
                  <a:gd name="connsiteY27" fmla="*/ 244475 h 854075"/>
                  <a:gd name="connsiteX28" fmla="*/ 130594 w 685838"/>
                  <a:gd name="connsiteY28" fmla="*/ 244475 h 854075"/>
                  <a:gd name="connsiteX29" fmla="*/ 130594 w 685838"/>
                  <a:gd name="connsiteY29" fmla="*/ 48239 h 854075"/>
                  <a:gd name="connsiteX30" fmla="*/ 156608 w 685838"/>
                  <a:gd name="connsiteY30" fmla="*/ 22225 h 854075"/>
                  <a:gd name="connsiteX31" fmla="*/ 159443 w 685838"/>
                  <a:gd name="connsiteY31" fmla="*/ 22225 h 854075"/>
                  <a:gd name="connsiteX32" fmla="*/ 185457 w 685838"/>
                  <a:gd name="connsiteY32" fmla="*/ 48239 h 854075"/>
                  <a:gd name="connsiteX33" fmla="*/ 185457 w 685838"/>
                  <a:gd name="connsiteY33" fmla="*/ 244475 h 854075"/>
                  <a:gd name="connsiteX34" fmla="*/ 223050 w 685838"/>
                  <a:gd name="connsiteY34" fmla="*/ 244475 h 854075"/>
                  <a:gd name="connsiteX35" fmla="*/ 223050 w 685838"/>
                  <a:gd name="connsiteY35" fmla="*/ 67797 h 854075"/>
                  <a:gd name="connsiteX36" fmla="*/ 249064 w 685838"/>
                  <a:gd name="connsiteY36" fmla="*/ 41783 h 854075"/>
                  <a:gd name="connsiteX37" fmla="*/ 251899 w 685838"/>
                  <a:gd name="connsiteY37" fmla="*/ 41783 h 854075"/>
                  <a:gd name="connsiteX38" fmla="*/ 277913 w 685838"/>
                  <a:gd name="connsiteY38" fmla="*/ 67797 h 854075"/>
                  <a:gd name="connsiteX39" fmla="*/ 277913 w 685838"/>
                  <a:gd name="connsiteY39" fmla="*/ 244475 h 854075"/>
                  <a:gd name="connsiteX40" fmla="*/ 315506 w 685838"/>
                  <a:gd name="connsiteY40" fmla="*/ 244475 h 854075"/>
                  <a:gd name="connsiteX41" fmla="*/ 315506 w 685838"/>
                  <a:gd name="connsiteY41" fmla="*/ 41889 h 854075"/>
                  <a:gd name="connsiteX42" fmla="*/ 341520 w 685838"/>
                  <a:gd name="connsiteY42" fmla="*/ 15875 h 854075"/>
                  <a:gd name="connsiteX43" fmla="*/ 344355 w 685838"/>
                  <a:gd name="connsiteY43" fmla="*/ 15875 h 854075"/>
                  <a:gd name="connsiteX44" fmla="*/ 370369 w 685838"/>
                  <a:gd name="connsiteY44" fmla="*/ 41889 h 854075"/>
                  <a:gd name="connsiteX45" fmla="*/ 370369 w 685838"/>
                  <a:gd name="connsiteY45" fmla="*/ 244475 h 854075"/>
                  <a:gd name="connsiteX46" fmla="*/ 407962 w 685838"/>
                  <a:gd name="connsiteY46" fmla="*/ 244475 h 854075"/>
                  <a:gd name="connsiteX47" fmla="*/ 407962 w 685838"/>
                  <a:gd name="connsiteY47" fmla="*/ 26014 h 854075"/>
                  <a:gd name="connsiteX48" fmla="*/ 433976 w 685838"/>
                  <a:gd name="connsiteY48" fmla="*/ 0 h 854075"/>
                  <a:gd name="connsiteX0" fmla="*/ 433976 w 685838"/>
                  <a:gd name="connsiteY0" fmla="*/ 0 h 854075"/>
                  <a:gd name="connsiteX1" fmla="*/ 436811 w 685838"/>
                  <a:gd name="connsiteY1" fmla="*/ 0 h 854075"/>
                  <a:gd name="connsiteX2" fmla="*/ 462825 w 685838"/>
                  <a:gd name="connsiteY2" fmla="*/ 26014 h 854075"/>
                  <a:gd name="connsiteX3" fmla="*/ 462825 w 685838"/>
                  <a:gd name="connsiteY3" fmla="*/ 244475 h 854075"/>
                  <a:gd name="connsiteX4" fmla="*/ 500418 w 685838"/>
                  <a:gd name="connsiteY4" fmla="*/ 244475 h 854075"/>
                  <a:gd name="connsiteX5" fmla="*/ 500418 w 685838"/>
                  <a:gd name="connsiteY5" fmla="*/ 51414 h 854075"/>
                  <a:gd name="connsiteX6" fmla="*/ 526432 w 685838"/>
                  <a:gd name="connsiteY6" fmla="*/ 25400 h 854075"/>
                  <a:gd name="connsiteX7" fmla="*/ 529267 w 685838"/>
                  <a:gd name="connsiteY7" fmla="*/ 25400 h 854075"/>
                  <a:gd name="connsiteX8" fmla="*/ 555281 w 685838"/>
                  <a:gd name="connsiteY8" fmla="*/ 51414 h 854075"/>
                  <a:gd name="connsiteX9" fmla="*/ 555281 w 685838"/>
                  <a:gd name="connsiteY9" fmla="*/ 244475 h 854075"/>
                  <a:gd name="connsiteX10" fmla="*/ 592875 w 685838"/>
                  <a:gd name="connsiteY10" fmla="*/ 244475 h 854075"/>
                  <a:gd name="connsiteX11" fmla="*/ 592875 w 685838"/>
                  <a:gd name="connsiteY11" fmla="*/ 41889 h 854075"/>
                  <a:gd name="connsiteX12" fmla="*/ 618889 w 685838"/>
                  <a:gd name="connsiteY12" fmla="*/ 15875 h 854075"/>
                  <a:gd name="connsiteX13" fmla="*/ 621724 w 685838"/>
                  <a:gd name="connsiteY13" fmla="*/ 15875 h 854075"/>
                  <a:gd name="connsiteX14" fmla="*/ 647738 w 685838"/>
                  <a:gd name="connsiteY14" fmla="*/ 41889 h 854075"/>
                  <a:gd name="connsiteX15" fmla="*/ 647738 w 685838"/>
                  <a:gd name="connsiteY15" fmla="*/ 254599 h 854075"/>
                  <a:gd name="connsiteX16" fmla="*/ 664448 w 685838"/>
                  <a:gd name="connsiteY16" fmla="*/ 265865 h 854075"/>
                  <a:gd name="connsiteX17" fmla="*/ 685838 w 685838"/>
                  <a:gd name="connsiteY17" fmla="*/ 317505 h 854075"/>
                  <a:gd name="connsiteX18" fmla="*/ 536682 w 685838"/>
                  <a:gd name="connsiteY18" fmla="*/ 792223 h 854075"/>
                  <a:gd name="connsiteX19" fmla="*/ 73068 w 685838"/>
                  <a:gd name="connsiteY19" fmla="*/ 854075 h 854075"/>
                  <a:gd name="connsiteX20" fmla="*/ 38 w 685838"/>
                  <a:gd name="connsiteY20" fmla="*/ 317505 h 854075"/>
                  <a:gd name="connsiteX21" fmla="*/ 21428 w 685838"/>
                  <a:gd name="connsiteY21" fmla="*/ 265865 h 854075"/>
                  <a:gd name="connsiteX22" fmla="*/ 38138 w 685838"/>
                  <a:gd name="connsiteY22" fmla="*/ 254599 h 854075"/>
                  <a:gd name="connsiteX23" fmla="*/ 38138 w 685838"/>
                  <a:gd name="connsiteY23" fmla="*/ 35539 h 854075"/>
                  <a:gd name="connsiteX24" fmla="*/ 64152 w 685838"/>
                  <a:gd name="connsiteY24" fmla="*/ 9525 h 854075"/>
                  <a:gd name="connsiteX25" fmla="*/ 66987 w 685838"/>
                  <a:gd name="connsiteY25" fmla="*/ 9525 h 854075"/>
                  <a:gd name="connsiteX26" fmla="*/ 93001 w 685838"/>
                  <a:gd name="connsiteY26" fmla="*/ 35539 h 854075"/>
                  <a:gd name="connsiteX27" fmla="*/ 93001 w 685838"/>
                  <a:gd name="connsiteY27" fmla="*/ 244475 h 854075"/>
                  <a:gd name="connsiteX28" fmla="*/ 130594 w 685838"/>
                  <a:gd name="connsiteY28" fmla="*/ 244475 h 854075"/>
                  <a:gd name="connsiteX29" fmla="*/ 130594 w 685838"/>
                  <a:gd name="connsiteY29" fmla="*/ 48239 h 854075"/>
                  <a:gd name="connsiteX30" fmla="*/ 156608 w 685838"/>
                  <a:gd name="connsiteY30" fmla="*/ 22225 h 854075"/>
                  <a:gd name="connsiteX31" fmla="*/ 159443 w 685838"/>
                  <a:gd name="connsiteY31" fmla="*/ 22225 h 854075"/>
                  <a:gd name="connsiteX32" fmla="*/ 185457 w 685838"/>
                  <a:gd name="connsiteY32" fmla="*/ 48239 h 854075"/>
                  <a:gd name="connsiteX33" fmla="*/ 185457 w 685838"/>
                  <a:gd name="connsiteY33" fmla="*/ 244475 h 854075"/>
                  <a:gd name="connsiteX34" fmla="*/ 223050 w 685838"/>
                  <a:gd name="connsiteY34" fmla="*/ 244475 h 854075"/>
                  <a:gd name="connsiteX35" fmla="*/ 223050 w 685838"/>
                  <a:gd name="connsiteY35" fmla="*/ 67797 h 854075"/>
                  <a:gd name="connsiteX36" fmla="*/ 249064 w 685838"/>
                  <a:gd name="connsiteY36" fmla="*/ 41783 h 854075"/>
                  <a:gd name="connsiteX37" fmla="*/ 251899 w 685838"/>
                  <a:gd name="connsiteY37" fmla="*/ 41783 h 854075"/>
                  <a:gd name="connsiteX38" fmla="*/ 277913 w 685838"/>
                  <a:gd name="connsiteY38" fmla="*/ 67797 h 854075"/>
                  <a:gd name="connsiteX39" fmla="*/ 277913 w 685838"/>
                  <a:gd name="connsiteY39" fmla="*/ 244475 h 854075"/>
                  <a:gd name="connsiteX40" fmla="*/ 315506 w 685838"/>
                  <a:gd name="connsiteY40" fmla="*/ 244475 h 854075"/>
                  <a:gd name="connsiteX41" fmla="*/ 315506 w 685838"/>
                  <a:gd name="connsiteY41" fmla="*/ 41889 h 854075"/>
                  <a:gd name="connsiteX42" fmla="*/ 341520 w 685838"/>
                  <a:gd name="connsiteY42" fmla="*/ 15875 h 854075"/>
                  <a:gd name="connsiteX43" fmla="*/ 344355 w 685838"/>
                  <a:gd name="connsiteY43" fmla="*/ 15875 h 854075"/>
                  <a:gd name="connsiteX44" fmla="*/ 370369 w 685838"/>
                  <a:gd name="connsiteY44" fmla="*/ 41889 h 854075"/>
                  <a:gd name="connsiteX45" fmla="*/ 370369 w 685838"/>
                  <a:gd name="connsiteY45" fmla="*/ 244475 h 854075"/>
                  <a:gd name="connsiteX46" fmla="*/ 407962 w 685838"/>
                  <a:gd name="connsiteY46" fmla="*/ 244475 h 854075"/>
                  <a:gd name="connsiteX47" fmla="*/ 407962 w 685838"/>
                  <a:gd name="connsiteY47" fmla="*/ 26014 h 854075"/>
                  <a:gd name="connsiteX48" fmla="*/ 433976 w 685838"/>
                  <a:gd name="connsiteY48" fmla="*/ 0 h 854075"/>
                  <a:gd name="connsiteX0" fmla="*/ 433976 w 685838"/>
                  <a:gd name="connsiteY0" fmla="*/ 0 h 912955"/>
                  <a:gd name="connsiteX1" fmla="*/ 436811 w 685838"/>
                  <a:gd name="connsiteY1" fmla="*/ 0 h 912955"/>
                  <a:gd name="connsiteX2" fmla="*/ 462825 w 685838"/>
                  <a:gd name="connsiteY2" fmla="*/ 26014 h 912955"/>
                  <a:gd name="connsiteX3" fmla="*/ 462825 w 685838"/>
                  <a:gd name="connsiteY3" fmla="*/ 244475 h 912955"/>
                  <a:gd name="connsiteX4" fmla="*/ 500418 w 685838"/>
                  <a:gd name="connsiteY4" fmla="*/ 244475 h 912955"/>
                  <a:gd name="connsiteX5" fmla="*/ 500418 w 685838"/>
                  <a:gd name="connsiteY5" fmla="*/ 51414 h 912955"/>
                  <a:gd name="connsiteX6" fmla="*/ 526432 w 685838"/>
                  <a:gd name="connsiteY6" fmla="*/ 25400 h 912955"/>
                  <a:gd name="connsiteX7" fmla="*/ 529267 w 685838"/>
                  <a:gd name="connsiteY7" fmla="*/ 25400 h 912955"/>
                  <a:gd name="connsiteX8" fmla="*/ 555281 w 685838"/>
                  <a:gd name="connsiteY8" fmla="*/ 51414 h 912955"/>
                  <a:gd name="connsiteX9" fmla="*/ 555281 w 685838"/>
                  <a:gd name="connsiteY9" fmla="*/ 244475 h 912955"/>
                  <a:gd name="connsiteX10" fmla="*/ 592875 w 685838"/>
                  <a:gd name="connsiteY10" fmla="*/ 244475 h 912955"/>
                  <a:gd name="connsiteX11" fmla="*/ 592875 w 685838"/>
                  <a:gd name="connsiteY11" fmla="*/ 41889 h 912955"/>
                  <a:gd name="connsiteX12" fmla="*/ 618889 w 685838"/>
                  <a:gd name="connsiteY12" fmla="*/ 15875 h 912955"/>
                  <a:gd name="connsiteX13" fmla="*/ 621724 w 685838"/>
                  <a:gd name="connsiteY13" fmla="*/ 15875 h 912955"/>
                  <a:gd name="connsiteX14" fmla="*/ 647738 w 685838"/>
                  <a:gd name="connsiteY14" fmla="*/ 41889 h 912955"/>
                  <a:gd name="connsiteX15" fmla="*/ 647738 w 685838"/>
                  <a:gd name="connsiteY15" fmla="*/ 254599 h 912955"/>
                  <a:gd name="connsiteX16" fmla="*/ 664448 w 685838"/>
                  <a:gd name="connsiteY16" fmla="*/ 265865 h 912955"/>
                  <a:gd name="connsiteX17" fmla="*/ 685838 w 685838"/>
                  <a:gd name="connsiteY17" fmla="*/ 317505 h 912955"/>
                  <a:gd name="connsiteX18" fmla="*/ 536682 w 685838"/>
                  <a:gd name="connsiteY18" fmla="*/ 792223 h 912955"/>
                  <a:gd name="connsiteX19" fmla="*/ 73068 w 685838"/>
                  <a:gd name="connsiteY19" fmla="*/ 854075 h 912955"/>
                  <a:gd name="connsiteX20" fmla="*/ 38 w 685838"/>
                  <a:gd name="connsiteY20" fmla="*/ 317505 h 912955"/>
                  <a:gd name="connsiteX21" fmla="*/ 21428 w 685838"/>
                  <a:gd name="connsiteY21" fmla="*/ 265865 h 912955"/>
                  <a:gd name="connsiteX22" fmla="*/ 38138 w 685838"/>
                  <a:gd name="connsiteY22" fmla="*/ 254599 h 912955"/>
                  <a:gd name="connsiteX23" fmla="*/ 38138 w 685838"/>
                  <a:gd name="connsiteY23" fmla="*/ 35539 h 912955"/>
                  <a:gd name="connsiteX24" fmla="*/ 64152 w 685838"/>
                  <a:gd name="connsiteY24" fmla="*/ 9525 h 912955"/>
                  <a:gd name="connsiteX25" fmla="*/ 66987 w 685838"/>
                  <a:gd name="connsiteY25" fmla="*/ 9525 h 912955"/>
                  <a:gd name="connsiteX26" fmla="*/ 93001 w 685838"/>
                  <a:gd name="connsiteY26" fmla="*/ 35539 h 912955"/>
                  <a:gd name="connsiteX27" fmla="*/ 93001 w 685838"/>
                  <a:gd name="connsiteY27" fmla="*/ 244475 h 912955"/>
                  <a:gd name="connsiteX28" fmla="*/ 130594 w 685838"/>
                  <a:gd name="connsiteY28" fmla="*/ 244475 h 912955"/>
                  <a:gd name="connsiteX29" fmla="*/ 130594 w 685838"/>
                  <a:gd name="connsiteY29" fmla="*/ 48239 h 912955"/>
                  <a:gd name="connsiteX30" fmla="*/ 156608 w 685838"/>
                  <a:gd name="connsiteY30" fmla="*/ 22225 h 912955"/>
                  <a:gd name="connsiteX31" fmla="*/ 159443 w 685838"/>
                  <a:gd name="connsiteY31" fmla="*/ 22225 h 912955"/>
                  <a:gd name="connsiteX32" fmla="*/ 185457 w 685838"/>
                  <a:gd name="connsiteY32" fmla="*/ 48239 h 912955"/>
                  <a:gd name="connsiteX33" fmla="*/ 185457 w 685838"/>
                  <a:gd name="connsiteY33" fmla="*/ 244475 h 912955"/>
                  <a:gd name="connsiteX34" fmla="*/ 223050 w 685838"/>
                  <a:gd name="connsiteY34" fmla="*/ 244475 h 912955"/>
                  <a:gd name="connsiteX35" fmla="*/ 223050 w 685838"/>
                  <a:gd name="connsiteY35" fmla="*/ 67797 h 912955"/>
                  <a:gd name="connsiteX36" fmla="*/ 249064 w 685838"/>
                  <a:gd name="connsiteY36" fmla="*/ 41783 h 912955"/>
                  <a:gd name="connsiteX37" fmla="*/ 251899 w 685838"/>
                  <a:gd name="connsiteY37" fmla="*/ 41783 h 912955"/>
                  <a:gd name="connsiteX38" fmla="*/ 277913 w 685838"/>
                  <a:gd name="connsiteY38" fmla="*/ 67797 h 912955"/>
                  <a:gd name="connsiteX39" fmla="*/ 277913 w 685838"/>
                  <a:gd name="connsiteY39" fmla="*/ 244475 h 912955"/>
                  <a:gd name="connsiteX40" fmla="*/ 315506 w 685838"/>
                  <a:gd name="connsiteY40" fmla="*/ 244475 h 912955"/>
                  <a:gd name="connsiteX41" fmla="*/ 315506 w 685838"/>
                  <a:gd name="connsiteY41" fmla="*/ 41889 h 912955"/>
                  <a:gd name="connsiteX42" fmla="*/ 341520 w 685838"/>
                  <a:gd name="connsiteY42" fmla="*/ 15875 h 912955"/>
                  <a:gd name="connsiteX43" fmla="*/ 344355 w 685838"/>
                  <a:gd name="connsiteY43" fmla="*/ 15875 h 912955"/>
                  <a:gd name="connsiteX44" fmla="*/ 370369 w 685838"/>
                  <a:gd name="connsiteY44" fmla="*/ 41889 h 912955"/>
                  <a:gd name="connsiteX45" fmla="*/ 370369 w 685838"/>
                  <a:gd name="connsiteY45" fmla="*/ 244475 h 912955"/>
                  <a:gd name="connsiteX46" fmla="*/ 407962 w 685838"/>
                  <a:gd name="connsiteY46" fmla="*/ 244475 h 912955"/>
                  <a:gd name="connsiteX47" fmla="*/ 407962 w 685838"/>
                  <a:gd name="connsiteY47" fmla="*/ 26014 h 912955"/>
                  <a:gd name="connsiteX48" fmla="*/ 433976 w 685838"/>
                  <a:gd name="connsiteY48" fmla="*/ 0 h 912955"/>
                  <a:gd name="connsiteX0" fmla="*/ 433976 w 685838"/>
                  <a:gd name="connsiteY0" fmla="*/ 0 h 914566"/>
                  <a:gd name="connsiteX1" fmla="*/ 436811 w 685838"/>
                  <a:gd name="connsiteY1" fmla="*/ 0 h 914566"/>
                  <a:gd name="connsiteX2" fmla="*/ 462825 w 685838"/>
                  <a:gd name="connsiteY2" fmla="*/ 26014 h 914566"/>
                  <a:gd name="connsiteX3" fmla="*/ 462825 w 685838"/>
                  <a:gd name="connsiteY3" fmla="*/ 244475 h 914566"/>
                  <a:gd name="connsiteX4" fmla="*/ 500418 w 685838"/>
                  <a:gd name="connsiteY4" fmla="*/ 244475 h 914566"/>
                  <a:gd name="connsiteX5" fmla="*/ 500418 w 685838"/>
                  <a:gd name="connsiteY5" fmla="*/ 51414 h 914566"/>
                  <a:gd name="connsiteX6" fmla="*/ 526432 w 685838"/>
                  <a:gd name="connsiteY6" fmla="*/ 25400 h 914566"/>
                  <a:gd name="connsiteX7" fmla="*/ 529267 w 685838"/>
                  <a:gd name="connsiteY7" fmla="*/ 25400 h 914566"/>
                  <a:gd name="connsiteX8" fmla="*/ 555281 w 685838"/>
                  <a:gd name="connsiteY8" fmla="*/ 51414 h 914566"/>
                  <a:gd name="connsiteX9" fmla="*/ 555281 w 685838"/>
                  <a:gd name="connsiteY9" fmla="*/ 244475 h 914566"/>
                  <a:gd name="connsiteX10" fmla="*/ 592875 w 685838"/>
                  <a:gd name="connsiteY10" fmla="*/ 244475 h 914566"/>
                  <a:gd name="connsiteX11" fmla="*/ 592875 w 685838"/>
                  <a:gd name="connsiteY11" fmla="*/ 41889 h 914566"/>
                  <a:gd name="connsiteX12" fmla="*/ 618889 w 685838"/>
                  <a:gd name="connsiteY12" fmla="*/ 15875 h 914566"/>
                  <a:gd name="connsiteX13" fmla="*/ 621724 w 685838"/>
                  <a:gd name="connsiteY13" fmla="*/ 15875 h 914566"/>
                  <a:gd name="connsiteX14" fmla="*/ 647738 w 685838"/>
                  <a:gd name="connsiteY14" fmla="*/ 41889 h 914566"/>
                  <a:gd name="connsiteX15" fmla="*/ 647738 w 685838"/>
                  <a:gd name="connsiteY15" fmla="*/ 254599 h 914566"/>
                  <a:gd name="connsiteX16" fmla="*/ 664448 w 685838"/>
                  <a:gd name="connsiteY16" fmla="*/ 265865 h 914566"/>
                  <a:gd name="connsiteX17" fmla="*/ 685838 w 685838"/>
                  <a:gd name="connsiteY17" fmla="*/ 317505 h 914566"/>
                  <a:gd name="connsiteX18" fmla="*/ 536682 w 685838"/>
                  <a:gd name="connsiteY18" fmla="*/ 792223 h 914566"/>
                  <a:gd name="connsiteX19" fmla="*/ 73068 w 685838"/>
                  <a:gd name="connsiteY19" fmla="*/ 854075 h 914566"/>
                  <a:gd name="connsiteX20" fmla="*/ 38 w 685838"/>
                  <a:gd name="connsiteY20" fmla="*/ 317505 h 914566"/>
                  <a:gd name="connsiteX21" fmla="*/ 21428 w 685838"/>
                  <a:gd name="connsiteY21" fmla="*/ 265865 h 914566"/>
                  <a:gd name="connsiteX22" fmla="*/ 38138 w 685838"/>
                  <a:gd name="connsiteY22" fmla="*/ 254599 h 914566"/>
                  <a:gd name="connsiteX23" fmla="*/ 38138 w 685838"/>
                  <a:gd name="connsiteY23" fmla="*/ 35539 h 914566"/>
                  <a:gd name="connsiteX24" fmla="*/ 64152 w 685838"/>
                  <a:gd name="connsiteY24" fmla="*/ 9525 h 914566"/>
                  <a:gd name="connsiteX25" fmla="*/ 66987 w 685838"/>
                  <a:gd name="connsiteY25" fmla="*/ 9525 h 914566"/>
                  <a:gd name="connsiteX26" fmla="*/ 93001 w 685838"/>
                  <a:gd name="connsiteY26" fmla="*/ 35539 h 914566"/>
                  <a:gd name="connsiteX27" fmla="*/ 93001 w 685838"/>
                  <a:gd name="connsiteY27" fmla="*/ 244475 h 914566"/>
                  <a:gd name="connsiteX28" fmla="*/ 130594 w 685838"/>
                  <a:gd name="connsiteY28" fmla="*/ 244475 h 914566"/>
                  <a:gd name="connsiteX29" fmla="*/ 130594 w 685838"/>
                  <a:gd name="connsiteY29" fmla="*/ 48239 h 914566"/>
                  <a:gd name="connsiteX30" fmla="*/ 156608 w 685838"/>
                  <a:gd name="connsiteY30" fmla="*/ 22225 h 914566"/>
                  <a:gd name="connsiteX31" fmla="*/ 159443 w 685838"/>
                  <a:gd name="connsiteY31" fmla="*/ 22225 h 914566"/>
                  <a:gd name="connsiteX32" fmla="*/ 185457 w 685838"/>
                  <a:gd name="connsiteY32" fmla="*/ 48239 h 914566"/>
                  <a:gd name="connsiteX33" fmla="*/ 185457 w 685838"/>
                  <a:gd name="connsiteY33" fmla="*/ 244475 h 914566"/>
                  <a:gd name="connsiteX34" fmla="*/ 223050 w 685838"/>
                  <a:gd name="connsiteY34" fmla="*/ 244475 h 914566"/>
                  <a:gd name="connsiteX35" fmla="*/ 223050 w 685838"/>
                  <a:gd name="connsiteY35" fmla="*/ 67797 h 914566"/>
                  <a:gd name="connsiteX36" fmla="*/ 249064 w 685838"/>
                  <a:gd name="connsiteY36" fmla="*/ 41783 h 914566"/>
                  <a:gd name="connsiteX37" fmla="*/ 251899 w 685838"/>
                  <a:gd name="connsiteY37" fmla="*/ 41783 h 914566"/>
                  <a:gd name="connsiteX38" fmla="*/ 277913 w 685838"/>
                  <a:gd name="connsiteY38" fmla="*/ 67797 h 914566"/>
                  <a:gd name="connsiteX39" fmla="*/ 277913 w 685838"/>
                  <a:gd name="connsiteY39" fmla="*/ 244475 h 914566"/>
                  <a:gd name="connsiteX40" fmla="*/ 315506 w 685838"/>
                  <a:gd name="connsiteY40" fmla="*/ 244475 h 914566"/>
                  <a:gd name="connsiteX41" fmla="*/ 315506 w 685838"/>
                  <a:gd name="connsiteY41" fmla="*/ 41889 h 914566"/>
                  <a:gd name="connsiteX42" fmla="*/ 341520 w 685838"/>
                  <a:gd name="connsiteY42" fmla="*/ 15875 h 914566"/>
                  <a:gd name="connsiteX43" fmla="*/ 344355 w 685838"/>
                  <a:gd name="connsiteY43" fmla="*/ 15875 h 914566"/>
                  <a:gd name="connsiteX44" fmla="*/ 370369 w 685838"/>
                  <a:gd name="connsiteY44" fmla="*/ 41889 h 914566"/>
                  <a:gd name="connsiteX45" fmla="*/ 370369 w 685838"/>
                  <a:gd name="connsiteY45" fmla="*/ 244475 h 914566"/>
                  <a:gd name="connsiteX46" fmla="*/ 407962 w 685838"/>
                  <a:gd name="connsiteY46" fmla="*/ 244475 h 914566"/>
                  <a:gd name="connsiteX47" fmla="*/ 407962 w 685838"/>
                  <a:gd name="connsiteY47" fmla="*/ 26014 h 914566"/>
                  <a:gd name="connsiteX48" fmla="*/ 433976 w 685838"/>
                  <a:gd name="connsiteY48" fmla="*/ 0 h 914566"/>
                  <a:gd name="connsiteX0" fmla="*/ 433976 w 687827"/>
                  <a:gd name="connsiteY0" fmla="*/ 0 h 904216"/>
                  <a:gd name="connsiteX1" fmla="*/ 436811 w 687827"/>
                  <a:gd name="connsiteY1" fmla="*/ 0 h 904216"/>
                  <a:gd name="connsiteX2" fmla="*/ 462825 w 687827"/>
                  <a:gd name="connsiteY2" fmla="*/ 26014 h 904216"/>
                  <a:gd name="connsiteX3" fmla="*/ 462825 w 687827"/>
                  <a:gd name="connsiteY3" fmla="*/ 244475 h 904216"/>
                  <a:gd name="connsiteX4" fmla="*/ 500418 w 687827"/>
                  <a:gd name="connsiteY4" fmla="*/ 244475 h 904216"/>
                  <a:gd name="connsiteX5" fmla="*/ 500418 w 687827"/>
                  <a:gd name="connsiteY5" fmla="*/ 51414 h 904216"/>
                  <a:gd name="connsiteX6" fmla="*/ 526432 w 687827"/>
                  <a:gd name="connsiteY6" fmla="*/ 25400 h 904216"/>
                  <a:gd name="connsiteX7" fmla="*/ 529267 w 687827"/>
                  <a:gd name="connsiteY7" fmla="*/ 25400 h 904216"/>
                  <a:gd name="connsiteX8" fmla="*/ 555281 w 687827"/>
                  <a:gd name="connsiteY8" fmla="*/ 51414 h 904216"/>
                  <a:gd name="connsiteX9" fmla="*/ 555281 w 687827"/>
                  <a:gd name="connsiteY9" fmla="*/ 244475 h 904216"/>
                  <a:gd name="connsiteX10" fmla="*/ 592875 w 687827"/>
                  <a:gd name="connsiteY10" fmla="*/ 244475 h 904216"/>
                  <a:gd name="connsiteX11" fmla="*/ 592875 w 687827"/>
                  <a:gd name="connsiteY11" fmla="*/ 41889 h 904216"/>
                  <a:gd name="connsiteX12" fmla="*/ 618889 w 687827"/>
                  <a:gd name="connsiteY12" fmla="*/ 15875 h 904216"/>
                  <a:gd name="connsiteX13" fmla="*/ 621724 w 687827"/>
                  <a:gd name="connsiteY13" fmla="*/ 15875 h 904216"/>
                  <a:gd name="connsiteX14" fmla="*/ 647738 w 687827"/>
                  <a:gd name="connsiteY14" fmla="*/ 41889 h 904216"/>
                  <a:gd name="connsiteX15" fmla="*/ 647738 w 687827"/>
                  <a:gd name="connsiteY15" fmla="*/ 254599 h 904216"/>
                  <a:gd name="connsiteX16" fmla="*/ 664448 w 687827"/>
                  <a:gd name="connsiteY16" fmla="*/ 265865 h 904216"/>
                  <a:gd name="connsiteX17" fmla="*/ 685838 w 687827"/>
                  <a:gd name="connsiteY17" fmla="*/ 317505 h 904216"/>
                  <a:gd name="connsiteX18" fmla="*/ 612808 w 687827"/>
                  <a:gd name="connsiteY18" fmla="*/ 766055 h 904216"/>
                  <a:gd name="connsiteX19" fmla="*/ 73068 w 687827"/>
                  <a:gd name="connsiteY19" fmla="*/ 854075 h 904216"/>
                  <a:gd name="connsiteX20" fmla="*/ 38 w 687827"/>
                  <a:gd name="connsiteY20" fmla="*/ 317505 h 904216"/>
                  <a:gd name="connsiteX21" fmla="*/ 21428 w 687827"/>
                  <a:gd name="connsiteY21" fmla="*/ 265865 h 904216"/>
                  <a:gd name="connsiteX22" fmla="*/ 38138 w 687827"/>
                  <a:gd name="connsiteY22" fmla="*/ 254599 h 904216"/>
                  <a:gd name="connsiteX23" fmla="*/ 38138 w 687827"/>
                  <a:gd name="connsiteY23" fmla="*/ 35539 h 904216"/>
                  <a:gd name="connsiteX24" fmla="*/ 64152 w 687827"/>
                  <a:gd name="connsiteY24" fmla="*/ 9525 h 904216"/>
                  <a:gd name="connsiteX25" fmla="*/ 66987 w 687827"/>
                  <a:gd name="connsiteY25" fmla="*/ 9525 h 904216"/>
                  <a:gd name="connsiteX26" fmla="*/ 93001 w 687827"/>
                  <a:gd name="connsiteY26" fmla="*/ 35539 h 904216"/>
                  <a:gd name="connsiteX27" fmla="*/ 93001 w 687827"/>
                  <a:gd name="connsiteY27" fmla="*/ 244475 h 904216"/>
                  <a:gd name="connsiteX28" fmla="*/ 130594 w 687827"/>
                  <a:gd name="connsiteY28" fmla="*/ 244475 h 904216"/>
                  <a:gd name="connsiteX29" fmla="*/ 130594 w 687827"/>
                  <a:gd name="connsiteY29" fmla="*/ 48239 h 904216"/>
                  <a:gd name="connsiteX30" fmla="*/ 156608 w 687827"/>
                  <a:gd name="connsiteY30" fmla="*/ 22225 h 904216"/>
                  <a:gd name="connsiteX31" fmla="*/ 159443 w 687827"/>
                  <a:gd name="connsiteY31" fmla="*/ 22225 h 904216"/>
                  <a:gd name="connsiteX32" fmla="*/ 185457 w 687827"/>
                  <a:gd name="connsiteY32" fmla="*/ 48239 h 904216"/>
                  <a:gd name="connsiteX33" fmla="*/ 185457 w 687827"/>
                  <a:gd name="connsiteY33" fmla="*/ 244475 h 904216"/>
                  <a:gd name="connsiteX34" fmla="*/ 223050 w 687827"/>
                  <a:gd name="connsiteY34" fmla="*/ 244475 h 904216"/>
                  <a:gd name="connsiteX35" fmla="*/ 223050 w 687827"/>
                  <a:gd name="connsiteY35" fmla="*/ 67797 h 904216"/>
                  <a:gd name="connsiteX36" fmla="*/ 249064 w 687827"/>
                  <a:gd name="connsiteY36" fmla="*/ 41783 h 904216"/>
                  <a:gd name="connsiteX37" fmla="*/ 251899 w 687827"/>
                  <a:gd name="connsiteY37" fmla="*/ 41783 h 904216"/>
                  <a:gd name="connsiteX38" fmla="*/ 277913 w 687827"/>
                  <a:gd name="connsiteY38" fmla="*/ 67797 h 904216"/>
                  <a:gd name="connsiteX39" fmla="*/ 277913 w 687827"/>
                  <a:gd name="connsiteY39" fmla="*/ 244475 h 904216"/>
                  <a:gd name="connsiteX40" fmla="*/ 315506 w 687827"/>
                  <a:gd name="connsiteY40" fmla="*/ 244475 h 904216"/>
                  <a:gd name="connsiteX41" fmla="*/ 315506 w 687827"/>
                  <a:gd name="connsiteY41" fmla="*/ 41889 h 904216"/>
                  <a:gd name="connsiteX42" fmla="*/ 341520 w 687827"/>
                  <a:gd name="connsiteY42" fmla="*/ 15875 h 904216"/>
                  <a:gd name="connsiteX43" fmla="*/ 344355 w 687827"/>
                  <a:gd name="connsiteY43" fmla="*/ 15875 h 904216"/>
                  <a:gd name="connsiteX44" fmla="*/ 370369 w 687827"/>
                  <a:gd name="connsiteY44" fmla="*/ 41889 h 904216"/>
                  <a:gd name="connsiteX45" fmla="*/ 370369 w 687827"/>
                  <a:gd name="connsiteY45" fmla="*/ 244475 h 904216"/>
                  <a:gd name="connsiteX46" fmla="*/ 407962 w 687827"/>
                  <a:gd name="connsiteY46" fmla="*/ 244475 h 904216"/>
                  <a:gd name="connsiteX47" fmla="*/ 407962 w 687827"/>
                  <a:gd name="connsiteY47" fmla="*/ 26014 h 904216"/>
                  <a:gd name="connsiteX48" fmla="*/ 433976 w 687827"/>
                  <a:gd name="connsiteY48" fmla="*/ 0 h 904216"/>
                  <a:gd name="connsiteX0" fmla="*/ 434764 w 686626"/>
                  <a:gd name="connsiteY0" fmla="*/ 0 h 817256"/>
                  <a:gd name="connsiteX1" fmla="*/ 437599 w 686626"/>
                  <a:gd name="connsiteY1" fmla="*/ 0 h 817256"/>
                  <a:gd name="connsiteX2" fmla="*/ 463613 w 686626"/>
                  <a:gd name="connsiteY2" fmla="*/ 26014 h 817256"/>
                  <a:gd name="connsiteX3" fmla="*/ 463613 w 686626"/>
                  <a:gd name="connsiteY3" fmla="*/ 244475 h 817256"/>
                  <a:gd name="connsiteX4" fmla="*/ 501206 w 686626"/>
                  <a:gd name="connsiteY4" fmla="*/ 244475 h 817256"/>
                  <a:gd name="connsiteX5" fmla="*/ 501206 w 686626"/>
                  <a:gd name="connsiteY5" fmla="*/ 51414 h 817256"/>
                  <a:gd name="connsiteX6" fmla="*/ 527220 w 686626"/>
                  <a:gd name="connsiteY6" fmla="*/ 25400 h 817256"/>
                  <a:gd name="connsiteX7" fmla="*/ 530055 w 686626"/>
                  <a:gd name="connsiteY7" fmla="*/ 25400 h 817256"/>
                  <a:gd name="connsiteX8" fmla="*/ 556069 w 686626"/>
                  <a:gd name="connsiteY8" fmla="*/ 51414 h 817256"/>
                  <a:gd name="connsiteX9" fmla="*/ 556069 w 686626"/>
                  <a:gd name="connsiteY9" fmla="*/ 244475 h 817256"/>
                  <a:gd name="connsiteX10" fmla="*/ 593663 w 686626"/>
                  <a:gd name="connsiteY10" fmla="*/ 244475 h 817256"/>
                  <a:gd name="connsiteX11" fmla="*/ 593663 w 686626"/>
                  <a:gd name="connsiteY11" fmla="*/ 41889 h 817256"/>
                  <a:gd name="connsiteX12" fmla="*/ 619677 w 686626"/>
                  <a:gd name="connsiteY12" fmla="*/ 15875 h 817256"/>
                  <a:gd name="connsiteX13" fmla="*/ 622512 w 686626"/>
                  <a:gd name="connsiteY13" fmla="*/ 15875 h 817256"/>
                  <a:gd name="connsiteX14" fmla="*/ 648526 w 686626"/>
                  <a:gd name="connsiteY14" fmla="*/ 41889 h 817256"/>
                  <a:gd name="connsiteX15" fmla="*/ 648526 w 686626"/>
                  <a:gd name="connsiteY15" fmla="*/ 254599 h 817256"/>
                  <a:gd name="connsiteX16" fmla="*/ 665236 w 686626"/>
                  <a:gd name="connsiteY16" fmla="*/ 265865 h 817256"/>
                  <a:gd name="connsiteX17" fmla="*/ 686626 w 686626"/>
                  <a:gd name="connsiteY17" fmla="*/ 317505 h 817256"/>
                  <a:gd name="connsiteX18" fmla="*/ 613596 w 686626"/>
                  <a:gd name="connsiteY18" fmla="*/ 766055 h 817256"/>
                  <a:gd name="connsiteX19" fmla="*/ 71477 w 686626"/>
                  <a:gd name="connsiteY19" fmla="*/ 754161 h 817256"/>
                  <a:gd name="connsiteX20" fmla="*/ 826 w 686626"/>
                  <a:gd name="connsiteY20" fmla="*/ 317505 h 817256"/>
                  <a:gd name="connsiteX21" fmla="*/ 22216 w 686626"/>
                  <a:gd name="connsiteY21" fmla="*/ 265865 h 817256"/>
                  <a:gd name="connsiteX22" fmla="*/ 38926 w 686626"/>
                  <a:gd name="connsiteY22" fmla="*/ 254599 h 817256"/>
                  <a:gd name="connsiteX23" fmla="*/ 38926 w 686626"/>
                  <a:gd name="connsiteY23" fmla="*/ 35539 h 817256"/>
                  <a:gd name="connsiteX24" fmla="*/ 64940 w 686626"/>
                  <a:gd name="connsiteY24" fmla="*/ 9525 h 817256"/>
                  <a:gd name="connsiteX25" fmla="*/ 67775 w 686626"/>
                  <a:gd name="connsiteY25" fmla="*/ 9525 h 817256"/>
                  <a:gd name="connsiteX26" fmla="*/ 93789 w 686626"/>
                  <a:gd name="connsiteY26" fmla="*/ 35539 h 817256"/>
                  <a:gd name="connsiteX27" fmla="*/ 93789 w 686626"/>
                  <a:gd name="connsiteY27" fmla="*/ 244475 h 817256"/>
                  <a:gd name="connsiteX28" fmla="*/ 131382 w 686626"/>
                  <a:gd name="connsiteY28" fmla="*/ 244475 h 817256"/>
                  <a:gd name="connsiteX29" fmla="*/ 131382 w 686626"/>
                  <a:gd name="connsiteY29" fmla="*/ 48239 h 817256"/>
                  <a:gd name="connsiteX30" fmla="*/ 157396 w 686626"/>
                  <a:gd name="connsiteY30" fmla="*/ 22225 h 817256"/>
                  <a:gd name="connsiteX31" fmla="*/ 160231 w 686626"/>
                  <a:gd name="connsiteY31" fmla="*/ 22225 h 817256"/>
                  <a:gd name="connsiteX32" fmla="*/ 186245 w 686626"/>
                  <a:gd name="connsiteY32" fmla="*/ 48239 h 817256"/>
                  <a:gd name="connsiteX33" fmla="*/ 186245 w 686626"/>
                  <a:gd name="connsiteY33" fmla="*/ 244475 h 817256"/>
                  <a:gd name="connsiteX34" fmla="*/ 223838 w 686626"/>
                  <a:gd name="connsiteY34" fmla="*/ 244475 h 817256"/>
                  <a:gd name="connsiteX35" fmla="*/ 223838 w 686626"/>
                  <a:gd name="connsiteY35" fmla="*/ 67797 h 817256"/>
                  <a:gd name="connsiteX36" fmla="*/ 249852 w 686626"/>
                  <a:gd name="connsiteY36" fmla="*/ 41783 h 817256"/>
                  <a:gd name="connsiteX37" fmla="*/ 252687 w 686626"/>
                  <a:gd name="connsiteY37" fmla="*/ 41783 h 817256"/>
                  <a:gd name="connsiteX38" fmla="*/ 278701 w 686626"/>
                  <a:gd name="connsiteY38" fmla="*/ 67797 h 817256"/>
                  <a:gd name="connsiteX39" fmla="*/ 278701 w 686626"/>
                  <a:gd name="connsiteY39" fmla="*/ 244475 h 817256"/>
                  <a:gd name="connsiteX40" fmla="*/ 316294 w 686626"/>
                  <a:gd name="connsiteY40" fmla="*/ 244475 h 817256"/>
                  <a:gd name="connsiteX41" fmla="*/ 316294 w 686626"/>
                  <a:gd name="connsiteY41" fmla="*/ 41889 h 817256"/>
                  <a:gd name="connsiteX42" fmla="*/ 342308 w 686626"/>
                  <a:gd name="connsiteY42" fmla="*/ 15875 h 817256"/>
                  <a:gd name="connsiteX43" fmla="*/ 345143 w 686626"/>
                  <a:gd name="connsiteY43" fmla="*/ 15875 h 817256"/>
                  <a:gd name="connsiteX44" fmla="*/ 371157 w 686626"/>
                  <a:gd name="connsiteY44" fmla="*/ 41889 h 817256"/>
                  <a:gd name="connsiteX45" fmla="*/ 371157 w 686626"/>
                  <a:gd name="connsiteY45" fmla="*/ 244475 h 817256"/>
                  <a:gd name="connsiteX46" fmla="*/ 408750 w 686626"/>
                  <a:gd name="connsiteY46" fmla="*/ 244475 h 817256"/>
                  <a:gd name="connsiteX47" fmla="*/ 408750 w 686626"/>
                  <a:gd name="connsiteY47" fmla="*/ 26014 h 817256"/>
                  <a:gd name="connsiteX48" fmla="*/ 434764 w 686626"/>
                  <a:gd name="connsiteY48" fmla="*/ 0 h 817256"/>
                  <a:gd name="connsiteX0" fmla="*/ 434764 w 686626"/>
                  <a:gd name="connsiteY0" fmla="*/ 0 h 846977"/>
                  <a:gd name="connsiteX1" fmla="*/ 437599 w 686626"/>
                  <a:gd name="connsiteY1" fmla="*/ 0 h 846977"/>
                  <a:gd name="connsiteX2" fmla="*/ 463613 w 686626"/>
                  <a:gd name="connsiteY2" fmla="*/ 26014 h 846977"/>
                  <a:gd name="connsiteX3" fmla="*/ 463613 w 686626"/>
                  <a:gd name="connsiteY3" fmla="*/ 244475 h 846977"/>
                  <a:gd name="connsiteX4" fmla="*/ 501206 w 686626"/>
                  <a:gd name="connsiteY4" fmla="*/ 244475 h 846977"/>
                  <a:gd name="connsiteX5" fmla="*/ 501206 w 686626"/>
                  <a:gd name="connsiteY5" fmla="*/ 51414 h 846977"/>
                  <a:gd name="connsiteX6" fmla="*/ 527220 w 686626"/>
                  <a:gd name="connsiteY6" fmla="*/ 25400 h 846977"/>
                  <a:gd name="connsiteX7" fmla="*/ 530055 w 686626"/>
                  <a:gd name="connsiteY7" fmla="*/ 25400 h 846977"/>
                  <a:gd name="connsiteX8" fmla="*/ 556069 w 686626"/>
                  <a:gd name="connsiteY8" fmla="*/ 51414 h 846977"/>
                  <a:gd name="connsiteX9" fmla="*/ 556069 w 686626"/>
                  <a:gd name="connsiteY9" fmla="*/ 244475 h 846977"/>
                  <a:gd name="connsiteX10" fmla="*/ 593663 w 686626"/>
                  <a:gd name="connsiteY10" fmla="*/ 244475 h 846977"/>
                  <a:gd name="connsiteX11" fmla="*/ 593663 w 686626"/>
                  <a:gd name="connsiteY11" fmla="*/ 41889 h 846977"/>
                  <a:gd name="connsiteX12" fmla="*/ 619677 w 686626"/>
                  <a:gd name="connsiteY12" fmla="*/ 15875 h 846977"/>
                  <a:gd name="connsiteX13" fmla="*/ 622512 w 686626"/>
                  <a:gd name="connsiteY13" fmla="*/ 15875 h 846977"/>
                  <a:gd name="connsiteX14" fmla="*/ 648526 w 686626"/>
                  <a:gd name="connsiteY14" fmla="*/ 41889 h 846977"/>
                  <a:gd name="connsiteX15" fmla="*/ 648526 w 686626"/>
                  <a:gd name="connsiteY15" fmla="*/ 254599 h 846977"/>
                  <a:gd name="connsiteX16" fmla="*/ 665236 w 686626"/>
                  <a:gd name="connsiteY16" fmla="*/ 265865 h 846977"/>
                  <a:gd name="connsiteX17" fmla="*/ 686626 w 686626"/>
                  <a:gd name="connsiteY17" fmla="*/ 317505 h 846977"/>
                  <a:gd name="connsiteX18" fmla="*/ 613596 w 686626"/>
                  <a:gd name="connsiteY18" fmla="*/ 766055 h 846977"/>
                  <a:gd name="connsiteX19" fmla="*/ 71477 w 686626"/>
                  <a:gd name="connsiteY19" fmla="*/ 754161 h 846977"/>
                  <a:gd name="connsiteX20" fmla="*/ 826 w 686626"/>
                  <a:gd name="connsiteY20" fmla="*/ 317505 h 846977"/>
                  <a:gd name="connsiteX21" fmla="*/ 22216 w 686626"/>
                  <a:gd name="connsiteY21" fmla="*/ 265865 h 846977"/>
                  <a:gd name="connsiteX22" fmla="*/ 38926 w 686626"/>
                  <a:gd name="connsiteY22" fmla="*/ 254599 h 846977"/>
                  <a:gd name="connsiteX23" fmla="*/ 38926 w 686626"/>
                  <a:gd name="connsiteY23" fmla="*/ 35539 h 846977"/>
                  <a:gd name="connsiteX24" fmla="*/ 64940 w 686626"/>
                  <a:gd name="connsiteY24" fmla="*/ 9525 h 846977"/>
                  <a:gd name="connsiteX25" fmla="*/ 67775 w 686626"/>
                  <a:gd name="connsiteY25" fmla="*/ 9525 h 846977"/>
                  <a:gd name="connsiteX26" fmla="*/ 93789 w 686626"/>
                  <a:gd name="connsiteY26" fmla="*/ 35539 h 846977"/>
                  <a:gd name="connsiteX27" fmla="*/ 93789 w 686626"/>
                  <a:gd name="connsiteY27" fmla="*/ 244475 h 846977"/>
                  <a:gd name="connsiteX28" fmla="*/ 131382 w 686626"/>
                  <a:gd name="connsiteY28" fmla="*/ 244475 h 846977"/>
                  <a:gd name="connsiteX29" fmla="*/ 131382 w 686626"/>
                  <a:gd name="connsiteY29" fmla="*/ 48239 h 846977"/>
                  <a:gd name="connsiteX30" fmla="*/ 157396 w 686626"/>
                  <a:gd name="connsiteY30" fmla="*/ 22225 h 846977"/>
                  <a:gd name="connsiteX31" fmla="*/ 160231 w 686626"/>
                  <a:gd name="connsiteY31" fmla="*/ 22225 h 846977"/>
                  <a:gd name="connsiteX32" fmla="*/ 186245 w 686626"/>
                  <a:gd name="connsiteY32" fmla="*/ 48239 h 846977"/>
                  <a:gd name="connsiteX33" fmla="*/ 186245 w 686626"/>
                  <a:gd name="connsiteY33" fmla="*/ 244475 h 846977"/>
                  <a:gd name="connsiteX34" fmla="*/ 223838 w 686626"/>
                  <a:gd name="connsiteY34" fmla="*/ 244475 h 846977"/>
                  <a:gd name="connsiteX35" fmla="*/ 223838 w 686626"/>
                  <a:gd name="connsiteY35" fmla="*/ 67797 h 846977"/>
                  <a:gd name="connsiteX36" fmla="*/ 249852 w 686626"/>
                  <a:gd name="connsiteY36" fmla="*/ 41783 h 846977"/>
                  <a:gd name="connsiteX37" fmla="*/ 252687 w 686626"/>
                  <a:gd name="connsiteY37" fmla="*/ 41783 h 846977"/>
                  <a:gd name="connsiteX38" fmla="*/ 278701 w 686626"/>
                  <a:gd name="connsiteY38" fmla="*/ 67797 h 846977"/>
                  <a:gd name="connsiteX39" fmla="*/ 278701 w 686626"/>
                  <a:gd name="connsiteY39" fmla="*/ 244475 h 846977"/>
                  <a:gd name="connsiteX40" fmla="*/ 316294 w 686626"/>
                  <a:gd name="connsiteY40" fmla="*/ 244475 h 846977"/>
                  <a:gd name="connsiteX41" fmla="*/ 316294 w 686626"/>
                  <a:gd name="connsiteY41" fmla="*/ 41889 h 846977"/>
                  <a:gd name="connsiteX42" fmla="*/ 342308 w 686626"/>
                  <a:gd name="connsiteY42" fmla="*/ 15875 h 846977"/>
                  <a:gd name="connsiteX43" fmla="*/ 345143 w 686626"/>
                  <a:gd name="connsiteY43" fmla="*/ 15875 h 846977"/>
                  <a:gd name="connsiteX44" fmla="*/ 371157 w 686626"/>
                  <a:gd name="connsiteY44" fmla="*/ 41889 h 846977"/>
                  <a:gd name="connsiteX45" fmla="*/ 371157 w 686626"/>
                  <a:gd name="connsiteY45" fmla="*/ 244475 h 846977"/>
                  <a:gd name="connsiteX46" fmla="*/ 408750 w 686626"/>
                  <a:gd name="connsiteY46" fmla="*/ 244475 h 846977"/>
                  <a:gd name="connsiteX47" fmla="*/ 408750 w 686626"/>
                  <a:gd name="connsiteY47" fmla="*/ 26014 h 846977"/>
                  <a:gd name="connsiteX48" fmla="*/ 434764 w 686626"/>
                  <a:gd name="connsiteY48" fmla="*/ 0 h 846977"/>
                  <a:gd name="connsiteX0" fmla="*/ 434764 w 686626"/>
                  <a:gd name="connsiteY0" fmla="*/ 0 h 820963"/>
                  <a:gd name="connsiteX1" fmla="*/ 437599 w 686626"/>
                  <a:gd name="connsiteY1" fmla="*/ 0 h 820963"/>
                  <a:gd name="connsiteX2" fmla="*/ 463613 w 686626"/>
                  <a:gd name="connsiteY2" fmla="*/ 26014 h 820963"/>
                  <a:gd name="connsiteX3" fmla="*/ 463613 w 686626"/>
                  <a:gd name="connsiteY3" fmla="*/ 244475 h 820963"/>
                  <a:gd name="connsiteX4" fmla="*/ 501206 w 686626"/>
                  <a:gd name="connsiteY4" fmla="*/ 244475 h 820963"/>
                  <a:gd name="connsiteX5" fmla="*/ 501206 w 686626"/>
                  <a:gd name="connsiteY5" fmla="*/ 51414 h 820963"/>
                  <a:gd name="connsiteX6" fmla="*/ 527220 w 686626"/>
                  <a:gd name="connsiteY6" fmla="*/ 25400 h 820963"/>
                  <a:gd name="connsiteX7" fmla="*/ 530055 w 686626"/>
                  <a:gd name="connsiteY7" fmla="*/ 25400 h 820963"/>
                  <a:gd name="connsiteX8" fmla="*/ 556069 w 686626"/>
                  <a:gd name="connsiteY8" fmla="*/ 51414 h 820963"/>
                  <a:gd name="connsiteX9" fmla="*/ 556069 w 686626"/>
                  <a:gd name="connsiteY9" fmla="*/ 244475 h 820963"/>
                  <a:gd name="connsiteX10" fmla="*/ 593663 w 686626"/>
                  <a:gd name="connsiteY10" fmla="*/ 244475 h 820963"/>
                  <a:gd name="connsiteX11" fmla="*/ 593663 w 686626"/>
                  <a:gd name="connsiteY11" fmla="*/ 41889 h 820963"/>
                  <a:gd name="connsiteX12" fmla="*/ 619677 w 686626"/>
                  <a:gd name="connsiteY12" fmla="*/ 15875 h 820963"/>
                  <a:gd name="connsiteX13" fmla="*/ 622512 w 686626"/>
                  <a:gd name="connsiteY13" fmla="*/ 15875 h 820963"/>
                  <a:gd name="connsiteX14" fmla="*/ 648526 w 686626"/>
                  <a:gd name="connsiteY14" fmla="*/ 41889 h 820963"/>
                  <a:gd name="connsiteX15" fmla="*/ 648526 w 686626"/>
                  <a:gd name="connsiteY15" fmla="*/ 254599 h 820963"/>
                  <a:gd name="connsiteX16" fmla="*/ 665236 w 686626"/>
                  <a:gd name="connsiteY16" fmla="*/ 265865 h 820963"/>
                  <a:gd name="connsiteX17" fmla="*/ 686626 w 686626"/>
                  <a:gd name="connsiteY17" fmla="*/ 317505 h 820963"/>
                  <a:gd name="connsiteX18" fmla="*/ 613596 w 686626"/>
                  <a:gd name="connsiteY18" fmla="*/ 766055 h 820963"/>
                  <a:gd name="connsiteX19" fmla="*/ 71477 w 686626"/>
                  <a:gd name="connsiteY19" fmla="*/ 754161 h 820963"/>
                  <a:gd name="connsiteX20" fmla="*/ 826 w 686626"/>
                  <a:gd name="connsiteY20" fmla="*/ 317505 h 820963"/>
                  <a:gd name="connsiteX21" fmla="*/ 22216 w 686626"/>
                  <a:gd name="connsiteY21" fmla="*/ 265865 h 820963"/>
                  <a:gd name="connsiteX22" fmla="*/ 38926 w 686626"/>
                  <a:gd name="connsiteY22" fmla="*/ 254599 h 820963"/>
                  <a:gd name="connsiteX23" fmla="*/ 38926 w 686626"/>
                  <a:gd name="connsiteY23" fmla="*/ 35539 h 820963"/>
                  <a:gd name="connsiteX24" fmla="*/ 64940 w 686626"/>
                  <a:gd name="connsiteY24" fmla="*/ 9525 h 820963"/>
                  <a:gd name="connsiteX25" fmla="*/ 67775 w 686626"/>
                  <a:gd name="connsiteY25" fmla="*/ 9525 h 820963"/>
                  <a:gd name="connsiteX26" fmla="*/ 93789 w 686626"/>
                  <a:gd name="connsiteY26" fmla="*/ 35539 h 820963"/>
                  <a:gd name="connsiteX27" fmla="*/ 93789 w 686626"/>
                  <a:gd name="connsiteY27" fmla="*/ 244475 h 820963"/>
                  <a:gd name="connsiteX28" fmla="*/ 131382 w 686626"/>
                  <a:gd name="connsiteY28" fmla="*/ 244475 h 820963"/>
                  <a:gd name="connsiteX29" fmla="*/ 131382 w 686626"/>
                  <a:gd name="connsiteY29" fmla="*/ 48239 h 820963"/>
                  <a:gd name="connsiteX30" fmla="*/ 157396 w 686626"/>
                  <a:gd name="connsiteY30" fmla="*/ 22225 h 820963"/>
                  <a:gd name="connsiteX31" fmla="*/ 160231 w 686626"/>
                  <a:gd name="connsiteY31" fmla="*/ 22225 h 820963"/>
                  <a:gd name="connsiteX32" fmla="*/ 186245 w 686626"/>
                  <a:gd name="connsiteY32" fmla="*/ 48239 h 820963"/>
                  <a:gd name="connsiteX33" fmla="*/ 186245 w 686626"/>
                  <a:gd name="connsiteY33" fmla="*/ 244475 h 820963"/>
                  <a:gd name="connsiteX34" fmla="*/ 223838 w 686626"/>
                  <a:gd name="connsiteY34" fmla="*/ 244475 h 820963"/>
                  <a:gd name="connsiteX35" fmla="*/ 223838 w 686626"/>
                  <a:gd name="connsiteY35" fmla="*/ 67797 h 820963"/>
                  <a:gd name="connsiteX36" fmla="*/ 249852 w 686626"/>
                  <a:gd name="connsiteY36" fmla="*/ 41783 h 820963"/>
                  <a:gd name="connsiteX37" fmla="*/ 252687 w 686626"/>
                  <a:gd name="connsiteY37" fmla="*/ 41783 h 820963"/>
                  <a:gd name="connsiteX38" fmla="*/ 278701 w 686626"/>
                  <a:gd name="connsiteY38" fmla="*/ 67797 h 820963"/>
                  <a:gd name="connsiteX39" fmla="*/ 278701 w 686626"/>
                  <a:gd name="connsiteY39" fmla="*/ 244475 h 820963"/>
                  <a:gd name="connsiteX40" fmla="*/ 316294 w 686626"/>
                  <a:gd name="connsiteY40" fmla="*/ 244475 h 820963"/>
                  <a:gd name="connsiteX41" fmla="*/ 316294 w 686626"/>
                  <a:gd name="connsiteY41" fmla="*/ 41889 h 820963"/>
                  <a:gd name="connsiteX42" fmla="*/ 342308 w 686626"/>
                  <a:gd name="connsiteY42" fmla="*/ 15875 h 820963"/>
                  <a:gd name="connsiteX43" fmla="*/ 345143 w 686626"/>
                  <a:gd name="connsiteY43" fmla="*/ 15875 h 820963"/>
                  <a:gd name="connsiteX44" fmla="*/ 371157 w 686626"/>
                  <a:gd name="connsiteY44" fmla="*/ 41889 h 820963"/>
                  <a:gd name="connsiteX45" fmla="*/ 371157 w 686626"/>
                  <a:gd name="connsiteY45" fmla="*/ 244475 h 820963"/>
                  <a:gd name="connsiteX46" fmla="*/ 408750 w 686626"/>
                  <a:gd name="connsiteY46" fmla="*/ 244475 h 820963"/>
                  <a:gd name="connsiteX47" fmla="*/ 408750 w 686626"/>
                  <a:gd name="connsiteY47" fmla="*/ 26014 h 820963"/>
                  <a:gd name="connsiteX48" fmla="*/ 434764 w 686626"/>
                  <a:gd name="connsiteY48" fmla="*/ 0 h 820963"/>
                  <a:gd name="connsiteX0" fmla="*/ 445280 w 697142"/>
                  <a:gd name="connsiteY0" fmla="*/ 0 h 839489"/>
                  <a:gd name="connsiteX1" fmla="*/ 448115 w 697142"/>
                  <a:gd name="connsiteY1" fmla="*/ 0 h 839489"/>
                  <a:gd name="connsiteX2" fmla="*/ 474129 w 697142"/>
                  <a:gd name="connsiteY2" fmla="*/ 26014 h 839489"/>
                  <a:gd name="connsiteX3" fmla="*/ 474129 w 697142"/>
                  <a:gd name="connsiteY3" fmla="*/ 244475 h 839489"/>
                  <a:gd name="connsiteX4" fmla="*/ 511722 w 697142"/>
                  <a:gd name="connsiteY4" fmla="*/ 244475 h 839489"/>
                  <a:gd name="connsiteX5" fmla="*/ 511722 w 697142"/>
                  <a:gd name="connsiteY5" fmla="*/ 51414 h 839489"/>
                  <a:gd name="connsiteX6" fmla="*/ 537736 w 697142"/>
                  <a:gd name="connsiteY6" fmla="*/ 25400 h 839489"/>
                  <a:gd name="connsiteX7" fmla="*/ 540571 w 697142"/>
                  <a:gd name="connsiteY7" fmla="*/ 25400 h 839489"/>
                  <a:gd name="connsiteX8" fmla="*/ 566585 w 697142"/>
                  <a:gd name="connsiteY8" fmla="*/ 51414 h 839489"/>
                  <a:gd name="connsiteX9" fmla="*/ 566585 w 697142"/>
                  <a:gd name="connsiteY9" fmla="*/ 244475 h 839489"/>
                  <a:gd name="connsiteX10" fmla="*/ 604179 w 697142"/>
                  <a:gd name="connsiteY10" fmla="*/ 244475 h 839489"/>
                  <a:gd name="connsiteX11" fmla="*/ 604179 w 697142"/>
                  <a:gd name="connsiteY11" fmla="*/ 41889 h 839489"/>
                  <a:gd name="connsiteX12" fmla="*/ 630193 w 697142"/>
                  <a:gd name="connsiteY12" fmla="*/ 15875 h 839489"/>
                  <a:gd name="connsiteX13" fmla="*/ 633028 w 697142"/>
                  <a:gd name="connsiteY13" fmla="*/ 15875 h 839489"/>
                  <a:gd name="connsiteX14" fmla="*/ 659042 w 697142"/>
                  <a:gd name="connsiteY14" fmla="*/ 41889 h 839489"/>
                  <a:gd name="connsiteX15" fmla="*/ 659042 w 697142"/>
                  <a:gd name="connsiteY15" fmla="*/ 254599 h 839489"/>
                  <a:gd name="connsiteX16" fmla="*/ 675752 w 697142"/>
                  <a:gd name="connsiteY16" fmla="*/ 265865 h 839489"/>
                  <a:gd name="connsiteX17" fmla="*/ 697142 w 697142"/>
                  <a:gd name="connsiteY17" fmla="*/ 317505 h 839489"/>
                  <a:gd name="connsiteX18" fmla="*/ 624112 w 697142"/>
                  <a:gd name="connsiteY18" fmla="*/ 766055 h 839489"/>
                  <a:gd name="connsiteX19" fmla="*/ 81993 w 697142"/>
                  <a:gd name="connsiteY19" fmla="*/ 754161 h 839489"/>
                  <a:gd name="connsiteX20" fmla="*/ 11342 w 697142"/>
                  <a:gd name="connsiteY20" fmla="*/ 317505 h 839489"/>
                  <a:gd name="connsiteX21" fmla="*/ 32732 w 697142"/>
                  <a:gd name="connsiteY21" fmla="*/ 265865 h 839489"/>
                  <a:gd name="connsiteX22" fmla="*/ 49442 w 697142"/>
                  <a:gd name="connsiteY22" fmla="*/ 254599 h 839489"/>
                  <a:gd name="connsiteX23" fmla="*/ 49442 w 697142"/>
                  <a:gd name="connsiteY23" fmla="*/ 35539 h 839489"/>
                  <a:gd name="connsiteX24" fmla="*/ 75456 w 697142"/>
                  <a:gd name="connsiteY24" fmla="*/ 9525 h 839489"/>
                  <a:gd name="connsiteX25" fmla="*/ 78291 w 697142"/>
                  <a:gd name="connsiteY25" fmla="*/ 9525 h 839489"/>
                  <a:gd name="connsiteX26" fmla="*/ 104305 w 697142"/>
                  <a:gd name="connsiteY26" fmla="*/ 35539 h 839489"/>
                  <a:gd name="connsiteX27" fmla="*/ 104305 w 697142"/>
                  <a:gd name="connsiteY27" fmla="*/ 244475 h 839489"/>
                  <a:gd name="connsiteX28" fmla="*/ 141898 w 697142"/>
                  <a:gd name="connsiteY28" fmla="*/ 244475 h 839489"/>
                  <a:gd name="connsiteX29" fmla="*/ 141898 w 697142"/>
                  <a:gd name="connsiteY29" fmla="*/ 48239 h 839489"/>
                  <a:gd name="connsiteX30" fmla="*/ 167912 w 697142"/>
                  <a:gd name="connsiteY30" fmla="*/ 22225 h 839489"/>
                  <a:gd name="connsiteX31" fmla="*/ 170747 w 697142"/>
                  <a:gd name="connsiteY31" fmla="*/ 22225 h 839489"/>
                  <a:gd name="connsiteX32" fmla="*/ 196761 w 697142"/>
                  <a:gd name="connsiteY32" fmla="*/ 48239 h 839489"/>
                  <a:gd name="connsiteX33" fmla="*/ 196761 w 697142"/>
                  <a:gd name="connsiteY33" fmla="*/ 244475 h 839489"/>
                  <a:gd name="connsiteX34" fmla="*/ 234354 w 697142"/>
                  <a:gd name="connsiteY34" fmla="*/ 244475 h 839489"/>
                  <a:gd name="connsiteX35" fmla="*/ 234354 w 697142"/>
                  <a:gd name="connsiteY35" fmla="*/ 67797 h 839489"/>
                  <a:gd name="connsiteX36" fmla="*/ 260368 w 697142"/>
                  <a:gd name="connsiteY36" fmla="*/ 41783 h 839489"/>
                  <a:gd name="connsiteX37" fmla="*/ 263203 w 697142"/>
                  <a:gd name="connsiteY37" fmla="*/ 41783 h 839489"/>
                  <a:gd name="connsiteX38" fmla="*/ 289217 w 697142"/>
                  <a:gd name="connsiteY38" fmla="*/ 67797 h 839489"/>
                  <a:gd name="connsiteX39" fmla="*/ 289217 w 697142"/>
                  <a:gd name="connsiteY39" fmla="*/ 244475 h 839489"/>
                  <a:gd name="connsiteX40" fmla="*/ 326810 w 697142"/>
                  <a:gd name="connsiteY40" fmla="*/ 244475 h 839489"/>
                  <a:gd name="connsiteX41" fmla="*/ 326810 w 697142"/>
                  <a:gd name="connsiteY41" fmla="*/ 41889 h 839489"/>
                  <a:gd name="connsiteX42" fmla="*/ 352824 w 697142"/>
                  <a:gd name="connsiteY42" fmla="*/ 15875 h 839489"/>
                  <a:gd name="connsiteX43" fmla="*/ 355659 w 697142"/>
                  <a:gd name="connsiteY43" fmla="*/ 15875 h 839489"/>
                  <a:gd name="connsiteX44" fmla="*/ 381673 w 697142"/>
                  <a:gd name="connsiteY44" fmla="*/ 41889 h 839489"/>
                  <a:gd name="connsiteX45" fmla="*/ 381673 w 697142"/>
                  <a:gd name="connsiteY45" fmla="*/ 244475 h 839489"/>
                  <a:gd name="connsiteX46" fmla="*/ 419266 w 697142"/>
                  <a:gd name="connsiteY46" fmla="*/ 244475 h 839489"/>
                  <a:gd name="connsiteX47" fmla="*/ 419266 w 697142"/>
                  <a:gd name="connsiteY47" fmla="*/ 26014 h 839489"/>
                  <a:gd name="connsiteX48" fmla="*/ 445280 w 697142"/>
                  <a:gd name="connsiteY48" fmla="*/ 0 h 839489"/>
                  <a:gd name="connsiteX0" fmla="*/ 445280 w 697142"/>
                  <a:gd name="connsiteY0" fmla="*/ 0 h 848669"/>
                  <a:gd name="connsiteX1" fmla="*/ 448115 w 697142"/>
                  <a:gd name="connsiteY1" fmla="*/ 0 h 848669"/>
                  <a:gd name="connsiteX2" fmla="*/ 474129 w 697142"/>
                  <a:gd name="connsiteY2" fmla="*/ 26014 h 848669"/>
                  <a:gd name="connsiteX3" fmla="*/ 474129 w 697142"/>
                  <a:gd name="connsiteY3" fmla="*/ 244475 h 848669"/>
                  <a:gd name="connsiteX4" fmla="*/ 511722 w 697142"/>
                  <a:gd name="connsiteY4" fmla="*/ 244475 h 848669"/>
                  <a:gd name="connsiteX5" fmla="*/ 511722 w 697142"/>
                  <a:gd name="connsiteY5" fmla="*/ 51414 h 848669"/>
                  <a:gd name="connsiteX6" fmla="*/ 537736 w 697142"/>
                  <a:gd name="connsiteY6" fmla="*/ 25400 h 848669"/>
                  <a:gd name="connsiteX7" fmla="*/ 540571 w 697142"/>
                  <a:gd name="connsiteY7" fmla="*/ 25400 h 848669"/>
                  <a:gd name="connsiteX8" fmla="*/ 566585 w 697142"/>
                  <a:gd name="connsiteY8" fmla="*/ 51414 h 848669"/>
                  <a:gd name="connsiteX9" fmla="*/ 566585 w 697142"/>
                  <a:gd name="connsiteY9" fmla="*/ 244475 h 848669"/>
                  <a:gd name="connsiteX10" fmla="*/ 604179 w 697142"/>
                  <a:gd name="connsiteY10" fmla="*/ 244475 h 848669"/>
                  <a:gd name="connsiteX11" fmla="*/ 604179 w 697142"/>
                  <a:gd name="connsiteY11" fmla="*/ 41889 h 848669"/>
                  <a:gd name="connsiteX12" fmla="*/ 630193 w 697142"/>
                  <a:gd name="connsiteY12" fmla="*/ 15875 h 848669"/>
                  <a:gd name="connsiteX13" fmla="*/ 633028 w 697142"/>
                  <a:gd name="connsiteY13" fmla="*/ 15875 h 848669"/>
                  <a:gd name="connsiteX14" fmla="*/ 659042 w 697142"/>
                  <a:gd name="connsiteY14" fmla="*/ 41889 h 848669"/>
                  <a:gd name="connsiteX15" fmla="*/ 659042 w 697142"/>
                  <a:gd name="connsiteY15" fmla="*/ 254599 h 848669"/>
                  <a:gd name="connsiteX16" fmla="*/ 675752 w 697142"/>
                  <a:gd name="connsiteY16" fmla="*/ 265865 h 848669"/>
                  <a:gd name="connsiteX17" fmla="*/ 697142 w 697142"/>
                  <a:gd name="connsiteY17" fmla="*/ 317505 h 848669"/>
                  <a:gd name="connsiteX18" fmla="*/ 624112 w 697142"/>
                  <a:gd name="connsiteY18" fmla="*/ 766055 h 848669"/>
                  <a:gd name="connsiteX19" fmla="*/ 81993 w 697142"/>
                  <a:gd name="connsiteY19" fmla="*/ 754161 h 848669"/>
                  <a:gd name="connsiteX20" fmla="*/ 11342 w 697142"/>
                  <a:gd name="connsiteY20" fmla="*/ 317505 h 848669"/>
                  <a:gd name="connsiteX21" fmla="*/ 32732 w 697142"/>
                  <a:gd name="connsiteY21" fmla="*/ 265865 h 848669"/>
                  <a:gd name="connsiteX22" fmla="*/ 49442 w 697142"/>
                  <a:gd name="connsiteY22" fmla="*/ 254599 h 848669"/>
                  <a:gd name="connsiteX23" fmla="*/ 49442 w 697142"/>
                  <a:gd name="connsiteY23" fmla="*/ 35539 h 848669"/>
                  <a:gd name="connsiteX24" fmla="*/ 75456 w 697142"/>
                  <a:gd name="connsiteY24" fmla="*/ 9525 h 848669"/>
                  <a:gd name="connsiteX25" fmla="*/ 78291 w 697142"/>
                  <a:gd name="connsiteY25" fmla="*/ 9525 h 848669"/>
                  <a:gd name="connsiteX26" fmla="*/ 104305 w 697142"/>
                  <a:gd name="connsiteY26" fmla="*/ 35539 h 848669"/>
                  <a:gd name="connsiteX27" fmla="*/ 104305 w 697142"/>
                  <a:gd name="connsiteY27" fmla="*/ 244475 h 848669"/>
                  <a:gd name="connsiteX28" fmla="*/ 141898 w 697142"/>
                  <a:gd name="connsiteY28" fmla="*/ 244475 h 848669"/>
                  <a:gd name="connsiteX29" fmla="*/ 141898 w 697142"/>
                  <a:gd name="connsiteY29" fmla="*/ 48239 h 848669"/>
                  <a:gd name="connsiteX30" fmla="*/ 167912 w 697142"/>
                  <a:gd name="connsiteY30" fmla="*/ 22225 h 848669"/>
                  <a:gd name="connsiteX31" fmla="*/ 170747 w 697142"/>
                  <a:gd name="connsiteY31" fmla="*/ 22225 h 848669"/>
                  <a:gd name="connsiteX32" fmla="*/ 196761 w 697142"/>
                  <a:gd name="connsiteY32" fmla="*/ 48239 h 848669"/>
                  <a:gd name="connsiteX33" fmla="*/ 196761 w 697142"/>
                  <a:gd name="connsiteY33" fmla="*/ 244475 h 848669"/>
                  <a:gd name="connsiteX34" fmla="*/ 234354 w 697142"/>
                  <a:gd name="connsiteY34" fmla="*/ 244475 h 848669"/>
                  <a:gd name="connsiteX35" fmla="*/ 234354 w 697142"/>
                  <a:gd name="connsiteY35" fmla="*/ 67797 h 848669"/>
                  <a:gd name="connsiteX36" fmla="*/ 260368 w 697142"/>
                  <a:gd name="connsiteY36" fmla="*/ 41783 h 848669"/>
                  <a:gd name="connsiteX37" fmla="*/ 263203 w 697142"/>
                  <a:gd name="connsiteY37" fmla="*/ 41783 h 848669"/>
                  <a:gd name="connsiteX38" fmla="*/ 289217 w 697142"/>
                  <a:gd name="connsiteY38" fmla="*/ 67797 h 848669"/>
                  <a:gd name="connsiteX39" fmla="*/ 289217 w 697142"/>
                  <a:gd name="connsiteY39" fmla="*/ 244475 h 848669"/>
                  <a:gd name="connsiteX40" fmla="*/ 326810 w 697142"/>
                  <a:gd name="connsiteY40" fmla="*/ 244475 h 848669"/>
                  <a:gd name="connsiteX41" fmla="*/ 326810 w 697142"/>
                  <a:gd name="connsiteY41" fmla="*/ 41889 h 848669"/>
                  <a:gd name="connsiteX42" fmla="*/ 352824 w 697142"/>
                  <a:gd name="connsiteY42" fmla="*/ 15875 h 848669"/>
                  <a:gd name="connsiteX43" fmla="*/ 355659 w 697142"/>
                  <a:gd name="connsiteY43" fmla="*/ 15875 h 848669"/>
                  <a:gd name="connsiteX44" fmla="*/ 381673 w 697142"/>
                  <a:gd name="connsiteY44" fmla="*/ 41889 h 848669"/>
                  <a:gd name="connsiteX45" fmla="*/ 381673 w 697142"/>
                  <a:gd name="connsiteY45" fmla="*/ 244475 h 848669"/>
                  <a:gd name="connsiteX46" fmla="*/ 419266 w 697142"/>
                  <a:gd name="connsiteY46" fmla="*/ 244475 h 848669"/>
                  <a:gd name="connsiteX47" fmla="*/ 419266 w 697142"/>
                  <a:gd name="connsiteY47" fmla="*/ 26014 h 848669"/>
                  <a:gd name="connsiteX48" fmla="*/ 445280 w 697142"/>
                  <a:gd name="connsiteY48" fmla="*/ 0 h 848669"/>
                  <a:gd name="connsiteX0" fmla="*/ 445280 w 789920"/>
                  <a:gd name="connsiteY0" fmla="*/ 0 h 835945"/>
                  <a:gd name="connsiteX1" fmla="*/ 448115 w 789920"/>
                  <a:gd name="connsiteY1" fmla="*/ 0 h 835945"/>
                  <a:gd name="connsiteX2" fmla="*/ 474129 w 789920"/>
                  <a:gd name="connsiteY2" fmla="*/ 26014 h 835945"/>
                  <a:gd name="connsiteX3" fmla="*/ 474129 w 789920"/>
                  <a:gd name="connsiteY3" fmla="*/ 244475 h 835945"/>
                  <a:gd name="connsiteX4" fmla="*/ 511722 w 789920"/>
                  <a:gd name="connsiteY4" fmla="*/ 244475 h 835945"/>
                  <a:gd name="connsiteX5" fmla="*/ 511722 w 789920"/>
                  <a:gd name="connsiteY5" fmla="*/ 51414 h 835945"/>
                  <a:gd name="connsiteX6" fmla="*/ 537736 w 789920"/>
                  <a:gd name="connsiteY6" fmla="*/ 25400 h 835945"/>
                  <a:gd name="connsiteX7" fmla="*/ 540571 w 789920"/>
                  <a:gd name="connsiteY7" fmla="*/ 25400 h 835945"/>
                  <a:gd name="connsiteX8" fmla="*/ 566585 w 789920"/>
                  <a:gd name="connsiteY8" fmla="*/ 51414 h 835945"/>
                  <a:gd name="connsiteX9" fmla="*/ 566585 w 789920"/>
                  <a:gd name="connsiteY9" fmla="*/ 244475 h 835945"/>
                  <a:gd name="connsiteX10" fmla="*/ 604179 w 789920"/>
                  <a:gd name="connsiteY10" fmla="*/ 244475 h 835945"/>
                  <a:gd name="connsiteX11" fmla="*/ 604179 w 789920"/>
                  <a:gd name="connsiteY11" fmla="*/ 41889 h 835945"/>
                  <a:gd name="connsiteX12" fmla="*/ 630193 w 789920"/>
                  <a:gd name="connsiteY12" fmla="*/ 15875 h 835945"/>
                  <a:gd name="connsiteX13" fmla="*/ 633028 w 789920"/>
                  <a:gd name="connsiteY13" fmla="*/ 15875 h 835945"/>
                  <a:gd name="connsiteX14" fmla="*/ 659042 w 789920"/>
                  <a:gd name="connsiteY14" fmla="*/ 41889 h 835945"/>
                  <a:gd name="connsiteX15" fmla="*/ 659042 w 789920"/>
                  <a:gd name="connsiteY15" fmla="*/ 254599 h 835945"/>
                  <a:gd name="connsiteX16" fmla="*/ 675752 w 789920"/>
                  <a:gd name="connsiteY16" fmla="*/ 265865 h 835945"/>
                  <a:gd name="connsiteX17" fmla="*/ 789920 w 789920"/>
                  <a:gd name="connsiteY17" fmla="*/ 381736 h 835945"/>
                  <a:gd name="connsiteX18" fmla="*/ 624112 w 789920"/>
                  <a:gd name="connsiteY18" fmla="*/ 766055 h 835945"/>
                  <a:gd name="connsiteX19" fmla="*/ 81993 w 789920"/>
                  <a:gd name="connsiteY19" fmla="*/ 754161 h 835945"/>
                  <a:gd name="connsiteX20" fmla="*/ 11342 w 789920"/>
                  <a:gd name="connsiteY20" fmla="*/ 317505 h 835945"/>
                  <a:gd name="connsiteX21" fmla="*/ 32732 w 789920"/>
                  <a:gd name="connsiteY21" fmla="*/ 265865 h 835945"/>
                  <a:gd name="connsiteX22" fmla="*/ 49442 w 789920"/>
                  <a:gd name="connsiteY22" fmla="*/ 254599 h 835945"/>
                  <a:gd name="connsiteX23" fmla="*/ 49442 w 789920"/>
                  <a:gd name="connsiteY23" fmla="*/ 35539 h 835945"/>
                  <a:gd name="connsiteX24" fmla="*/ 75456 w 789920"/>
                  <a:gd name="connsiteY24" fmla="*/ 9525 h 835945"/>
                  <a:gd name="connsiteX25" fmla="*/ 78291 w 789920"/>
                  <a:gd name="connsiteY25" fmla="*/ 9525 h 835945"/>
                  <a:gd name="connsiteX26" fmla="*/ 104305 w 789920"/>
                  <a:gd name="connsiteY26" fmla="*/ 35539 h 835945"/>
                  <a:gd name="connsiteX27" fmla="*/ 104305 w 789920"/>
                  <a:gd name="connsiteY27" fmla="*/ 244475 h 835945"/>
                  <a:gd name="connsiteX28" fmla="*/ 141898 w 789920"/>
                  <a:gd name="connsiteY28" fmla="*/ 244475 h 835945"/>
                  <a:gd name="connsiteX29" fmla="*/ 141898 w 789920"/>
                  <a:gd name="connsiteY29" fmla="*/ 48239 h 835945"/>
                  <a:gd name="connsiteX30" fmla="*/ 167912 w 789920"/>
                  <a:gd name="connsiteY30" fmla="*/ 22225 h 835945"/>
                  <a:gd name="connsiteX31" fmla="*/ 170747 w 789920"/>
                  <a:gd name="connsiteY31" fmla="*/ 22225 h 835945"/>
                  <a:gd name="connsiteX32" fmla="*/ 196761 w 789920"/>
                  <a:gd name="connsiteY32" fmla="*/ 48239 h 835945"/>
                  <a:gd name="connsiteX33" fmla="*/ 196761 w 789920"/>
                  <a:gd name="connsiteY33" fmla="*/ 244475 h 835945"/>
                  <a:gd name="connsiteX34" fmla="*/ 234354 w 789920"/>
                  <a:gd name="connsiteY34" fmla="*/ 244475 h 835945"/>
                  <a:gd name="connsiteX35" fmla="*/ 234354 w 789920"/>
                  <a:gd name="connsiteY35" fmla="*/ 67797 h 835945"/>
                  <a:gd name="connsiteX36" fmla="*/ 260368 w 789920"/>
                  <a:gd name="connsiteY36" fmla="*/ 41783 h 835945"/>
                  <a:gd name="connsiteX37" fmla="*/ 263203 w 789920"/>
                  <a:gd name="connsiteY37" fmla="*/ 41783 h 835945"/>
                  <a:gd name="connsiteX38" fmla="*/ 289217 w 789920"/>
                  <a:gd name="connsiteY38" fmla="*/ 67797 h 835945"/>
                  <a:gd name="connsiteX39" fmla="*/ 289217 w 789920"/>
                  <a:gd name="connsiteY39" fmla="*/ 244475 h 835945"/>
                  <a:gd name="connsiteX40" fmla="*/ 326810 w 789920"/>
                  <a:gd name="connsiteY40" fmla="*/ 244475 h 835945"/>
                  <a:gd name="connsiteX41" fmla="*/ 326810 w 789920"/>
                  <a:gd name="connsiteY41" fmla="*/ 41889 h 835945"/>
                  <a:gd name="connsiteX42" fmla="*/ 352824 w 789920"/>
                  <a:gd name="connsiteY42" fmla="*/ 15875 h 835945"/>
                  <a:gd name="connsiteX43" fmla="*/ 355659 w 789920"/>
                  <a:gd name="connsiteY43" fmla="*/ 15875 h 835945"/>
                  <a:gd name="connsiteX44" fmla="*/ 381673 w 789920"/>
                  <a:gd name="connsiteY44" fmla="*/ 41889 h 835945"/>
                  <a:gd name="connsiteX45" fmla="*/ 381673 w 789920"/>
                  <a:gd name="connsiteY45" fmla="*/ 244475 h 835945"/>
                  <a:gd name="connsiteX46" fmla="*/ 419266 w 789920"/>
                  <a:gd name="connsiteY46" fmla="*/ 244475 h 835945"/>
                  <a:gd name="connsiteX47" fmla="*/ 419266 w 789920"/>
                  <a:gd name="connsiteY47" fmla="*/ 26014 h 835945"/>
                  <a:gd name="connsiteX48" fmla="*/ 445280 w 789920"/>
                  <a:gd name="connsiteY48" fmla="*/ 0 h 835945"/>
                  <a:gd name="connsiteX0" fmla="*/ 445280 w 794539"/>
                  <a:gd name="connsiteY0" fmla="*/ 0 h 835945"/>
                  <a:gd name="connsiteX1" fmla="*/ 448115 w 794539"/>
                  <a:gd name="connsiteY1" fmla="*/ 0 h 835945"/>
                  <a:gd name="connsiteX2" fmla="*/ 474129 w 794539"/>
                  <a:gd name="connsiteY2" fmla="*/ 26014 h 835945"/>
                  <a:gd name="connsiteX3" fmla="*/ 474129 w 794539"/>
                  <a:gd name="connsiteY3" fmla="*/ 244475 h 835945"/>
                  <a:gd name="connsiteX4" fmla="*/ 511722 w 794539"/>
                  <a:gd name="connsiteY4" fmla="*/ 244475 h 835945"/>
                  <a:gd name="connsiteX5" fmla="*/ 511722 w 794539"/>
                  <a:gd name="connsiteY5" fmla="*/ 51414 h 835945"/>
                  <a:gd name="connsiteX6" fmla="*/ 537736 w 794539"/>
                  <a:gd name="connsiteY6" fmla="*/ 25400 h 835945"/>
                  <a:gd name="connsiteX7" fmla="*/ 540571 w 794539"/>
                  <a:gd name="connsiteY7" fmla="*/ 25400 h 835945"/>
                  <a:gd name="connsiteX8" fmla="*/ 566585 w 794539"/>
                  <a:gd name="connsiteY8" fmla="*/ 51414 h 835945"/>
                  <a:gd name="connsiteX9" fmla="*/ 566585 w 794539"/>
                  <a:gd name="connsiteY9" fmla="*/ 244475 h 835945"/>
                  <a:gd name="connsiteX10" fmla="*/ 604179 w 794539"/>
                  <a:gd name="connsiteY10" fmla="*/ 244475 h 835945"/>
                  <a:gd name="connsiteX11" fmla="*/ 604179 w 794539"/>
                  <a:gd name="connsiteY11" fmla="*/ 41889 h 835945"/>
                  <a:gd name="connsiteX12" fmla="*/ 630193 w 794539"/>
                  <a:gd name="connsiteY12" fmla="*/ 15875 h 835945"/>
                  <a:gd name="connsiteX13" fmla="*/ 633028 w 794539"/>
                  <a:gd name="connsiteY13" fmla="*/ 15875 h 835945"/>
                  <a:gd name="connsiteX14" fmla="*/ 659042 w 794539"/>
                  <a:gd name="connsiteY14" fmla="*/ 41889 h 835945"/>
                  <a:gd name="connsiteX15" fmla="*/ 659042 w 794539"/>
                  <a:gd name="connsiteY15" fmla="*/ 254599 h 835945"/>
                  <a:gd name="connsiteX16" fmla="*/ 675752 w 794539"/>
                  <a:gd name="connsiteY16" fmla="*/ 265865 h 835945"/>
                  <a:gd name="connsiteX17" fmla="*/ 789920 w 794539"/>
                  <a:gd name="connsiteY17" fmla="*/ 381736 h 835945"/>
                  <a:gd name="connsiteX18" fmla="*/ 624112 w 794539"/>
                  <a:gd name="connsiteY18" fmla="*/ 766055 h 835945"/>
                  <a:gd name="connsiteX19" fmla="*/ 81993 w 794539"/>
                  <a:gd name="connsiteY19" fmla="*/ 754161 h 835945"/>
                  <a:gd name="connsiteX20" fmla="*/ 11342 w 794539"/>
                  <a:gd name="connsiteY20" fmla="*/ 317505 h 835945"/>
                  <a:gd name="connsiteX21" fmla="*/ 32732 w 794539"/>
                  <a:gd name="connsiteY21" fmla="*/ 265865 h 835945"/>
                  <a:gd name="connsiteX22" fmla="*/ 49442 w 794539"/>
                  <a:gd name="connsiteY22" fmla="*/ 254599 h 835945"/>
                  <a:gd name="connsiteX23" fmla="*/ 49442 w 794539"/>
                  <a:gd name="connsiteY23" fmla="*/ 35539 h 835945"/>
                  <a:gd name="connsiteX24" fmla="*/ 75456 w 794539"/>
                  <a:gd name="connsiteY24" fmla="*/ 9525 h 835945"/>
                  <a:gd name="connsiteX25" fmla="*/ 78291 w 794539"/>
                  <a:gd name="connsiteY25" fmla="*/ 9525 h 835945"/>
                  <a:gd name="connsiteX26" fmla="*/ 104305 w 794539"/>
                  <a:gd name="connsiteY26" fmla="*/ 35539 h 835945"/>
                  <a:gd name="connsiteX27" fmla="*/ 104305 w 794539"/>
                  <a:gd name="connsiteY27" fmla="*/ 244475 h 835945"/>
                  <a:gd name="connsiteX28" fmla="*/ 141898 w 794539"/>
                  <a:gd name="connsiteY28" fmla="*/ 244475 h 835945"/>
                  <a:gd name="connsiteX29" fmla="*/ 141898 w 794539"/>
                  <a:gd name="connsiteY29" fmla="*/ 48239 h 835945"/>
                  <a:gd name="connsiteX30" fmla="*/ 167912 w 794539"/>
                  <a:gd name="connsiteY30" fmla="*/ 22225 h 835945"/>
                  <a:gd name="connsiteX31" fmla="*/ 170747 w 794539"/>
                  <a:gd name="connsiteY31" fmla="*/ 22225 h 835945"/>
                  <a:gd name="connsiteX32" fmla="*/ 196761 w 794539"/>
                  <a:gd name="connsiteY32" fmla="*/ 48239 h 835945"/>
                  <a:gd name="connsiteX33" fmla="*/ 196761 w 794539"/>
                  <a:gd name="connsiteY33" fmla="*/ 244475 h 835945"/>
                  <a:gd name="connsiteX34" fmla="*/ 234354 w 794539"/>
                  <a:gd name="connsiteY34" fmla="*/ 244475 h 835945"/>
                  <a:gd name="connsiteX35" fmla="*/ 234354 w 794539"/>
                  <a:gd name="connsiteY35" fmla="*/ 67797 h 835945"/>
                  <a:gd name="connsiteX36" fmla="*/ 260368 w 794539"/>
                  <a:gd name="connsiteY36" fmla="*/ 41783 h 835945"/>
                  <a:gd name="connsiteX37" fmla="*/ 263203 w 794539"/>
                  <a:gd name="connsiteY37" fmla="*/ 41783 h 835945"/>
                  <a:gd name="connsiteX38" fmla="*/ 289217 w 794539"/>
                  <a:gd name="connsiteY38" fmla="*/ 67797 h 835945"/>
                  <a:gd name="connsiteX39" fmla="*/ 289217 w 794539"/>
                  <a:gd name="connsiteY39" fmla="*/ 244475 h 835945"/>
                  <a:gd name="connsiteX40" fmla="*/ 326810 w 794539"/>
                  <a:gd name="connsiteY40" fmla="*/ 244475 h 835945"/>
                  <a:gd name="connsiteX41" fmla="*/ 326810 w 794539"/>
                  <a:gd name="connsiteY41" fmla="*/ 41889 h 835945"/>
                  <a:gd name="connsiteX42" fmla="*/ 352824 w 794539"/>
                  <a:gd name="connsiteY42" fmla="*/ 15875 h 835945"/>
                  <a:gd name="connsiteX43" fmla="*/ 355659 w 794539"/>
                  <a:gd name="connsiteY43" fmla="*/ 15875 h 835945"/>
                  <a:gd name="connsiteX44" fmla="*/ 381673 w 794539"/>
                  <a:gd name="connsiteY44" fmla="*/ 41889 h 835945"/>
                  <a:gd name="connsiteX45" fmla="*/ 381673 w 794539"/>
                  <a:gd name="connsiteY45" fmla="*/ 244475 h 835945"/>
                  <a:gd name="connsiteX46" fmla="*/ 419266 w 794539"/>
                  <a:gd name="connsiteY46" fmla="*/ 244475 h 835945"/>
                  <a:gd name="connsiteX47" fmla="*/ 419266 w 794539"/>
                  <a:gd name="connsiteY47" fmla="*/ 26014 h 835945"/>
                  <a:gd name="connsiteX48" fmla="*/ 445280 w 794539"/>
                  <a:gd name="connsiteY48" fmla="*/ 0 h 835945"/>
                  <a:gd name="connsiteX0" fmla="*/ 445280 w 794539"/>
                  <a:gd name="connsiteY0" fmla="*/ 0 h 835945"/>
                  <a:gd name="connsiteX1" fmla="*/ 448115 w 794539"/>
                  <a:gd name="connsiteY1" fmla="*/ 0 h 835945"/>
                  <a:gd name="connsiteX2" fmla="*/ 474129 w 794539"/>
                  <a:gd name="connsiteY2" fmla="*/ 26014 h 835945"/>
                  <a:gd name="connsiteX3" fmla="*/ 474129 w 794539"/>
                  <a:gd name="connsiteY3" fmla="*/ 244475 h 835945"/>
                  <a:gd name="connsiteX4" fmla="*/ 511722 w 794539"/>
                  <a:gd name="connsiteY4" fmla="*/ 244475 h 835945"/>
                  <a:gd name="connsiteX5" fmla="*/ 511722 w 794539"/>
                  <a:gd name="connsiteY5" fmla="*/ 51414 h 835945"/>
                  <a:gd name="connsiteX6" fmla="*/ 537736 w 794539"/>
                  <a:gd name="connsiteY6" fmla="*/ 25400 h 835945"/>
                  <a:gd name="connsiteX7" fmla="*/ 540571 w 794539"/>
                  <a:gd name="connsiteY7" fmla="*/ 25400 h 835945"/>
                  <a:gd name="connsiteX8" fmla="*/ 566585 w 794539"/>
                  <a:gd name="connsiteY8" fmla="*/ 51414 h 835945"/>
                  <a:gd name="connsiteX9" fmla="*/ 566585 w 794539"/>
                  <a:gd name="connsiteY9" fmla="*/ 244475 h 835945"/>
                  <a:gd name="connsiteX10" fmla="*/ 604179 w 794539"/>
                  <a:gd name="connsiteY10" fmla="*/ 244475 h 835945"/>
                  <a:gd name="connsiteX11" fmla="*/ 604179 w 794539"/>
                  <a:gd name="connsiteY11" fmla="*/ 41889 h 835945"/>
                  <a:gd name="connsiteX12" fmla="*/ 630193 w 794539"/>
                  <a:gd name="connsiteY12" fmla="*/ 15875 h 835945"/>
                  <a:gd name="connsiteX13" fmla="*/ 633028 w 794539"/>
                  <a:gd name="connsiteY13" fmla="*/ 15875 h 835945"/>
                  <a:gd name="connsiteX14" fmla="*/ 659042 w 794539"/>
                  <a:gd name="connsiteY14" fmla="*/ 41889 h 835945"/>
                  <a:gd name="connsiteX15" fmla="*/ 659042 w 794539"/>
                  <a:gd name="connsiteY15" fmla="*/ 254599 h 835945"/>
                  <a:gd name="connsiteX16" fmla="*/ 675752 w 794539"/>
                  <a:gd name="connsiteY16" fmla="*/ 265865 h 835945"/>
                  <a:gd name="connsiteX17" fmla="*/ 789920 w 794539"/>
                  <a:gd name="connsiteY17" fmla="*/ 381736 h 835945"/>
                  <a:gd name="connsiteX18" fmla="*/ 624112 w 794539"/>
                  <a:gd name="connsiteY18" fmla="*/ 766055 h 835945"/>
                  <a:gd name="connsiteX19" fmla="*/ 81993 w 794539"/>
                  <a:gd name="connsiteY19" fmla="*/ 754161 h 835945"/>
                  <a:gd name="connsiteX20" fmla="*/ 11342 w 794539"/>
                  <a:gd name="connsiteY20" fmla="*/ 317505 h 835945"/>
                  <a:gd name="connsiteX21" fmla="*/ 32732 w 794539"/>
                  <a:gd name="connsiteY21" fmla="*/ 265865 h 835945"/>
                  <a:gd name="connsiteX22" fmla="*/ 49442 w 794539"/>
                  <a:gd name="connsiteY22" fmla="*/ 254599 h 835945"/>
                  <a:gd name="connsiteX23" fmla="*/ 49442 w 794539"/>
                  <a:gd name="connsiteY23" fmla="*/ 35539 h 835945"/>
                  <a:gd name="connsiteX24" fmla="*/ 75456 w 794539"/>
                  <a:gd name="connsiteY24" fmla="*/ 9525 h 835945"/>
                  <a:gd name="connsiteX25" fmla="*/ 78291 w 794539"/>
                  <a:gd name="connsiteY25" fmla="*/ 9525 h 835945"/>
                  <a:gd name="connsiteX26" fmla="*/ 104305 w 794539"/>
                  <a:gd name="connsiteY26" fmla="*/ 35539 h 835945"/>
                  <a:gd name="connsiteX27" fmla="*/ 104305 w 794539"/>
                  <a:gd name="connsiteY27" fmla="*/ 244475 h 835945"/>
                  <a:gd name="connsiteX28" fmla="*/ 141898 w 794539"/>
                  <a:gd name="connsiteY28" fmla="*/ 244475 h 835945"/>
                  <a:gd name="connsiteX29" fmla="*/ 141898 w 794539"/>
                  <a:gd name="connsiteY29" fmla="*/ 48239 h 835945"/>
                  <a:gd name="connsiteX30" fmla="*/ 167912 w 794539"/>
                  <a:gd name="connsiteY30" fmla="*/ 22225 h 835945"/>
                  <a:gd name="connsiteX31" fmla="*/ 170747 w 794539"/>
                  <a:gd name="connsiteY31" fmla="*/ 22225 h 835945"/>
                  <a:gd name="connsiteX32" fmla="*/ 196761 w 794539"/>
                  <a:gd name="connsiteY32" fmla="*/ 48239 h 835945"/>
                  <a:gd name="connsiteX33" fmla="*/ 196761 w 794539"/>
                  <a:gd name="connsiteY33" fmla="*/ 244475 h 835945"/>
                  <a:gd name="connsiteX34" fmla="*/ 234354 w 794539"/>
                  <a:gd name="connsiteY34" fmla="*/ 244475 h 835945"/>
                  <a:gd name="connsiteX35" fmla="*/ 234354 w 794539"/>
                  <a:gd name="connsiteY35" fmla="*/ 67797 h 835945"/>
                  <a:gd name="connsiteX36" fmla="*/ 260368 w 794539"/>
                  <a:gd name="connsiteY36" fmla="*/ 41783 h 835945"/>
                  <a:gd name="connsiteX37" fmla="*/ 263203 w 794539"/>
                  <a:gd name="connsiteY37" fmla="*/ 41783 h 835945"/>
                  <a:gd name="connsiteX38" fmla="*/ 289217 w 794539"/>
                  <a:gd name="connsiteY38" fmla="*/ 67797 h 835945"/>
                  <a:gd name="connsiteX39" fmla="*/ 289217 w 794539"/>
                  <a:gd name="connsiteY39" fmla="*/ 244475 h 835945"/>
                  <a:gd name="connsiteX40" fmla="*/ 326810 w 794539"/>
                  <a:gd name="connsiteY40" fmla="*/ 244475 h 835945"/>
                  <a:gd name="connsiteX41" fmla="*/ 326810 w 794539"/>
                  <a:gd name="connsiteY41" fmla="*/ 41889 h 835945"/>
                  <a:gd name="connsiteX42" fmla="*/ 352824 w 794539"/>
                  <a:gd name="connsiteY42" fmla="*/ 15875 h 835945"/>
                  <a:gd name="connsiteX43" fmla="*/ 355659 w 794539"/>
                  <a:gd name="connsiteY43" fmla="*/ 15875 h 835945"/>
                  <a:gd name="connsiteX44" fmla="*/ 381673 w 794539"/>
                  <a:gd name="connsiteY44" fmla="*/ 41889 h 835945"/>
                  <a:gd name="connsiteX45" fmla="*/ 381673 w 794539"/>
                  <a:gd name="connsiteY45" fmla="*/ 244475 h 835945"/>
                  <a:gd name="connsiteX46" fmla="*/ 419266 w 794539"/>
                  <a:gd name="connsiteY46" fmla="*/ 244475 h 835945"/>
                  <a:gd name="connsiteX47" fmla="*/ 419266 w 794539"/>
                  <a:gd name="connsiteY47" fmla="*/ 26014 h 835945"/>
                  <a:gd name="connsiteX48" fmla="*/ 445280 w 794539"/>
                  <a:gd name="connsiteY48" fmla="*/ 0 h 835945"/>
                  <a:gd name="connsiteX0" fmla="*/ 448556 w 797815"/>
                  <a:gd name="connsiteY0" fmla="*/ 0 h 835945"/>
                  <a:gd name="connsiteX1" fmla="*/ 451391 w 797815"/>
                  <a:gd name="connsiteY1" fmla="*/ 0 h 835945"/>
                  <a:gd name="connsiteX2" fmla="*/ 477405 w 797815"/>
                  <a:gd name="connsiteY2" fmla="*/ 26014 h 835945"/>
                  <a:gd name="connsiteX3" fmla="*/ 477405 w 797815"/>
                  <a:gd name="connsiteY3" fmla="*/ 244475 h 835945"/>
                  <a:gd name="connsiteX4" fmla="*/ 514998 w 797815"/>
                  <a:gd name="connsiteY4" fmla="*/ 244475 h 835945"/>
                  <a:gd name="connsiteX5" fmla="*/ 514998 w 797815"/>
                  <a:gd name="connsiteY5" fmla="*/ 51414 h 835945"/>
                  <a:gd name="connsiteX6" fmla="*/ 541012 w 797815"/>
                  <a:gd name="connsiteY6" fmla="*/ 25400 h 835945"/>
                  <a:gd name="connsiteX7" fmla="*/ 543847 w 797815"/>
                  <a:gd name="connsiteY7" fmla="*/ 25400 h 835945"/>
                  <a:gd name="connsiteX8" fmla="*/ 569861 w 797815"/>
                  <a:gd name="connsiteY8" fmla="*/ 51414 h 835945"/>
                  <a:gd name="connsiteX9" fmla="*/ 569861 w 797815"/>
                  <a:gd name="connsiteY9" fmla="*/ 244475 h 835945"/>
                  <a:gd name="connsiteX10" fmla="*/ 607455 w 797815"/>
                  <a:gd name="connsiteY10" fmla="*/ 244475 h 835945"/>
                  <a:gd name="connsiteX11" fmla="*/ 607455 w 797815"/>
                  <a:gd name="connsiteY11" fmla="*/ 41889 h 835945"/>
                  <a:gd name="connsiteX12" fmla="*/ 633469 w 797815"/>
                  <a:gd name="connsiteY12" fmla="*/ 15875 h 835945"/>
                  <a:gd name="connsiteX13" fmla="*/ 636304 w 797815"/>
                  <a:gd name="connsiteY13" fmla="*/ 15875 h 835945"/>
                  <a:gd name="connsiteX14" fmla="*/ 662318 w 797815"/>
                  <a:gd name="connsiteY14" fmla="*/ 41889 h 835945"/>
                  <a:gd name="connsiteX15" fmla="*/ 662318 w 797815"/>
                  <a:gd name="connsiteY15" fmla="*/ 254599 h 835945"/>
                  <a:gd name="connsiteX16" fmla="*/ 679028 w 797815"/>
                  <a:gd name="connsiteY16" fmla="*/ 265865 h 835945"/>
                  <a:gd name="connsiteX17" fmla="*/ 793196 w 797815"/>
                  <a:gd name="connsiteY17" fmla="*/ 381736 h 835945"/>
                  <a:gd name="connsiteX18" fmla="*/ 627388 w 797815"/>
                  <a:gd name="connsiteY18" fmla="*/ 766055 h 835945"/>
                  <a:gd name="connsiteX19" fmla="*/ 85269 w 797815"/>
                  <a:gd name="connsiteY19" fmla="*/ 754161 h 835945"/>
                  <a:gd name="connsiteX20" fmla="*/ 14618 w 797815"/>
                  <a:gd name="connsiteY20" fmla="*/ 317505 h 835945"/>
                  <a:gd name="connsiteX21" fmla="*/ 36008 w 797815"/>
                  <a:gd name="connsiteY21" fmla="*/ 265865 h 835945"/>
                  <a:gd name="connsiteX22" fmla="*/ 52718 w 797815"/>
                  <a:gd name="connsiteY22" fmla="*/ 254599 h 835945"/>
                  <a:gd name="connsiteX23" fmla="*/ 52718 w 797815"/>
                  <a:gd name="connsiteY23" fmla="*/ 35539 h 835945"/>
                  <a:gd name="connsiteX24" fmla="*/ 78732 w 797815"/>
                  <a:gd name="connsiteY24" fmla="*/ 9525 h 835945"/>
                  <a:gd name="connsiteX25" fmla="*/ 81567 w 797815"/>
                  <a:gd name="connsiteY25" fmla="*/ 9525 h 835945"/>
                  <a:gd name="connsiteX26" fmla="*/ 107581 w 797815"/>
                  <a:gd name="connsiteY26" fmla="*/ 35539 h 835945"/>
                  <a:gd name="connsiteX27" fmla="*/ 107581 w 797815"/>
                  <a:gd name="connsiteY27" fmla="*/ 244475 h 835945"/>
                  <a:gd name="connsiteX28" fmla="*/ 145174 w 797815"/>
                  <a:gd name="connsiteY28" fmla="*/ 244475 h 835945"/>
                  <a:gd name="connsiteX29" fmla="*/ 145174 w 797815"/>
                  <a:gd name="connsiteY29" fmla="*/ 48239 h 835945"/>
                  <a:gd name="connsiteX30" fmla="*/ 171188 w 797815"/>
                  <a:gd name="connsiteY30" fmla="*/ 22225 h 835945"/>
                  <a:gd name="connsiteX31" fmla="*/ 174023 w 797815"/>
                  <a:gd name="connsiteY31" fmla="*/ 22225 h 835945"/>
                  <a:gd name="connsiteX32" fmla="*/ 200037 w 797815"/>
                  <a:gd name="connsiteY32" fmla="*/ 48239 h 835945"/>
                  <a:gd name="connsiteX33" fmla="*/ 200037 w 797815"/>
                  <a:gd name="connsiteY33" fmla="*/ 244475 h 835945"/>
                  <a:gd name="connsiteX34" fmla="*/ 237630 w 797815"/>
                  <a:gd name="connsiteY34" fmla="*/ 244475 h 835945"/>
                  <a:gd name="connsiteX35" fmla="*/ 237630 w 797815"/>
                  <a:gd name="connsiteY35" fmla="*/ 67797 h 835945"/>
                  <a:gd name="connsiteX36" fmla="*/ 263644 w 797815"/>
                  <a:gd name="connsiteY36" fmla="*/ 41783 h 835945"/>
                  <a:gd name="connsiteX37" fmla="*/ 266479 w 797815"/>
                  <a:gd name="connsiteY37" fmla="*/ 41783 h 835945"/>
                  <a:gd name="connsiteX38" fmla="*/ 292493 w 797815"/>
                  <a:gd name="connsiteY38" fmla="*/ 67797 h 835945"/>
                  <a:gd name="connsiteX39" fmla="*/ 292493 w 797815"/>
                  <a:gd name="connsiteY39" fmla="*/ 244475 h 835945"/>
                  <a:gd name="connsiteX40" fmla="*/ 330086 w 797815"/>
                  <a:gd name="connsiteY40" fmla="*/ 244475 h 835945"/>
                  <a:gd name="connsiteX41" fmla="*/ 330086 w 797815"/>
                  <a:gd name="connsiteY41" fmla="*/ 41889 h 835945"/>
                  <a:gd name="connsiteX42" fmla="*/ 356100 w 797815"/>
                  <a:gd name="connsiteY42" fmla="*/ 15875 h 835945"/>
                  <a:gd name="connsiteX43" fmla="*/ 358935 w 797815"/>
                  <a:gd name="connsiteY43" fmla="*/ 15875 h 835945"/>
                  <a:gd name="connsiteX44" fmla="*/ 384949 w 797815"/>
                  <a:gd name="connsiteY44" fmla="*/ 41889 h 835945"/>
                  <a:gd name="connsiteX45" fmla="*/ 384949 w 797815"/>
                  <a:gd name="connsiteY45" fmla="*/ 244475 h 835945"/>
                  <a:gd name="connsiteX46" fmla="*/ 422542 w 797815"/>
                  <a:gd name="connsiteY46" fmla="*/ 244475 h 835945"/>
                  <a:gd name="connsiteX47" fmla="*/ 422542 w 797815"/>
                  <a:gd name="connsiteY47" fmla="*/ 26014 h 835945"/>
                  <a:gd name="connsiteX48" fmla="*/ 448556 w 797815"/>
                  <a:gd name="connsiteY48" fmla="*/ 0 h 835945"/>
                  <a:gd name="connsiteX0" fmla="*/ 505306 w 854565"/>
                  <a:gd name="connsiteY0" fmla="*/ 0 h 807891"/>
                  <a:gd name="connsiteX1" fmla="*/ 508141 w 854565"/>
                  <a:gd name="connsiteY1" fmla="*/ 0 h 807891"/>
                  <a:gd name="connsiteX2" fmla="*/ 534155 w 854565"/>
                  <a:gd name="connsiteY2" fmla="*/ 26014 h 807891"/>
                  <a:gd name="connsiteX3" fmla="*/ 534155 w 854565"/>
                  <a:gd name="connsiteY3" fmla="*/ 244475 h 807891"/>
                  <a:gd name="connsiteX4" fmla="*/ 571748 w 854565"/>
                  <a:gd name="connsiteY4" fmla="*/ 244475 h 807891"/>
                  <a:gd name="connsiteX5" fmla="*/ 571748 w 854565"/>
                  <a:gd name="connsiteY5" fmla="*/ 51414 h 807891"/>
                  <a:gd name="connsiteX6" fmla="*/ 597762 w 854565"/>
                  <a:gd name="connsiteY6" fmla="*/ 25400 h 807891"/>
                  <a:gd name="connsiteX7" fmla="*/ 600597 w 854565"/>
                  <a:gd name="connsiteY7" fmla="*/ 25400 h 807891"/>
                  <a:gd name="connsiteX8" fmla="*/ 626611 w 854565"/>
                  <a:gd name="connsiteY8" fmla="*/ 51414 h 807891"/>
                  <a:gd name="connsiteX9" fmla="*/ 626611 w 854565"/>
                  <a:gd name="connsiteY9" fmla="*/ 244475 h 807891"/>
                  <a:gd name="connsiteX10" fmla="*/ 664205 w 854565"/>
                  <a:gd name="connsiteY10" fmla="*/ 244475 h 807891"/>
                  <a:gd name="connsiteX11" fmla="*/ 664205 w 854565"/>
                  <a:gd name="connsiteY11" fmla="*/ 41889 h 807891"/>
                  <a:gd name="connsiteX12" fmla="*/ 690219 w 854565"/>
                  <a:gd name="connsiteY12" fmla="*/ 15875 h 807891"/>
                  <a:gd name="connsiteX13" fmla="*/ 693054 w 854565"/>
                  <a:gd name="connsiteY13" fmla="*/ 15875 h 807891"/>
                  <a:gd name="connsiteX14" fmla="*/ 719068 w 854565"/>
                  <a:gd name="connsiteY14" fmla="*/ 41889 h 807891"/>
                  <a:gd name="connsiteX15" fmla="*/ 719068 w 854565"/>
                  <a:gd name="connsiteY15" fmla="*/ 254599 h 807891"/>
                  <a:gd name="connsiteX16" fmla="*/ 735778 w 854565"/>
                  <a:gd name="connsiteY16" fmla="*/ 265865 h 807891"/>
                  <a:gd name="connsiteX17" fmla="*/ 849946 w 854565"/>
                  <a:gd name="connsiteY17" fmla="*/ 381736 h 807891"/>
                  <a:gd name="connsiteX18" fmla="*/ 684138 w 854565"/>
                  <a:gd name="connsiteY18" fmla="*/ 766055 h 807891"/>
                  <a:gd name="connsiteX19" fmla="*/ 142019 w 854565"/>
                  <a:gd name="connsiteY19" fmla="*/ 754161 h 807891"/>
                  <a:gd name="connsiteX20" fmla="*/ 0 w 854565"/>
                  <a:gd name="connsiteY20" fmla="*/ 379357 h 807891"/>
                  <a:gd name="connsiteX21" fmla="*/ 92758 w 854565"/>
                  <a:gd name="connsiteY21" fmla="*/ 265865 h 807891"/>
                  <a:gd name="connsiteX22" fmla="*/ 109468 w 854565"/>
                  <a:gd name="connsiteY22" fmla="*/ 254599 h 807891"/>
                  <a:gd name="connsiteX23" fmla="*/ 109468 w 854565"/>
                  <a:gd name="connsiteY23" fmla="*/ 35539 h 807891"/>
                  <a:gd name="connsiteX24" fmla="*/ 135482 w 854565"/>
                  <a:gd name="connsiteY24" fmla="*/ 9525 h 807891"/>
                  <a:gd name="connsiteX25" fmla="*/ 138317 w 854565"/>
                  <a:gd name="connsiteY25" fmla="*/ 9525 h 807891"/>
                  <a:gd name="connsiteX26" fmla="*/ 164331 w 854565"/>
                  <a:gd name="connsiteY26" fmla="*/ 35539 h 807891"/>
                  <a:gd name="connsiteX27" fmla="*/ 164331 w 854565"/>
                  <a:gd name="connsiteY27" fmla="*/ 244475 h 807891"/>
                  <a:gd name="connsiteX28" fmla="*/ 201924 w 854565"/>
                  <a:gd name="connsiteY28" fmla="*/ 244475 h 807891"/>
                  <a:gd name="connsiteX29" fmla="*/ 201924 w 854565"/>
                  <a:gd name="connsiteY29" fmla="*/ 48239 h 807891"/>
                  <a:gd name="connsiteX30" fmla="*/ 227938 w 854565"/>
                  <a:gd name="connsiteY30" fmla="*/ 22225 h 807891"/>
                  <a:gd name="connsiteX31" fmla="*/ 230773 w 854565"/>
                  <a:gd name="connsiteY31" fmla="*/ 22225 h 807891"/>
                  <a:gd name="connsiteX32" fmla="*/ 256787 w 854565"/>
                  <a:gd name="connsiteY32" fmla="*/ 48239 h 807891"/>
                  <a:gd name="connsiteX33" fmla="*/ 256787 w 854565"/>
                  <a:gd name="connsiteY33" fmla="*/ 244475 h 807891"/>
                  <a:gd name="connsiteX34" fmla="*/ 294380 w 854565"/>
                  <a:gd name="connsiteY34" fmla="*/ 244475 h 807891"/>
                  <a:gd name="connsiteX35" fmla="*/ 294380 w 854565"/>
                  <a:gd name="connsiteY35" fmla="*/ 67797 h 807891"/>
                  <a:gd name="connsiteX36" fmla="*/ 320394 w 854565"/>
                  <a:gd name="connsiteY36" fmla="*/ 41783 h 807891"/>
                  <a:gd name="connsiteX37" fmla="*/ 323229 w 854565"/>
                  <a:gd name="connsiteY37" fmla="*/ 41783 h 807891"/>
                  <a:gd name="connsiteX38" fmla="*/ 349243 w 854565"/>
                  <a:gd name="connsiteY38" fmla="*/ 67797 h 807891"/>
                  <a:gd name="connsiteX39" fmla="*/ 349243 w 854565"/>
                  <a:gd name="connsiteY39" fmla="*/ 244475 h 807891"/>
                  <a:gd name="connsiteX40" fmla="*/ 386836 w 854565"/>
                  <a:gd name="connsiteY40" fmla="*/ 244475 h 807891"/>
                  <a:gd name="connsiteX41" fmla="*/ 386836 w 854565"/>
                  <a:gd name="connsiteY41" fmla="*/ 41889 h 807891"/>
                  <a:gd name="connsiteX42" fmla="*/ 412850 w 854565"/>
                  <a:gd name="connsiteY42" fmla="*/ 15875 h 807891"/>
                  <a:gd name="connsiteX43" fmla="*/ 415685 w 854565"/>
                  <a:gd name="connsiteY43" fmla="*/ 15875 h 807891"/>
                  <a:gd name="connsiteX44" fmla="*/ 441699 w 854565"/>
                  <a:gd name="connsiteY44" fmla="*/ 41889 h 807891"/>
                  <a:gd name="connsiteX45" fmla="*/ 441699 w 854565"/>
                  <a:gd name="connsiteY45" fmla="*/ 244475 h 807891"/>
                  <a:gd name="connsiteX46" fmla="*/ 479292 w 854565"/>
                  <a:gd name="connsiteY46" fmla="*/ 244475 h 807891"/>
                  <a:gd name="connsiteX47" fmla="*/ 479292 w 854565"/>
                  <a:gd name="connsiteY47" fmla="*/ 26014 h 807891"/>
                  <a:gd name="connsiteX48" fmla="*/ 505306 w 854565"/>
                  <a:gd name="connsiteY48" fmla="*/ 0 h 807891"/>
                  <a:gd name="connsiteX0" fmla="*/ 505306 w 854565"/>
                  <a:gd name="connsiteY0" fmla="*/ 0 h 807891"/>
                  <a:gd name="connsiteX1" fmla="*/ 508141 w 854565"/>
                  <a:gd name="connsiteY1" fmla="*/ 0 h 807891"/>
                  <a:gd name="connsiteX2" fmla="*/ 534155 w 854565"/>
                  <a:gd name="connsiteY2" fmla="*/ 26014 h 807891"/>
                  <a:gd name="connsiteX3" fmla="*/ 534155 w 854565"/>
                  <a:gd name="connsiteY3" fmla="*/ 244475 h 807891"/>
                  <a:gd name="connsiteX4" fmla="*/ 571748 w 854565"/>
                  <a:gd name="connsiteY4" fmla="*/ 244475 h 807891"/>
                  <a:gd name="connsiteX5" fmla="*/ 571748 w 854565"/>
                  <a:gd name="connsiteY5" fmla="*/ 51414 h 807891"/>
                  <a:gd name="connsiteX6" fmla="*/ 597762 w 854565"/>
                  <a:gd name="connsiteY6" fmla="*/ 25400 h 807891"/>
                  <a:gd name="connsiteX7" fmla="*/ 600597 w 854565"/>
                  <a:gd name="connsiteY7" fmla="*/ 25400 h 807891"/>
                  <a:gd name="connsiteX8" fmla="*/ 626611 w 854565"/>
                  <a:gd name="connsiteY8" fmla="*/ 51414 h 807891"/>
                  <a:gd name="connsiteX9" fmla="*/ 626611 w 854565"/>
                  <a:gd name="connsiteY9" fmla="*/ 244475 h 807891"/>
                  <a:gd name="connsiteX10" fmla="*/ 664205 w 854565"/>
                  <a:gd name="connsiteY10" fmla="*/ 244475 h 807891"/>
                  <a:gd name="connsiteX11" fmla="*/ 664205 w 854565"/>
                  <a:gd name="connsiteY11" fmla="*/ 41889 h 807891"/>
                  <a:gd name="connsiteX12" fmla="*/ 690219 w 854565"/>
                  <a:gd name="connsiteY12" fmla="*/ 15875 h 807891"/>
                  <a:gd name="connsiteX13" fmla="*/ 693054 w 854565"/>
                  <a:gd name="connsiteY13" fmla="*/ 15875 h 807891"/>
                  <a:gd name="connsiteX14" fmla="*/ 719068 w 854565"/>
                  <a:gd name="connsiteY14" fmla="*/ 41889 h 807891"/>
                  <a:gd name="connsiteX15" fmla="*/ 719068 w 854565"/>
                  <a:gd name="connsiteY15" fmla="*/ 254599 h 807891"/>
                  <a:gd name="connsiteX16" fmla="*/ 735778 w 854565"/>
                  <a:gd name="connsiteY16" fmla="*/ 265865 h 807891"/>
                  <a:gd name="connsiteX17" fmla="*/ 849946 w 854565"/>
                  <a:gd name="connsiteY17" fmla="*/ 381736 h 807891"/>
                  <a:gd name="connsiteX18" fmla="*/ 684138 w 854565"/>
                  <a:gd name="connsiteY18" fmla="*/ 766055 h 807891"/>
                  <a:gd name="connsiteX19" fmla="*/ 142019 w 854565"/>
                  <a:gd name="connsiteY19" fmla="*/ 754161 h 807891"/>
                  <a:gd name="connsiteX20" fmla="*/ 0 w 854565"/>
                  <a:gd name="connsiteY20" fmla="*/ 379357 h 807891"/>
                  <a:gd name="connsiteX21" fmla="*/ 92758 w 854565"/>
                  <a:gd name="connsiteY21" fmla="*/ 265865 h 807891"/>
                  <a:gd name="connsiteX22" fmla="*/ 109468 w 854565"/>
                  <a:gd name="connsiteY22" fmla="*/ 254599 h 807891"/>
                  <a:gd name="connsiteX23" fmla="*/ 109468 w 854565"/>
                  <a:gd name="connsiteY23" fmla="*/ 35539 h 807891"/>
                  <a:gd name="connsiteX24" fmla="*/ 135482 w 854565"/>
                  <a:gd name="connsiteY24" fmla="*/ 9525 h 807891"/>
                  <a:gd name="connsiteX25" fmla="*/ 138317 w 854565"/>
                  <a:gd name="connsiteY25" fmla="*/ 9525 h 807891"/>
                  <a:gd name="connsiteX26" fmla="*/ 164331 w 854565"/>
                  <a:gd name="connsiteY26" fmla="*/ 35539 h 807891"/>
                  <a:gd name="connsiteX27" fmla="*/ 164331 w 854565"/>
                  <a:gd name="connsiteY27" fmla="*/ 244475 h 807891"/>
                  <a:gd name="connsiteX28" fmla="*/ 201924 w 854565"/>
                  <a:gd name="connsiteY28" fmla="*/ 244475 h 807891"/>
                  <a:gd name="connsiteX29" fmla="*/ 201924 w 854565"/>
                  <a:gd name="connsiteY29" fmla="*/ 48239 h 807891"/>
                  <a:gd name="connsiteX30" fmla="*/ 227938 w 854565"/>
                  <a:gd name="connsiteY30" fmla="*/ 22225 h 807891"/>
                  <a:gd name="connsiteX31" fmla="*/ 230773 w 854565"/>
                  <a:gd name="connsiteY31" fmla="*/ 22225 h 807891"/>
                  <a:gd name="connsiteX32" fmla="*/ 256787 w 854565"/>
                  <a:gd name="connsiteY32" fmla="*/ 48239 h 807891"/>
                  <a:gd name="connsiteX33" fmla="*/ 256787 w 854565"/>
                  <a:gd name="connsiteY33" fmla="*/ 244475 h 807891"/>
                  <a:gd name="connsiteX34" fmla="*/ 294380 w 854565"/>
                  <a:gd name="connsiteY34" fmla="*/ 244475 h 807891"/>
                  <a:gd name="connsiteX35" fmla="*/ 294380 w 854565"/>
                  <a:gd name="connsiteY35" fmla="*/ 67797 h 807891"/>
                  <a:gd name="connsiteX36" fmla="*/ 320394 w 854565"/>
                  <a:gd name="connsiteY36" fmla="*/ 41783 h 807891"/>
                  <a:gd name="connsiteX37" fmla="*/ 323229 w 854565"/>
                  <a:gd name="connsiteY37" fmla="*/ 41783 h 807891"/>
                  <a:gd name="connsiteX38" fmla="*/ 349243 w 854565"/>
                  <a:gd name="connsiteY38" fmla="*/ 67797 h 807891"/>
                  <a:gd name="connsiteX39" fmla="*/ 349243 w 854565"/>
                  <a:gd name="connsiteY39" fmla="*/ 244475 h 807891"/>
                  <a:gd name="connsiteX40" fmla="*/ 386836 w 854565"/>
                  <a:gd name="connsiteY40" fmla="*/ 244475 h 807891"/>
                  <a:gd name="connsiteX41" fmla="*/ 386836 w 854565"/>
                  <a:gd name="connsiteY41" fmla="*/ 41889 h 807891"/>
                  <a:gd name="connsiteX42" fmla="*/ 412850 w 854565"/>
                  <a:gd name="connsiteY42" fmla="*/ 15875 h 807891"/>
                  <a:gd name="connsiteX43" fmla="*/ 415685 w 854565"/>
                  <a:gd name="connsiteY43" fmla="*/ 15875 h 807891"/>
                  <a:gd name="connsiteX44" fmla="*/ 441699 w 854565"/>
                  <a:gd name="connsiteY44" fmla="*/ 41889 h 807891"/>
                  <a:gd name="connsiteX45" fmla="*/ 441699 w 854565"/>
                  <a:gd name="connsiteY45" fmla="*/ 244475 h 807891"/>
                  <a:gd name="connsiteX46" fmla="*/ 479292 w 854565"/>
                  <a:gd name="connsiteY46" fmla="*/ 244475 h 807891"/>
                  <a:gd name="connsiteX47" fmla="*/ 479292 w 854565"/>
                  <a:gd name="connsiteY47" fmla="*/ 26014 h 807891"/>
                  <a:gd name="connsiteX48" fmla="*/ 505306 w 854565"/>
                  <a:gd name="connsiteY48" fmla="*/ 0 h 807891"/>
                  <a:gd name="connsiteX0" fmla="*/ 515221 w 864480"/>
                  <a:gd name="connsiteY0" fmla="*/ 0 h 807891"/>
                  <a:gd name="connsiteX1" fmla="*/ 518056 w 864480"/>
                  <a:gd name="connsiteY1" fmla="*/ 0 h 807891"/>
                  <a:gd name="connsiteX2" fmla="*/ 544070 w 864480"/>
                  <a:gd name="connsiteY2" fmla="*/ 26014 h 807891"/>
                  <a:gd name="connsiteX3" fmla="*/ 544070 w 864480"/>
                  <a:gd name="connsiteY3" fmla="*/ 244475 h 807891"/>
                  <a:gd name="connsiteX4" fmla="*/ 581663 w 864480"/>
                  <a:gd name="connsiteY4" fmla="*/ 244475 h 807891"/>
                  <a:gd name="connsiteX5" fmla="*/ 581663 w 864480"/>
                  <a:gd name="connsiteY5" fmla="*/ 51414 h 807891"/>
                  <a:gd name="connsiteX6" fmla="*/ 607677 w 864480"/>
                  <a:gd name="connsiteY6" fmla="*/ 25400 h 807891"/>
                  <a:gd name="connsiteX7" fmla="*/ 610512 w 864480"/>
                  <a:gd name="connsiteY7" fmla="*/ 25400 h 807891"/>
                  <a:gd name="connsiteX8" fmla="*/ 636526 w 864480"/>
                  <a:gd name="connsiteY8" fmla="*/ 51414 h 807891"/>
                  <a:gd name="connsiteX9" fmla="*/ 636526 w 864480"/>
                  <a:gd name="connsiteY9" fmla="*/ 244475 h 807891"/>
                  <a:gd name="connsiteX10" fmla="*/ 674120 w 864480"/>
                  <a:gd name="connsiteY10" fmla="*/ 244475 h 807891"/>
                  <a:gd name="connsiteX11" fmla="*/ 674120 w 864480"/>
                  <a:gd name="connsiteY11" fmla="*/ 41889 h 807891"/>
                  <a:gd name="connsiteX12" fmla="*/ 700134 w 864480"/>
                  <a:gd name="connsiteY12" fmla="*/ 15875 h 807891"/>
                  <a:gd name="connsiteX13" fmla="*/ 702969 w 864480"/>
                  <a:gd name="connsiteY13" fmla="*/ 15875 h 807891"/>
                  <a:gd name="connsiteX14" fmla="*/ 728983 w 864480"/>
                  <a:gd name="connsiteY14" fmla="*/ 41889 h 807891"/>
                  <a:gd name="connsiteX15" fmla="*/ 728983 w 864480"/>
                  <a:gd name="connsiteY15" fmla="*/ 254599 h 807891"/>
                  <a:gd name="connsiteX16" fmla="*/ 745693 w 864480"/>
                  <a:gd name="connsiteY16" fmla="*/ 265865 h 807891"/>
                  <a:gd name="connsiteX17" fmla="*/ 859861 w 864480"/>
                  <a:gd name="connsiteY17" fmla="*/ 381736 h 807891"/>
                  <a:gd name="connsiteX18" fmla="*/ 694053 w 864480"/>
                  <a:gd name="connsiteY18" fmla="*/ 766055 h 807891"/>
                  <a:gd name="connsiteX19" fmla="*/ 151934 w 864480"/>
                  <a:gd name="connsiteY19" fmla="*/ 754161 h 807891"/>
                  <a:gd name="connsiteX20" fmla="*/ 9915 w 864480"/>
                  <a:gd name="connsiteY20" fmla="*/ 379357 h 807891"/>
                  <a:gd name="connsiteX21" fmla="*/ 102673 w 864480"/>
                  <a:gd name="connsiteY21" fmla="*/ 265865 h 807891"/>
                  <a:gd name="connsiteX22" fmla="*/ 119383 w 864480"/>
                  <a:gd name="connsiteY22" fmla="*/ 254599 h 807891"/>
                  <a:gd name="connsiteX23" fmla="*/ 119383 w 864480"/>
                  <a:gd name="connsiteY23" fmla="*/ 35539 h 807891"/>
                  <a:gd name="connsiteX24" fmla="*/ 145397 w 864480"/>
                  <a:gd name="connsiteY24" fmla="*/ 9525 h 807891"/>
                  <a:gd name="connsiteX25" fmla="*/ 148232 w 864480"/>
                  <a:gd name="connsiteY25" fmla="*/ 9525 h 807891"/>
                  <a:gd name="connsiteX26" fmla="*/ 174246 w 864480"/>
                  <a:gd name="connsiteY26" fmla="*/ 35539 h 807891"/>
                  <a:gd name="connsiteX27" fmla="*/ 174246 w 864480"/>
                  <a:gd name="connsiteY27" fmla="*/ 244475 h 807891"/>
                  <a:gd name="connsiteX28" fmla="*/ 211839 w 864480"/>
                  <a:gd name="connsiteY28" fmla="*/ 244475 h 807891"/>
                  <a:gd name="connsiteX29" fmla="*/ 211839 w 864480"/>
                  <a:gd name="connsiteY29" fmla="*/ 48239 h 807891"/>
                  <a:gd name="connsiteX30" fmla="*/ 237853 w 864480"/>
                  <a:gd name="connsiteY30" fmla="*/ 22225 h 807891"/>
                  <a:gd name="connsiteX31" fmla="*/ 240688 w 864480"/>
                  <a:gd name="connsiteY31" fmla="*/ 22225 h 807891"/>
                  <a:gd name="connsiteX32" fmla="*/ 266702 w 864480"/>
                  <a:gd name="connsiteY32" fmla="*/ 48239 h 807891"/>
                  <a:gd name="connsiteX33" fmla="*/ 266702 w 864480"/>
                  <a:gd name="connsiteY33" fmla="*/ 244475 h 807891"/>
                  <a:gd name="connsiteX34" fmla="*/ 304295 w 864480"/>
                  <a:gd name="connsiteY34" fmla="*/ 244475 h 807891"/>
                  <a:gd name="connsiteX35" fmla="*/ 304295 w 864480"/>
                  <a:gd name="connsiteY35" fmla="*/ 67797 h 807891"/>
                  <a:gd name="connsiteX36" fmla="*/ 330309 w 864480"/>
                  <a:gd name="connsiteY36" fmla="*/ 41783 h 807891"/>
                  <a:gd name="connsiteX37" fmla="*/ 333144 w 864480"/>
                  <a:gd name="connsiteY37" fmla="*/ 41783 h 807891"/>
                  <a:gd name="connsiteX38" fmla="*/ 359158 w 864480"/>
                  <a:gd name="connsiteY38" fmla="*/ 67797 h 807891"/>
                  <a:gd name="connsiteX39" fmla="*/ 359158 w 864480"/>
                  <a:gd name="connsiteY39" fmla="*/ 244475 h 807891"/>
                  <a:gd name="connsiteX40" fmla="*/ 396751 w 864480"/>
                  <a:gd name="connsiteY40" fmla="*/ 244475 h 807891"/>
                  <a:gd name="connsiteX41" fmla="*/ 396751 w 864480"/>
                  <a:gd name="connsiteY41" fmla="*/ 41889 h 807891"/>
                  <a:gd name="connsiteX42" fmla="*/ 422765 w 864480"/>
                  <a:gd name="connsiteY42" fmla="*/ 15875 h 807891"/>
                  <a:gd name="connsiteX43" fmla="*/ 425600 w 864480"/>
                  <a:gd name="connsiteY43" fmla="*/ 15875 h 807891"/>
                  <a:gd name="connsiteX44" fmla="*/ 451614 w 864480"/>
                  <a:gd name="connsiteY44" fmla="*/ 41889 h 807891"/>
                  <a:gd name="connsiteX45" fmla="*/ 451614 w 864480"/>
                  <a:gd name="connsiteY45" fmla="*/ 244475 h 807891"/>
                  <a:gd name="connsiteX46" fmla="*/ 489207 w 864480"/>
                  <a:gd name="connsiteY46" fmla="*/ 244475 h 807891"/>
                  <a:gd name="connsiteX47" fmla="*/ 489207 w 864480"/>
                  <a:gd name="connsiteY47" fmla="*/ 26014 h 807891"/>
                  <a:gd name="connsiteX48" fmla="*/ 515221 w 864480"/>
                  <a:gd name="connsiteY48" fmla="*/ 0 h 807891"/>
                  <a:gd name="connsiteX0" fmla="*/ 506509 w 855768"/>
                  <a:gd name="connsiteY0" fmla="*/ 0 h 808845"/>
                  <a:gd name="connsiteX1" fmla="*/ 509344 w 855768"/>
                  <a:gd name="connsiteY1" fmla="*/ 0 h 808845"/>
                  <a:gd name="connsiteX2" fmla="*/ 535358 w 855768"/>
                  <a:gd name="connsiteY2" fmla="*/ 26014 h 808845"/>
                  <a:gd name="connsiteX3" fmla="*/ 535358 w 855768"/>
                  <a:gd name="connsiteY3" fmla="*/ 244475 h 808845"/>
                  <a:gd name="connsiteX4" fmla="*/ 572951 w 855768"/>
                  <a:gd name="connsiteY4" fmla="*/ 244475 h 808845"/>
                  <a:gd name="connsiteX5" fmla="*/ 572951 w 855768"/>
                  <a:gd name="connsiteY5" fmla="*/ 51414 h 808845"/>
                  <a:gd name="connsiteX6" fmla="*/ 598965 w 855768"/>
                  <a:gd name="connsiteY6" fmla="*/ 25400 h 808845"/>
                  <a:gd name="connsiteX7" fmla="*/ 601800 w 855768"/>
                  <a:gd name="connsiteY7" fmla="*/ 25400 h 808845"/>
                  <a:gd name="connsiteX8" fmla="*/ 627814 w 855768"/>
                  <a:gd name="connsiteY8" fmla="*/ 51414 h 808845"/>
                  <a:gd name="connsiteX9" fmla="*/ 627814 w 855768"/>
                  <a:gd name="connsiteY9" fmla="*/ 244475 h 808845"/>
                  <a:gd name="connsiteX10" fmla="*/ 665408 w 855768"/>
                  <a:gd name="connsiteY10" fmla="*/ 244475 h 808845"/>
                  <a:gd name="connsiteX11" fmla="*/ 665408 w 855768"/>
                  <a:gd name="connsiteY11" fmla="*/ 41889 h 808845"/>
                  <a:gd name="connsiteX12" fmla="*/ 691422 w 855768"/>
                  <a:gd name="connsiteY12" fmla="*/ 15875 h 808845"/>
                  <a:gd name="connsiteX13" fmla="*/ 694257 w 855768"/>
                  <a:gd name="connsiteY13" fmla="*/ 15875 h 808845"/>
                  <a:gd name="connsiteX14" fmla="*/ 720271 w 855768"/>
                  <a:gd name="connsiteY14" fmla="*/ 41889 h 808845"/>
                  <a:gd name="connsiteX15" fmla="*/ 720271 w 855768"/>
                  <a:gd name="connsiteY15" fmla="*/ 254599 h 808845"/>
                  <a:gd name="connsiteX16" fmla="*/ 736981 w 855768"/>
                  <a:gd name="connsiteY16" fmla="*/ 265865 h 808845"/>
                  <a:gd name="connsiteX17" fmla="*/ 851149 w 855768"/>
                  <a:gd name="connsiteY17" fmla="*/ 381736 h 808845"/>
                  <a:gd name="connsiteX18" fmla="*/ 685341 w 855768"/>
                  <a:gd name="connsiteY18" fmla="*/ 766055 h 808845"/>
                  <a:gd name="connsiteX19" fmla="*/ 143222 w 855768"/>
                  <a:gd name="connsiteY19" fmla="*/ 754161 h 808845"/>
                  <a:gd name="connsiteX20" fmla="*/ 10719 w 855768"/>
                  <a:gd name="connsiteY20" fmla="*/ 362705 h 808845"/>
                  <a:gd name="connsiteX21" fmla="*/ 93961 w 855768"/>
                  <a:gd name="connsiteY21" fmla="*/ 265865 h 808845"/>
                  <a:gd name="connsiteX22" fmla="*/ 110671 w 855768"/>
                  <a:gd name="connsiteY22" fmla="*/ 254599 h 808845"/>
                  <a:gd name="connsiteX23" fmla="*/ 110671 w 855768"/>
                  <a:gd name="connsiteY23" fmla="*/ 35539 h 808845"/>
                  <a:gd name="connsiteX24" fmla="*/ 136685 w 855768"/>
                  <a:gd name="connsiteY24" fmla="*/ 9525 h 808845"/>
                  <a:gd name="connsiteX25" fmla="*/ 139520 w 855768"/>
                  <a:gd name="connsiteY25" fmla="*/ 9525 h 808845"/>
                  <a:gd name="connsiteX26" fmla="*/ 165534 w 855768"/>
                  <a:gd name="connsiteY26" fmla="*/ 35539 h 808845"/>
                  <a:gd name="connsiteX27" fmla="*/ 165534 w 855768"/>
                  <a:gd name="connsiteY27" fmla="*/ 244475 h 808845"/>
                  <a:gd name="connsiteX28" fmla="*/ 203127 w 855768"/>
                  <a:gd name="connsiteY28" fmla="*/ 244475 h 808845"/>
                  <a:gd name="connsiteX29" fmla="*/ 203127 w 855768"/>
                  <a:gd name="connsiteY29" fmla="*/ 48239 h 808845"/>
                  <a:gd name="connsiteX30" fmla="*/ 229141 w 855768"/>
                  <a:gd name="connsiteY30" fmla="*/ 22225 h 808845"/>
                  <a:gd name="connsiteX31" fmla="*/ 231976 w 855768"/>
                  <a:gd name="connsiteY31" fmla="*/ 22225 h 808845"/>
                  <a:gd name="connsiteX32" fmla="*/ 257990 w 855768"/>
                  <a:gd name="connsiteY32" fmla="*/ 48239 h 808845"/>
                  <a:gd name="connsiteX33" fmla="*/ 257990 w 855768"/>
                  <a:gd name="connsiteY33" fmla="*/ 244475 h 808845"/>
                  <a:gd name="connsiteX34" fmla="*/ 295583 w 855768"/>
                  <a:gd name="connsiteY34" fmla="*/ 244475 h 808845"/>
                  <a:gd name="connsiteX35" fmla="*/ 295583 w 855768"/>
                  <a:gd name="connsiteY35" fmla="*/ 67797 h 808845"/>
                  <a:gd name="connsiteX36" fmla="*/ 321597 w 855768"/>
                  <a:gd name="connsiteY36" fmla="*/ 41783 h 808845"/>
                  <a:gd name="connsiteX37" fmla="*/ 324432 w 855768"/>
                  <a:gd name="connsiteY37" fmla="*/ 41783 h 808845"/>
                  <a:gd name="connsiteX38" fmla="*/ 350446 w 855768"/>
                  <a:gd name="connsiteY38" fmla="*/ 67797 h 808845"/>
                  <a:gd name="connsiteX39" fmla="*/ 350446 w 855768"/>
                  <a:gd name="connsiteY39" fmla="*/ 244475 h 808845"/>
                  <a:gd name="connsiteX40" fmla="*/ 388039 w 855768"/>
                  <a:gd name="connsiteY40" fmla="*/ 244475 h 808845"/>
                  <a:gd name="connsiteX41" fmla="*/ 388039 w 855768"/>
                  <a:gd name="connsiteY41" fmla="*/ 41889 h 808845"/>
                  <a:gd name="connsiteX42" fmla="*/ 414053 w 855768"/>
                  <a:gd name="connsiteY42" fmla="*/ 15875 h 808845"/>
                  <a:gd name="connsiteX43" fmla="*/ 416888 w 855768"/>
                  <a:gd name="connsiteY43" fmla="*/ 15875 h 808845"/>
                  <a:gd name="connsiteX44" fmla="*/ 442902 w 855768"/>
                  <a:gd name="connsiteY44" fmla="*/ 41889 h 808845"/>
                  <a:gd name="connsiteX45" fmla="*/ 442902 w 855768"/>
                  <a:gd name="connsiteY45" fmla="*/ 244475 h 808845"/>
                  <a:gd name="connsiteX46" fmla="*/ 480495 w 855768"/>
                  <a:gd name="connsiteY46" fmla="*/ 244475 h 808845"/>
                  <a:gd name="connsiteX47" fmla="*/ 480495 w 855768"/>
                  <a:gd name="connsiteY47" fmla="*/ 26014 h 808845"/>
                  <a:gd name="connsiteX48" fmla="*/ 506509 w 855768"/>
                  <a:gd name="connsiteY48" fmla="*/ 0 h 808845"/>
                  <a:gd name="connsiteX0" fmla="*/ 509299 w 858558"/>
                  <a:gd name="connsiteY0" fmla="*/ 0 h 827829"/>
                  <a:gd name="connsiteX1" fmla="*/ 512134 w 858558"/>
                  <a:gd name="connsiteY1" fmla="*/ 0 h 827829"/>
                  <a:gd name="connsiteX2" fmla="*/ 538148 w 858558"/>
                  <a:gd name="connsiteY2" fmla="*/ 26014 h 827829"/>
                  <a:gd name="connsiteX3" fmla="*/ 538148 w 858558"/>
                  <a:gd name="connsiteY3" fmla="*/ 244475 h 827829"/>
                  <a:gd name="connsiteX4" fmla="*/ 575741 w 858558"/>
                  <a:gd name="connsiteY4" fmla="*/ 244475 h 827829"/>
                  <a:gd name="connsiteX5" fmla="*/ 575741 w 858558"/>
                  <a:gd name="connsiteY5" fmla="*/ 51414 h 827829"/>
                  <a:gd name="connsiteX6" fmla="*/ 601755 w 858558"/>
                  <a:gd name="connsiteY6" fmla="*/ 25400 h 827829"/>
                  <a:gd name="connsiteX7" fmla="*/ 604590 w 858558"/>
                  <a:gd name="connsiteY7" fmla="*/ 25400 h 827829"/>
                  <a:gd name="connsiteX8" fmla="*/ 630604 w 858558"/>
                  <a:gd name="connsiteY8" fmla="*/ 51414 h 827829"/>
                  <a:gd name="connsiteX9" fmla="*/ 630604 w 858558"/>
                  <a:gd name="connsiteY9" fmla="*/ 244475 h 827829"/>
                  <a:gd name="connsiteX10" fmla="*/ 668198 w 858558"/>
                  <a:gd name="connsiteY10" fmla="*/ 244475 h 827829"/>
                  <a:gd name="connsiteX11" fmla="*/ 668198 w 858558"/>
                  <a:gd name="connsiteY11" fmla="*/ 41889 h 827829"/>
                  <a:gd name="connsiteX12" fmla="*/ 694212 w 858558"/>
                  <a:gd name="connsiteY12" fmla="*/ 15875 h 827829"/>
                  <a:gd name="connsiteX13" fmla="*/ 697047 w 858558"/>
                  <a:gd name="connsiteY13" fmla="*/ 15875 h 827829"/>
                  <a:gd name="connsiteX14" fmla="*/ 723061 w 858558"/>
                  <a:gd name="connsiteY14" fmla="*/ 41889 h 827829"/>
                  <a:gd name="connsiteX15" fmla="*/ 723061 w 858558"/>
                  <a:gd name="connsiteY15" fmla="*/ 254599 h 827829"/>
                  <a:gd name="connsiteX16" fmla="*/ 739771 w 858558"/>
                  <a:gd name="connsiteY16" fmla="*/ 265865 h 827829"/>
                  <a:gd name="connsiteX17" fmla="*/ 853939 w 858558"/>
                  <a:gd name="connsiteY17" fmla="*/ 381736 h 827829"/>
                  <a:gd name="connsiteX18" fmla="*/ 688131 w 858558"/>
                  <a:gd name="connsiteY18" fmla="*/ 766055 h 827829"/>
                  <a:gd name="connsiteX19" fmla="*/ 146012 w 858558"/>
                  <a:gd name="connsiteY19" fmla="*/ 754161 h 827829"/>
                  <a:gd name="connsiteX20" fmla="*/ 13509 w 858558"/>
                  <a:gd name="connsiteY20" fmla="*/ 362705 h 827829"/>
                  <a:gd name="connsiteX21" fmla="*/ 96751 w 858558"/>
                  <a:gd name="connsiteY21" fmla="*/ 265865 h 827829"/>
                  <a:gd name="connsiteX22" fmla="*/ 113461 w 858558"/>
                  <a:gd name="connsiteY22" fmla="*/ 254599 h 827829"/>
                  <a:gd name="connsiteX23" fmla="*/ 113461 w 858558"/>
                  <a:gd name="connsiteY23" fmla="*/ 35539 h 827829"/>
                  <a:gd name="connsiteX24" fmla="*/ 139475 w 858558"/>
                  <a:gd name="connsiteY24" fmla="*/ 9525 h 827829"/>
                  <a:gd name="connsiteX25" fmla="*/ 142310 w 858558"/>
                  <a:gd name="connsiteY25" fmla="*/ 9525 h 827829"/>
                  <a:gd name="connsiteX26" fmla="*/ 168324 w 858558"/>
                  <a:gd name="connsiteY26" fmla="*/ 35539 h 827829"/>
                  <a:gd name="connsiteX27" fmla="*/ 168324 w 858558"/>
                  <a:gd name="connsiteY27" fmla="*/ 244475 h 827829"/>
                  <a:gd name="connsiteX28" fmla="*/ 205917 w 858558"/>
                  <a:gd name="connsiteY28" fmla="*/ 244475 h 827829"/>
                  <a:gd name="connsiteX29" fmla="*/ 205917 w 858558"/>
                  <a:gd name="connsiteY29" fmla="*/ 48239 h 827829"/>
                  <a:gd name="connsiteX30" fmla="*/ 231931 w 858558"/>
                  <a:gd name="connsiteY30" fmla="*/ 22225 h 827829"/>
                  <a:gd name="connsiteX31" fmla="*/ 234766 w 858558"/>
                  <a:gd name="connsiteY31" fmla="*/ 22225 h 827829"/>
                  <a:gd name="connsiteX32" fmla="*/ 260780 w 858558"/>
                  <a:gd name="connsiteY32" fmla="*/ 48239 h 827829"/>
                  <a:gd name="connsiteX33" fmla="*/ 260780 w 858558"/>
                  <a:gd name="connsiteY33" fmla="*/ 244475 h 827829"/>
                  <a:gd name="connsiteX34" fmla="*/ 298373 w 858558"/>
                  <a:gd name="connsiteY34" fmla="*/ 244475 h 827829"/>
                  <a:gd name="connsiteX35" fmla="*/ 298373 w 858558"/>
                  <a:gd name="connsiteY35" fmla="*/ 67797 h 827829"/>
                  <a:gd name="connsiteX36" fmla="*/ 324387 w 858558"/>
                  <a:gd name="connsiteY36" fmla="*/ 41783 h 827829"/>
                  <a:gd name="connsiteX37" fmla="*/ 327222 w 858558"/>
                  <a:gd name="connsiteY37" fmla="*/ 41783 h 827829"/>
                  <a:gd name="connsiteX38" fmla="*/ 353236 w 858558"/>
                  <a:gd name="connsiteY38" fmla="*/ 67797 h 827829"/>
                  <a:gd name="connsiteX39" fmla="*/ 353236 w 858558"/>
                  <a:gd name="connsiteY39" fmla="*/ 244475 h 827829"/>
                  <a:gd name="connsiteX40" fmla="*/ 390829 w 858558"/>
                  <a:gd name="connsiteY40" fmla="*/ 244475 h 827829"/>
                  <a:gd name="connsiteX41" fmla="*/ 390829 w 858558"/>
                  <a:gd name="connsiteY41" fmla="*/ 41889 h 827829"/>
                  <a:gd name="connsiteX42" fmla="*/ 416843 w 858558"/>
                  <a:gd name="connsiteY42" fmla="*/ 15875 h 827829"/>
                  <a:gd name="connsiteX43" fmla="*/ 419678 w 858558"/>
                  <a:gd name="connsiteY43" fmla="*/ 15875 h 827829"/>
                  <a:gd name="connsiteX44" fmla="*/ 445692 w 858558"/>
                  <a:gd name="connsiteY44" fmla="*/ 41889 h 827829"/>
                  <a:gd name="connsiteX45" fmla="*/ 445692 w 858558"/>
                  <a:gd name="connsiteY45" fmla="*/ 244475 h 827829"/>
                  <a:gd name="connsiteX46" fmla="*/ 483285 w 858558"/>
                  <a:gd name="connsiteY46" fmla="*/ 244475 h 827829"/>
                  <a:gd name="connsiteX47" fmla="*/ 483285 w 858558"/>
                  <a:gd name="connsiteY47" fmla="*/ 26014 h 827829"/>
                  <a:gd name="connsiteX48" fmla="*/ 509299 w 858558"/>
                  <a:gd name="connsiteY48" fmla="*/ 0 h 827829"/>
                  <a:gd name="connsiteX0" fmla="*/ 509299 w 857690"/>
                  <a:gd name="connsiteY0" fmla="*/ 0 h 830294"/>
                  <a:gd name="connsiteX1" fmla="*/ 512134 w 857690"/>
                  <a:gd name="connsiteY1" fmla="*/ 0 h 830294"/>
                  <a:gd name="connsiteX2" fmla="*/ 538148 w 857690"/>
                  <a:gd name="connsiteY2" fmla="*/ 26014 h 830294"/>
                  <a:gd name="connsiteX3" fmla="*/ 538148 w 857690"/>
                  <a:gd name="connsiteY3" fmla="*/ 244475 h 830294"/>
                  <a:gd name="connsiteX4" fmla="*/ 575741 w 857690"/>
                  <a:gd name="connsiteY4" fmla="*/ 244475 h 830294"/>
                  <a:gd name="connsiteX5" fmla="*/ 575741 w 857690"/>
                  <a:gd name="connsiteY5" fmla="*/ 51414 h 830294"/>
                  <a:gd name="connsiteX6" fmla="*/ 601755 w 857690"/>
                  <a:gd name="connsiteY6" fmla="*/ 25400 h 830294"/>
                  <a:gd name="connsiteX7" fmla="*/ 604590 w 857690"/>
                  <a:gd name="connsiteY7" fmla="*/ 25400 h 830294"/>
                  <a:gd name="connsiteX8" fmla="*/ 630604 w 857690"/>
                  <a:gd name="connsiteY8" fmla="*/ 51414 h 830294"/>
                  <a:gd name="connsiteX9" fmla="*/ 630604 w 857690"/>
                  <a:gd name="connsiteY9" fmla="*/ 244475 h 830294"/>
                  <a:gd name="connsiteX10" fmla="*/ 668198 w 857690"/>
                  <a:gd name="connsiteY10" fmla="*/ 244475 h 830294"/>
                  <a:gd name="connsiteX11" fmla="*/ 668198 w 857690"/>
                  <a:gd name="connsiteY11" fmla="*/ 41889 h 830294"/>
                  <a:gd name="connsiteX12" fmla="*/ 694212 w 857690"/>
                  <a:gd name="connsiteY12" fmla="*/ 15875 h 830294"/>
                  <a:gd name="connsiteX13" fmla="*/ 697047 w 857690"/>
                  <a:gd name="connsiteY13" fmla="*/ 15875 h 830294"/>
                  <a:gd name="connsiteX14" fmla="*/ 723061 w 857690"/>
                  <a:gd name="connsiteY14" fmla="*/ 41889 h 830294"/>
                  <a:gd name="connsiteX15" fmla="*/ 723061 w 857690"/>
                  <a:gd name="connsiteY15" fmla="*/ 254599 h 830294"/>
                  <a:gd name="connsiteX16" fmla="*/ 739771 w 857690"/>
                  <a:gd name="connsiteY16" fmla="*/ 265865 h 830294"/>
                  <a:gd name="connsiteX17" fmla="*/ 853939 w 857690"/>
                  <a:gd name="connsiteY17" fmla="*/ 381736 h 830294"/>
                  <a:gd name="connsiteX18" fmla="*/ 688131 w 857690"/>
                  <a:gd name="connsiteY18" fmla="*/ 766055 h 830294"/>
                  <a:gd name="connsiteX19" fmla="*/ 146012 w 857690"/>
                  <a:gd name="connsiteY19" fmla="*/ 754161 h 830294"/>
                  <a:gd name="connsiteX20" fmla="*/ 13509 w 857690"/>
                  <a:gd name="connsiteY20" fmla="*/ 362705 h 830294"/>
                  <a:gd name="connsiteX21" fmla="*/ 96751 w 857690"/>
                  <a:gd name="connsiteY21" fmla="*/ 265865 h 830294"/>
                  <a:gd name="connsiteX22" fmla="*/ 113461 w 857690"/>
                  <a:gd name="connsiteY22" fmla="*/ 254599 h 830294"/>
                  <a:gd name="connsiteX23" fmla="*/ 113461 w 857690"/>
                  <a:gd name="connsiteY23" fmla="*/ 35539 h 830294"/>
                  <a:gd name="connsiteX24" fmla="*/ 139475 w 857690"/>
                  <a:gd name="connsiteY24" fmla="*/ 9525 h 830294"/>
                  <a:gd name="connsiteX25" fmla="*/ 142310 w 857690"/>
                  <a:gd name="connsiteY25" fmla="*/ 9525 h 830294"/>
                  <a:gd name="connsiteX26" fmla="*/ 168324 w 857690"/>
                  <a:gd name="connsiteY26" fmla="*/ 35539 h 830294"/>
                  <a:gd name="connsiteX27" fmla="*/ 168324 w 857690"/>
                  <a:gd name="connsiteY27" fmla="*/ 244475 h 830294"/>
                  <a:gd name="connsiteX28" fmla="*/ 205917 w 857690"/>
                  <a:gd name="connsiteY28" fmla="*/ 244475 h 830294"/>
                  <a:gd name="connsiteX29" fmla="*/ 205917 w 857690"/>
                  <a:gd name="connsiteY29" fmla="*/ 48239 h 830294"/>
                  <a:gd name="connsiteX30" fmla="*/ 231931 w 857690"/>
                  <a:gd name="connsiteY30" fmla="*/ 22225 h 830294"/>
                  <a:gd name="connsiteX31" fmla="*/ 234766 w 857690"/>
                  <a:gd name="connsiteY31" fmla="*/ 22225 h 830294"/>
                  <a:gd name="connsiteX32" fmla="*/ 260780 w 857690"/>
                  <a:gd name="connsiteY32" fmla="*/ 48239 h 830294"/>
                  <a:gd name="connsiteX33" fmla="*/ 260780 w 857690"/>
                  <a:gd name="connsiteY33" fmla="*/ 244475 h 830294"/>
                  <a:gd name="connsiteX34" fmla="*/ 298373 w 857690"/>
                  <a:gd name="connsiteY34" fmla="*/ 244475 h 830294"/>
                  <a:gd name="connsiteX35" fmla="*/ 298373 w 857690"/>
                  <a:gd name="connsiteY35" fmla="*/ 67797 h 830294"/>
                  <a:gd name="connsiteX36" fmla="*/ 324387 w 857690"/>
                  <a:gd name="connsiteY36" fmla="*/ 41783 h 830294"/>
                  <a:gd name="connsiteX37" fmla="*/ 327222 w 857690"/>
                  <a:gd name="connsiteY37" fmla="*/ 41783 h 830294"/>
                  <a:gd name="connsiteX38" fmla="*/ 353236 w 857690"/>
                  <a:gd name="connsiteY38" fmla="*/ 67797 h 830294"/>
                  <a:gd name="connsiteX39" fmla="*/ 353236 w 857690"/>
                  <a:gd name="connsiteY39" fmla="*/ 244475 h 830294"/>
                  <a:gd name="connsiteX40" fmla="*/ 390829 w 857690"/>
                  <a:gd name="connsiteY40" fmla="*/ 244475 h 830294"/>
                  <a:gd name="connsiteX41" fmla="*/ 390829 w 857690"/>
                  <a:gd name="connsiteY41" fmla="*/ 41889 h 830294"/>
                  <a:gd name="connsiteX42" fmla="*/ 416843 w 857690"/>
                  <a:gd name="connsiteY42" fmla="*/ 15875 h 830294"/>
                  <a:gd name="connsiteX43" fmla="*/ 419678 w 857690"/>
                  <a:gd name="connsiteY43" fmla="*/ 15875 h 830294"/>
                  <a:gd name="connsiteX44" fmla="*/ 445692 w 857690"/>
                  <a:gd name="connsiteY44" fmla="*/ 41889 h 830294"/>
                  <a:gd name="connsiteX45" fmla="*/ 445692 w 857690"/>
                  <a:gd name="connsiteY45" fmla="*/ 244475 h 830294"/>
                  <a:gd name="connsiteX46" fmla="*/ 483285 w 857690"/>
                  <a:gd name="connsiteY46" fmla="*/ 244475 h 830294"/>
                  <a:gd name="connsiteX47" fmla="*/ 483285 w 857690"/>
                  <a:gd name="connsiteY47" fmla="*/ 26014 h 830294"/>
                  <a:gd name="connsiteX48" fmla="*/ 509299 w 857690"/>
                  <a:gd name="connsiteY48" fmla="*/ 0 h 830294"/>
                  <a:gd name="connsiteX0" fmla="*/ 506279 w 851733"/>
                  <a:gd name="connsiteY0" fmla="*/ 0 h 805965"/>
                  <a:gd name="connsiteX1" fmla="*/ 509114 w 851733"/>
                  <a:gd name="connsiteY1" fmla="*/ 0 h 805965"/>
                  <a:gd name="connsiteX2" fmla="*/ 535128 w 851733"/>
                  <a:gd name="connsiteY2" fmla="*/ 26014 h 805965"/>
                  <a:gd name="connsiteX3" fmla="*/ 535128 w 851733"/>
                  <a:gd name="connsiteY3" fmla="*/ 244475 h 805965"/>
                  <a:gd name="connsiteX4" fmla="*/ 572721 w 851733"/>
                  <a:gd name="connsiteY4" fmla="*/ 244475 h 805965"/>
                  <a:gd name="connsiteX5" fmla="*/ 572721 w 851733"/>
                  <a:gd name="connsiteY5" fmla="*/ 51414 h 805965"/>
                  <a:gd name="connsiteX6" fmla="*/ 598735 w 851733"/>
                  <a:gd name="connsiteY6" fmla="*/ 25400 h 805965"/>
                  <a:gd name="connsiteX7" fmla="*/ 601570 w 851733"/>
                  <a:gd name="connsiteY7" fmla="*/ 25400 h 805965"/>
                  <a:gd name="connsiteX8" fmla="*/ 627584 w 851733"/>
                  <a:gd name="connsiteY8" fmla="*/ 51414 h 805965"/>
                  <a:gd name="connsiteX9" fmla="*/ 627584 w 851733"/>
                  <a:gd name="connsiteY9" fmla="*/ 244475 h 805965"/>
                  <a:gd name="connsiteX10" fmla="*/ 665178 w 851733"/>
                  <a:gd name="connsiteY10" fmla="*/ 244475 h 805965"/>
                  <a:gd name="connsiteX11" fmla="*/ 665178 w 851733"/>
                  <a:gd name="connsiteY11" fmla="*/ 41889 h 805965"/>
                  <a:gd name="connsiteX12" fmla="*/ 691192 w 851733"/>
                  <a:gd name="connsiteY12" fmla="*/ 15875 h 805965"/>
                  <a:gd name="connsiteX13" fmla="*/ 694027 w 851733"/>
                  <a:gd name="connsiteY13" fmla="*/ 15875 h 805965"/>
                  <a:gd name="connsiteX14" fmla="*/ 720041 w 851733"/>
                  <a:gd name="connsiteY14" fmla="*/ 41889 h 805965"/>
                  <a:gd name="connsiteX15" fmla="*/ 720041 w 851733"/>
                  <a:gd name="connsiteY15" fmla="*/ 254599 h 805965"/>
                  <a:gd name="connsiteX16" fmla="*/ 736751 w 851733"/>
                  <a:gd name="connsiteY16" fmla="*/ 265865 h 805965"/>
                  <a:gd name="connsiteX17" fmla="*/ 850919 w 851733"/>
                  <a:gd name="connsiteY17" fmla="*/ 381736 h 805965"/>
                  <a:gd name="connsiteX18" fmla="*/ 670837 w 851733"/>
                  <a:gd name="connsiteY18" fmla="*/ 756539 h 805965"/>
                  <a:gd name="connsiteX19" fmla="*/ 142992 w 851733"/>
                  <a:gd name="connsiteY19" fmla="*/ 754161 h 805965"/>
                  <a:gd name="connsiteX20" fmla="*/ 10489 w 851733"/>
                  <a:gd name="connsiteY20" fmla="*/ 362705 h 805965"/>
                  <a:gd name="connsiteX21" fmla="*/ 93731 w 851733"/>
                  <a:gd name="connsiteY21" fmla="*/ 265865 h 805965"/>
                  <a:gd name="connsiteX22" fmla="*/ 110441 w 851733"/>
                  <a:gd name="connsiteY22" fmla="*/ 254599 h 805965"/>
                  <a:gd name="connsiteX23" fmla="*/ 110441 w 851733"/>
                  <a:gd name="connsiteY23" fmla="*/ 35539 h 805965"/>
                  <a:gd name="connsiteX24" fmla="*/ 136455 w 851733"/>
                  <a:gd name="connsiteY24" fmla="*/ 9525 h 805965"/>
                  <a:gd name="connsiteX25" fmla="*/ 139290 w 851733"/>
                  <a:gd name="connsiteY25" fmla="*/ 9525 h 805965"/>
                  <a:gd name="connsiteX26" fmla="*/ 165304 w 851733"/>
                  <a:gd name="connsiteY26" fmla="*/ 35539 h 805965"/>
                  <a:gd name="connsiteX27" fmla="*/ 165304 w 851733"/>
                  <a:gd name="connsiteY27" fmla="*/ 244475 h 805965"/>
                  <a:gd name="connsiteX28" fmla="*/ 202897 w 851733"/>
                  <a:gd name="connsiteY28" fmla="*/ 244475 h 805965"/>
                  <a:gd name="connsiteX29" fmla="*/ 202897 w 851733"/>
                  <a:gd name="connsiteY29" fmla="*/ 48239 h 805965"/>
                  <a:gd name="connsiteX30" fmla="*/ 228911 w 851733"/>
                  <a:gd name="connsiteY30" fmla="*/ 22225 h 805965"/>
                  <a:gd name="connsiteX31" fmla="*/ 231746 w 851733"/>
                  <a:gd name="connsiteY31" fmla="*/ 22225 h 805965"/>
                  <a:gd name="connsiteX32" fmla="*/ 257760 w 851733"/>
                  <a:gd name="connsiteY32" fmla="*/ 48239 h 805965"/>
                  <a:gd name="connsiteX33" fmla="*/ 257760 w 851733"/>
                  <a:gd name="connsiteY33" fmla="*/ 244475 h 805965"/>
                  <a:gd name="connsiteX34" fmla="*/ 295353 w 851733"/>
                  <a:gd name="connsiteY34" fmla="*/ 244475 h 805965"/>
                  <a:gd name="connsiteX35" fmla="*/ 295353 w 851733"/>
                  <a:gd name="connsiteY35" fmla="*/ 67797 h 805965"/>
                  <a:gd name="connsiteX36" fmla="*/ 321367 w 851733"/>
                  <a:gd name="connsiteY36" fmla="*/ 41783 h 805965"/>
                  <a:gd name="connsiteX37" fmla="*/ 324202 w 851733"/>
                  <a:gd name="connsiteY37" fmla="*/ 41783 h 805965"/>
                  <a:gd name="connsiteX38" fmla="*/ 350216 w 851733"/>
                  <a:gd name="connsiteY38" fmla="*/ 67797 h 805965"/>
                  <a:gd name="connsiteX39" fmla="*/ 350216 w 851733"/>
                  <a:gd name="connsiteY39" fmla="*/ 244475 h 805965"/>
                  <a:gd name="connsiteX40" fmla="*/ 387809 w 851733"/>
                  <a:gd name="connsiteY40" fmla="*/ 244475 h 805965"/>
                  <a:gd name="connsiteX41" fmla="*/ 387809 w 851733"/>
                  <a:gd name="connsiteY41" fmla="*/ 41889 h 805965"/>
                  <a:gd name="connsiteX42" fmla="*/ 413823 w 851733"/>
                  <a:gd name="connsiteY42" fmla="*/ 15875 h 805965"/>
                  <a:gd name="connsiteX43" fmla="*/ 416658 w 851733"/>
                  <a:gd name="connsiteY43" fmla="*/ 15875 h 805965"/>
                  <a:gd name="connsiteX44" fmla="*/ 442672 w 851733"/>
                  <a:gd name="connsiteY44" fmla="*/ 41889 h 805965"/>
                  <a:gd name="connsiteX45" fmla="*/ 442672 w 851733"/>
                  <a:gd name="connsiteY45" fmla="*/ 244475 h 805965"/>
                  <a:gd name="connsiteX46" fmla="*/ 480265 w 851733"/>
                  <a:gd name="connsiteY46" fmla="*/ 244475 h 805965"/>
                  <a:gd name="connsiteX47" fmla="*/ 480265 w 851733"/>
                  <a:gd name="connsiteY47" fmla="*/ 26014 h 805965"/>
                  <a:gd name="connsiteX48" fmla="*/ 506279 w 851733"/>
                  <a:gd name="connsiteY48" fmla="*/ 0 h 805965"/>
                  <a:gd name="connsiteX0" fmla="*/ 506279 w 851733"/>
                  <a:gd name="connsiteY0" fmla="*/ 0 h 813504"/>
                  <a:gd name="connsiteX1" fmla="*/ 509114 w 851733"/>
                  <a:gd name="connsiteY1" fmla="*/ 0 h 813504"/>
                  <a:gd name="connsiteX2" fmla="*/ 535128 w 851733"/>
                  <a:gd name="connsiteY2" fmla="*/ 26014 h 813504"/>
                  <a:gd name="connsiteX3" fmla="*/ 535128 w 851733"/>
                  <a:gd name="connsiteY3" fmla="*/ 244475 h 813504"/>
                  <a:gd name="connsiteX4" fmla="*/ 572721 w 851733"/>
                  <a:gd name="connsiteY4" fmla="*/ 244475 h 813504"/>
                  <a:gd name="connsiteX5" fmla="*/ 572721 w 851733"/>
                  <a:gd name="connsiteY5" fmla="*/ 51414 h 813504"/>
                  <a:gd name="connsiteX6" fmla="*/ 598735 w 851733"/>
                  <a:gd name="connsiteY6" fmla="*/ 25400 h 813504"/>
                  <a:gd name="connsiteX7" fmla="*/ 601570 w 851733"/>
                  <a:gd name="connsiteY7" fmla="*/ 25400 h 813504"/>
                  <a:gd name="connsiteX8" fmla="*/ 627584 w 851733"/>
                  <a:gd name="connsiteY8" fmla="*/ 51414 h 813504"/>
                  <a:gd name="connsiteX9" fmla="*/ 627584 w 851733"/>
                  <a:gd name="connsiteY9" fmla="*/ 244475 h 813504"/>
                  <a:gd name="connsiteX10" fmla="*/ 665178 w 851733"/>
                  <a:gd name="connsiteY10" fmla="*/ 244475 h 813504"/>
                  <a:gd name="connsiteX11" fmla="*/ 665178 w 851733"/>
                  <a:gd name="connsiteY11" fmla="*/ 41889 h 813504"/>
                  <a:gd name="connsiteX12" fmla="*/ 691192 w 851733"/>
                  <a:gd name="connsiteY12" fmla="*/ 15875 h 813504"/>
                  <a:gd name="connsiteX13" fmla="*/ 694027 w 851733"/>
                  <a:gd name="connsiteY13" fmla="*/ 15875 h 813504"/>
                  <a:gd name="connsiteX14" fmla="*/ 720041 w 851733"/>
                  <a:gd name="connsiteY14" fmla="*/ 41889 h 813504"/>
                  <a:gd name="connsiteX15" fmla="*/ 720041 w 851733"/>
                  <a:gd name="connsiteY15" fmla="*/ 254599 h 813504"/>
                  <a:gd name="connsiteX16" fmla="*/ 736751 w 851733"/>
                  <a:gd name="connsiteY16" fmla="*/ 265865 h 813504"/>
                  <a:gd name="connsiteX17" fmla="*/ 850919 w 851733"/>
                  <a:gd name="connsiteY17" fmla="*/ 381736 h 813504"/>
                  <a:gd name="connsiteX18" fmla="*/ 670837 w 851733"/>
                  <a:gd name="connsiteY18" fmla="*/ 756539 h 813504"/>
                  <a:gd name="connsiteX19" fmla="*/ 142992 w 851733"/>
                  <a:gd name="connsiteY19" fmla="*/ 754161 h 813504"/>
                  <a:gd name="connsiteX20" fmla="*/ 10489 w 851733"/>
                  <a:gd name="connsiteY20" fmla="*/ 362705 h 813504"/>
                  <a:gd name="connsiteX21" fmla="*/ 93731 w 851733"/>
                  <a:gd name="connsiteY21" fmla="*/ 265865 h 813504"/>
                  <a:gd name="connsiteX22" fmla="*/ 110441 w 851733"/>
                  <a:gd name="connsiteY22" fmla="*/ 254599 h 813504"/>
                  <a:gd name="connsiteX23" fmla="*/ 110441 w 851733"/>
                  <a:gd name="connsiteY23" fmla="*/ 35539 h 813504"/>
                  <a:gd name="connsiteX24" fmla="*/ 136455 w 851733"/>
                  <a:gd name="connsiteY24" fmla="*/ 9525 h 813504"/>
                  <a:gd name="connsiteX25" fmla="*/ 139290 w 851733"/>
                  <a:gd name="connsiteY25" fmla="*/ 9525 h 813504"/>
                  <a:gd name="connsiteX26" fmla="*/ 165304 w 851733"/>
                  <a:gd name="connsiteY26" fmla="*/ 35539 h 813504"/>
                  <a:gd name="connsiteX27" fmla="*/ 165304 w 851733"/>
                  <a:gd name="connsiteY27" fmla="*/ 244475 h 813504"/>
                  <a:gd name="connsiteX28" fmla="*/ 202897 w 851733"/>
                  <a:gd name="connsiteY28" fmla="*/ 244475 h 813504"/>
                  <a:gd name="connsiteX29" fmla="*/ 202897 w 851733"/>
                  <a:gd name="connsiteY29" fmla="*/ 48239 h 813504"/>
                  <a:gd name="connsiteX30" fmla="*/ 228911 w 851733"/>
                  <a:gd name="connsiteY30" fmla="*/ 22225 h 813504"/>
                  <a:gd name="connsiteX31" fmla="*/ 231746 w 851733"/>
                  <a:gd name="connsiteY31" fmla="*/ 22225 h 813504"/>
                  <a:gd name="connsiteX32" fmla="*/ 257760 w 851733"/>
                  <a:gd name="connsiteY32" fmla="*/ 48239 h 813504"/>
                  <a:gd name="connsiteX33" fmla="*/ 257760 w 851733"/>
                  <a:gd name="connsiteY33" fmla="*/ 244475 h 813504"/>
                  <a:gd name="connsiteX34" fmla="*/ 295353 w 851733"/>
                  <a:gd name="connsiteY34" fmla="*/ 244475 h 813504"/>
                  <a:gd name="connsiteX35" fmla="*/ 295353 w 851733"/>
                  <a:gd name="connsiteY35" fmla="*/ 67797 h 813504"/>
                  <a:gd name="connsiteX36" fmla="*/ 321367 w 851733"/>
                  <a:gd name="connsiteY36" fmla="*/ 41783 h 813504"/>
                  <a:gd name="connsiteX37" fmla="*/ 324202 w 851733"/>
                  <a:gd name="connsiteY37" fmla="*/ 41783 h 813504"/>
                  <a:gd name="connsiteX38" fmla="*/ 350216 w 851733"/>
                  <a:gd name="connsiteY38" fmla="*/ 67797 h 813504"/>
                  <a:gd name="connsiteX39" fmla="*/ 350216 w 851733"/>
                  <a:gd name="connsiteY39" fmla="*/ 244475 h 813504"/>
                  <a:gd name="connsiteX40" fmla="*/ 387809 w 851733"/>
                  <a:gd name="connsiteY40" fmla="*/ 244475 h 813504"/>
                  <a:gd name="connsiteX41" fmla="*/ 387809 w 851733"/>
                  <a:gd name="connsiteY41" fmla="*/ 41889 h 813504"/>
                  <a:gd name="connsiteX42" fmla="*/ 413823 w 851733"/>
                  <a:gd name="connsiteY42" fmla="*/ 15875 h 813504"/>
                  <a:gd name="connsiteX43" fmla="*/ 416658 w 851733"/>
                  <a:gd name="connsiteY43" fmla="*/ 15875 h 813504"/>
                  <a:gd name="connsiteX44" fmla="*/ 442672 w 851733"/>
                  <a:gd name="connsiteY44" fmla="*/ 41889 h 813504"/>
                  <a:gd name="connsiteX45" fmla="*/ 442672 w 851733"/>
                  <a:gd name="connsiteY45" fmla="*/ 244475 h 813504"/>
                  <a:gd name="connsiteX46" fmla="*/ 480265 w 851733"/>
                  <a:gd name="connsiteY46" fmla="*/ 244475 h 813504"/>
                  <a:gd name="connsiteX47" fmla="*/ 480265 w 851733"/>
                  <a:gd name="connsiteY47" fmla="*/ 26014 h 813504"/>
                  <a:gd name="connsiteX48" fmla="*/ 506279 w 851733"/>
                  <a:gd name="connsiteY48" fmla="*/ 0 h 813504"/>
                  <a:gd name="connsiteX0" fmla="*/ 506279 w 851733"/>
                  <a:gd name="connsiteY0" fmla="*/ 0 h 826301"/>
                  <a:gd name="connsiteX1" fmla="*/ 509114 w 851733"/>
                  <a:gd name="connsiteY1" fmla="*/ 0 h 826301"/>
                  <a:gd name="connsiteX2" fmla="*/ 535128 w 851733"/>
                  <a:gd name="connsiteY2" fmla="*/ 26014 h 826301"/>
                  <a:gd name="connsiteX3" fmla="*/ 535128 w 851733"/>
                  <a:gd name="connsiteY3" fmla="*/ 244475 h 826301"/>
                  <a:gd name="connsiteX4" fmla="*/ 572721 w 851733"/>
                  <a:gd name="connsiteY4" fmla="*/ 244475 h 826301"/>
                  <a:gd name="connsiteX5" fmla="*/ 572721 w 851733"/>
                  <a:gd name="connsiteY5" fmla="*/ 51414 h 826301"/>
                  <a:gd name="connsiteX6" fmla="*/ 598735 w 851733"/>
                  <a:gd name="connsiteY6" fmla="*/ 25400 h 826301"/>
                  <a:gd name="connsiteX7" fmla="*/ 601570 w 851733"/>
                  <a:gd name="connsiteY7" fmla="*/ 25400 h 826301"/>
                  <a:gd name="connsiteX8" fmla="*/ 627584 w 851733"/>
                  <a:gd name="connsiteY8" fmla="*/ 51414 h 826301"/>
                  <a:gd name="connsiteX9" fmla="*/ 627584 w 851733"/>
                  <a:gd name="connsiteY9" fmla="*/ 244475 h 826301"/>
                  <a:gd name="connsiteX10" fmla="*/ 665178 w 851733"/>
                  <a:gd name="connsiteY10" fmla="*/ 244475 h 826301"/>
                  <a:gd name="connsiteX11" fmla="*/ 665178 w 851733"/>
                  <a:gd name="connsiteY11" fmla="*/ 41889 h 826301"/>
                  <a:gd name="connsiteX12" fmla="*/ 691192 w 851733"/>
                  <a:gd name="connsiteY12" fmla="*/ 15875 h 826301"/>
                  <a:gd name="connsiteX13" fmla="*/ 694027 w 851733"/>
                  <a:gd name="connsiteY13" fmla="*/ 15875 h 826301"/>
                  <a:gd name="connsiteX14" fmla="*/ 720041 w 851733"/>
                  <a:gd name="connsiteY14" fmla="*/ 41889 h 826301"/>
                  <a:gd name="connsiteX15" fmla="*/ 720041 w 851733"/>
                  <a:gd name="connsiteY15" fmla="*/ 254599 h 826301"/>
                  <a:gd name="connsiteX16" fmla="*/ 736751 w 851733"/>
                  <a:gd name="connsiteY16" fmla="*/ 265865 h 826301"/>
                  <a:gd name="connsiteX17" fmla="*/ 850919 w 851733"/>
                  <a:gd name="connsiteY17" fmla="*/ 381736 h 826301"/>
                  <a:gd name="connsiteX18" fmla="*/ 670837 w 851733"/>
                  <a:gd name="connsiteY18" fmla="*/ 756539 h 826301"/>
                  <a:gd name="connsiteX19" fmla="*/ 142992 w 851733"/>
                  <a:gd name="connsiteY19" fmla="*/ 754161 h 826301"/>
                  <a:gd name="connsiteX20" fmla="*/ 10489 w 851733"/>
                  <a:gd name="connsiteY20" fmla="*/ 362705 h 826301"/>
                  <a:gd name="connsiteX21" fmla="*/ 93731 w 851733"/>
                  <a:gd name="connsiteY21" fmla="*/ 265865 h 826301"/>
                  <a:gd name="connsiteX22" fmla="*/ 110441 w 851733"/>
                  <a:gd name="connsiteY22" fmla="*/ 254599 h 826301"/>
                  <a:gd name="connsiteX23" fmla="*/ 110441 w 851733"/>
                  <a:gd name="connsiteY23" fmla="*/ 35539 h 826301"/>
                  <a:gd name="connsiteX24" fmla="*/ 136455 w 851733"/>
                  <a:gd name="connsiteY24" fmla="*/ 9525 h 826301"/>
                  <a:gd name="connsiteX25" fmla="*/ 139290 w 851733"/>
                  <a:gd name="connsiteY25" fmla="*/ 9525 h 826301"/>
                  <a:gd name="connsiteX26" fmla="*/ 165304 w 851733"/>
                  <a:gd name="connsiteY26" fmla="*/ 35539 h 826301"/>
                  <a:gd name="connsiteX27" fmla="*/ 165304 w 851733"/>
                  <a:gd name="connsiteY27" fmla="*/ 244475 h 826301"/>
                  <a:gd name="connsiteX28" fmla="*/ 202897 w 851733"/>
                  <a:gd name="connsiteY28" fmla="*/ 244475 h 826301"/>
                  <a:gd name="connsiteX29" fmla="*/ 202897 w 851733"/>
                  <a:gd name="connsiteY29" fmla="*/ 48239 h 826301"/>
                  <a:gd name="connsiteX30" fmla="*/ 228911 w 851733"/>
                  <a:gd name="connsiteY30" fmla="*/ 22225 h 826301"/>
                  <a:gd name="connsiteX31" fmla="*/ 231746 w 851733"/>
                  <a:gd name="connsiteY31" fmla="*/ 22225 h 826301"/>
                  <a:gd name="connsiteX32" fmla="*/ 257760 w 851733"/>
                  <a:gd name="connsiteY32" fmla="*/ 48239 h 826301"/>
                  <a:gd name="connsiteX33" fmla="*/ 257760 w 851733"/>
                  <a:gd name="connsiteY33" fmla="*/ 244475 h 826301"/>
                  <a:gd name="connsiteX34" fmla="*/ 295353 w 851733"/>
                  <a:gd name="connsiteY34" fmla="*/ 244475 h 826301"/>
                  <a:gd name="connsiteX35" fmla="*/ 295353 w 851733"/>
                  <a:gd name="connsiteY35" fmla="*/ 67797 h 826301"/>
                  <a:gd name="connsiteX36" fmla="*/ 321367 w 851733"/>
                  <a:gd name="connsiteY36" fmla="*/ 41783 h 826301"/>
                  <a:gd name="connsiteX37" fmla="*/ 324202 w 851733"/>
                  <a:gd name="connsiteY37" fmla="*/ 41783 h 826301"/>
                  <a:gd name="connsiteX38" fmla="*/ 350216 w 851733"/>
                  <a:gd name="connsiteY38" fmla="*/ 67797 h 826301"/>
                  <a:gd name="connsiteX39" fmla="*/ 350216 w 851733"/>
                  <a:gd name="connsiteY39" fmla="*/ 244475 h 826301"/>
                  <a:gd name="connsiteX40" fmla="*/ 387809 w 851733"/>
                  <a:gd name="connsiteY40" fmla="*/ 244475 h 826301"/>
                  <a:gd name="connsiteX41" fmla="*/ 387809 w 851733"/>
                  <a:gd name="connsiteY41" fmla="*/ 41889 h 826301"/>
                  <a:gd name="connsiteX42" fmla="*/ 413823 w 851733"/>
                  <a:gd name="connsiteY42" fmla="*/ 15875 h 826301"/>
                  <a:gd name="connsiteX43" fmla="*/ 416658 w 851733"/>
                  <a:gd name="connsiteY43" fmla="*/ 15875 h 826301"/>
                  <a:gd name="connsiteX44" fmla="*/ 442672 w 851733"/>
                  <a:gd name="connsiteY44" fmla="*/ 41889 h 826301"/>
                  <a:gd name="connsiteX45" fmla="*/ 442672 w 851733"/>
                  <a:gd name="connsiteY45" fmla="*/ 244475 h 826301"/>
                  <a:gd name="connsiteX46" fmla="*/ 480265 w 851733"/>
                  <a:gd name="connsiteY46" fmla="*/ 244475 h 826301"/>
                  <a:gd name="connsiteX47" fmla="*/ 480265 w 851733"/>
                  <a:gd name="connsiteY47" fmla="*/ 26014 h 826301"/>
                  <a:gd name="connsiteX48" fmla="*/ 506279 w 851733"/>
                  <a:gd name="connsiteY48" fmla="*/ 0 h 826301"/>
                  <a:gd name="connsiteX0" fmla="*/ 507512 w 852966"/>
                  <a:gd name="connsiteY0" fmla="*/ 0 h 835741"/>
                  <a:gd name="connsiteX1" fmla="*/ 510347 w 852966"/>
                  <a:gd name="connsiteY1" fmla="*/ 0 h 835741"/>
                  <a:gd name="connsiteX2" fmla="*/ 536361 w 852966"/>
                  <a:gd name="connsiteY2" fmla="*/ 26014 h 835741"/>
                  <a:gd name="connsiteX3" fmla="*/ 536361 w 852966"/>
                  <a:gd name="connsiteY3" fmla="*/ 244475 h 835741"/>
                  <a:gd name="connsiteX4" fmla="*/ 573954 w 852966"/>
                  <a:gd name="connsiteY4" fmla="*/ 244475 h 835741"/>
                  <a:gd name="connsiteX5" fmla="*/ 573954 w 852966"/>
                  <a:gd name="connsiteY5" fmla="*/ 51414 h 835741"/>
                  <a:gd name="connsiteX6" fmla="*/ 599968 w 852966"/>
                  <a:gd name="connsiteY6" fmla="*/ 25400 h 835741"/>
                  <a:gd name="connsiteX7" fmla="*/ 602803 w 852966"/>
                  <a:gd name="connsiteY7" fmla="*/ 25400 h 835741"/>
                  <a:gd name="connsiteX8" fmla="*/ 628817 w 852966"/>
                  <a:gd name="connsiteY8" fmla="*/ 51414 h 835741"/>
                  <a:gd name="connsiteX9" fmla="*/ 628817 w 852966"/>
                  <a:gd name="connsiteY9" fmla="*/ 244475 h 835741"/>
                  <a:gd name="connsiteX10" fmla="*/ 666411 w 852966"/>
                  <a:gd name="connsiteY10" fmla="*/ 244475 h 835741"/>
                  <a:gd name="connsiteX11" fmla="*/ 666411 w 852966"/>
                  <a:gd name="connsiteY11" fmla="*/ 41889 h 835741"/>
                  <a:gd name="connsiteX12" fmla="*/ 692425 w 852966"/>
                  <a:gd name="connsiteY12" fmla="*/ 15875 h 835741"/>
                  <a:gd name="connsiteX13" fmla="*/ 695260 w 852966"/>
                  <a:gd name="connsiteY13" fmla="*/ 15875 h 835741"/>
                  <a:gd name="connsiteX14" fmla="*/ 721274 w 852966"/>
                  <a:gd name="connsiteY14" fmla="*/ 41889 h 835741"/>
                  <a:gd name="connsiteX15" fmla="*/ 721274 w 852966"/>
                  <a:gd name="connsiteY15" fmla="*/ 254599 h 835741"/>
                  <a:gd name="connsiteX16" fmla="*/ 737984 w 852966"/>
                  <a:gd name="connsiteY16" fmla="*/ 265865 h 835741"/>
                  <a:gd name="connsiteX17" fmla="*/ 852152 w 852966"/>
                  <a:gd name="connsiteY17" fmla="*/ 381736 h 835741"/>
                  <a:gd name="connsiteX18" fmla="*/ 672070 w 852966"/>
                  <a:gd name="connsiteY18" fmla="*/ 756539 h 835741"/>
                  <a:gd name="connsiteX19" fmla="*/ 144225 w 852966"/>
                  <a:gd name="connsiteY19" fmla="*/ 754161 h 835741"/>
                  <a:gd name="connsiteX20" fmla="*/ 11722 w 852966"/>
                  <a:gd name="connsiteY20" fmla="*/ 362705 h 835741"/>
                  <a:gd name="connsiteX21" fmla="*/ 94964 w 852966"/>
                  <a:gd name="connsiteY21" fmla="*/ 265865 h 835741"/>
                  <a:gd name="connsiteX22" fmla="*/ 111674 w 852966"/>
                  <a:gd name="connsiteY22" fmla="*/ 254599 h 835741"/>
                  <a:gd name="connsiteX23" fmla="*/ 111674 w 852966"/>
                  <a:gd name="connsiteY23" fmla="*/ 35539 h 835741"/>
                  <a:gd name="connsiteX24" fmla="*/ 137688 w 852966"/>
                  <a:gd name="connsiteY24" fmla="*/ 9525 h 835741"/>
                  <a:gd name="connsiteX25" fmla="*/ 140523 w 852966"/>
                  <a:gd name="connsiteY25" fmla="*/ 9525 h 835741"/>
                  <a:gd name="connsiteX26" fmla="*/ 166537 w 852966"/>
                  <a:gd name="connsiteY26" fmla="*/ 35539 h 835741"/>
                  <a:gd name="connsiteX27" fmla="*/ 166537 w 852966"/>
                  <a:gd name="connsiteY27" fmla="*/ 244475 h 835741"/>
                  <a:gd name="connsiteX28" fmla="*/ 204130 w 852966"/>
                  <a:gd name="connsiteY28" fmla="*/ 244475 h 835741"/>
                  <a:gd name="connsiteX29" fmla="*/ 204130 w 852966"/>
                  <a:gd name="connsiteY29" fmla="*/ 48239 h 835741"/>
                  <a:gd name="connsiteX30" fmla="*/ 230144 w 852966"/>
                  <a:gd name="connsiteY30" fmla="*/ 22225 h 835741"/>
                  <a:gd name="connsiteX31" fmla="*/ 232979 w 852966"/>
                  <a:gd name="connsiteY31" fmla="*/ 22225 h 835741"/>
                  <a:gd name="connsiteX32" fmla="*/ 258993 w 852966"/>
                  <a:gd name="connsiteY32" fmla="*/ 48239 h 835741"/>
                  <a:gd name="connsiteX33" fmla="*/ 258993 w 852966"/>
                  <a:gd name="connsiteY33" fmla="*/ 244475 h 835741"/>
                  <a:gd name="connsiteX34" fmla="*/ 296586 w 852966"/>
                  <a:gd name="connsiteY34" fmla="*/ 244475 h 835741"/>
                  <a:gd name="connsiteX35" fmla="*/ 296586 w 852966"/>
                  <a:gd name="connsiteY35" fmla="*/ 67797 h 835741"/>
                  <a:gd name="connsiteX36" fmla="*/ 322600 w 852966"/>
                  <a:gd name="connsiteY36" fmla="*/ 41783 h 835741"/>
                  <a:gd name="connsiteX37" fmla="*/ 325435 w 852966"/>
                  <a:gd name="connsiteY37" fmla="*/ 41783 h 835741"/>
                  <a:gd name="connsiteX38" fmla="*/ 351449 w 852966"/>
                  <a:gd name="connsiteY38" fmla="*/ 67797 h 835741"/>
                  <a:gd name="connsiteX39" fmla="*/ 351449 w 852966"/>
                  <a:gd name="connsiteY39" fmla="*/ 244475 h 835741"/>
                  <a:gd name="connsiteX40" fmla="*/ 389042 w 852966"/>
                  <a:gd name="connsiteY40" fmla="*/ 244475 h 835741"/>
                  <a:gd name="connsiteX41" fmla="*/ 389042 w 852966"/>
                  <a:gd name="connsiteY41" fmla="*/ 41889 h 835741"/>
                  <a:gd name="connsiteX42" fmla="*/ 415056 w 852966"/>
                  <a:gd name="connsiteY42" fmla="*/ 15875 h 835741"/>
                  <a:gd name="connsiteX43" fmla="*/ 417891 w 852966"/>
                  <a:gd name="connsiteY43" fmla="*/ 15875 h 835741"/>
                  <a:gd name="connsiteX44" fmla="*/ 443905 w 852966"/>
                  <a:gd name="connsiteY44" fmla="*/ 41889 h 835741"/>
                  <a:gd name="connsiteX45" fmla="*/ 443905 w 852966"/>
                  <a:gd name="connsiteY45" fmla="*/ 244475 h 835741"/>
                  <a:gd name="connsiteX46" fmla="*/ 481498 w 852966"/>
                  <a:gd name="connsiteY46" fmla="*/ 244475 h 835741"/>
                  <a:gd name="connsiteX47" fmla="*/ 481498 w 852966"/>
                  <a:gd name="connsiteY47" fmla="*/ 26014 h 835741"/>
                  <a:gd name="connsiteX48" fmla="*/ 507512 w 852966"/>
                  <a:gd name="connsiteY48" fmla="*/ 0 h 835741"/>
                  <a:gd name="connsiteX0" fmla="*/ 507512 w 860520"/>
                  <a:gd name="connsiteY0" fmla="*/ 0 h 835741"/>
                  <a:gd name="connsiteX1" fmla="*/ 510347 w 860520"/>
                  <a:gd name="connsiteY1" fmla="*/ 0 h 835741"/>
                  <a:gd name="connsiteX2" fmla="*/ 536361 w 860520"/>
                  <a:gd name="connsiteY2" fmla="*/ 26014 h 835741"/>
                  <a:gd name="connsiteX3" fmla="*/ 536361 w 860520"/>
                  <a:gd name="connsiteY3" fmla="*/ 244475 h 835741"/>
                  <a:gd name="connsiteX4" fmla="*/ 573954 w 860520"/>
                  <a:gd name="connsiteY4" fmla="*/ 244475 h 835741"/>
                  <a:gd name="connsiteX5" fmla="*/ 573954 w 860520"/>
                  <a:gd name="connsiteY5" fmla="*/ 51414 h 835741"/>
                  <a:gd name="connsiteX6" fmla="*/ 599968 w 860520"/>
                  <a:gd name="connsiteY6" fmla="*/ 25400 h 835741"/>
                  <a:gd name="connsiteX7" fmla="*/ 602803 w 860520"/>
                  <a:gd name="connsiteY7" fmla="*/ 25400 h 835741"/>
                  <a:gd name="connsiteX8" fmla="*/ 628817 w 860520"/>
                  <a:gd name="connsiteY8" fmla="*/ 51414 h 835741"/>
                  <a:gd name="connsiteX9" fmla="*/ 628817 w 860520"/>
                  <a:gd name="connsiteY9" fmla="*/ 244475 h 835741"/>
                  <a:gd name="connsiteX10" fmla="*/ 666411 w 860520"/>
                  <a:gd name="connsiteY10" fmla="*/ 244475 h 835741"/>
                  <a:gd name="connsiteX11" fmla="*/ 666411 w 860520"/>
                  <a:gd name="connsiteY11" fmla="*/ 41889 h 835741"/>
                  <a:gd name="connsiteX12" fmla="*/ 692425 w 860520"/>
                  <a:gd name="connsiteY12" fmla="*/ 15875 h 835741"/>
                  <a:gd name="connsiteX13" fmla="*/ 695260 w 860520"/>
                  <a:gd name="connsiteY13" fmla="*/ 15875 h 835741"/>
                  <a:gd name="connsiteX14" fmla="*/ 721274 w 860520"/>
                  <a:gd name="connsiteY14" fmla="*/ 41889 h 835741"/>
                  <a:gd name="connsiteX15" fmla="*/ 721274 w 860520"/>
                  <a:gd name="connsiteY15" fmla="*/ 254599 h 835741"/>
                  <a:gd name="connsiteX16" fmla="*/ 737984 w 860520"/>
                  <a:gd name="connsiteY16" fmla="*/ 265865 h 835741"/>
                  <a:gd name="connsiteX17" fmla="*/ 852152 w 860520"/>
                  <a:gd name="connsiteY17" fmla="*/ 381736 h 835741"/>
                  <a:gd name="connsiteX18" fmla="*/ 672070 w 860520"/>
                  <a:gd name="connsiteY18" fmla="*/ 756539 h 835741"/>
                  <a:gd name="connsiteX19" fmla="*/ 144225 w 860520"/>
                  <a:gd name="connsiteY19" fmla="*/ 754161 h 835741"/>
                  <a:gd name="connsiteX20" fmla="*/ 11722 w 860520"/>
                  <a:gd name="connsiteY20" fmla="*/ 362705 h 835741"/>
                  <a:gd name="connsiteX21" fmla="*/ 94964 w 860520"/>
                  <a:gd name="connsiteY21" fmla="*/ 265865 h 835741"/>
                  <a:gd name="connsiteX22" fmla="*/ 111674 w 860520"/>
                  <a:gd name="connsiteY22" fmla="*/ 254599 h 835741"/>
                  <a:gd name="connsiteX23" fmla="*/ 111674 w 860520"/>
                  <a:gd name="connsiteY23" fmla="*/ 35539 h 835741"/>
                  <a:gd name="connsiteX24" fmla="*/ 137688 w 860520"/>
                  <a:gd name="connsiteY24" fmla="*/ 9525 h 835741"/>
                  <a:gd name="connsiteX25" fmla="*/ 140523 w 860520"/>
                  <a:gd name="connsiteY25" fmla="*/ 9525 h 835741"/>
                  <a:gd name="connsiteX26" fmla="*/ 166537 w 860520"/>
                  <a:gd name="connsiteY26" fmla="*/ 35539 h 835741"/>
                  <a:gd name="connsiteX27" fmla="*/ 166537 w 860520"/>
                  <a:gd name="connsiteY27" fmla="*/ 244475 h 835741"/>
                  <a:gd name="connsiteX28" fmla="*/ 204130 w 860520"/>
                  <a:gd name="connsiteY28" fmla="*/ 244475 h 835741"/>
                  <a:gd name="connsiteX29" fmla="*/ 204130 w 860520"/>
                  <a:gd name="connsiteY29" fmla="*/ 48239 h 835741"/>
                  <a:gd name="connsiteX30" fmla="*/ 230144 w 860520"/>
                  <a:gd name="connsiteY30" fmla="*/ 22225 h 835741"/>
                  <a:gd name="connsiteX31" fmla="*/ 232979 w 860520"/>
                  <a:gd name="connsiteY31" fmla="*/ 22225 h 835741"/>
                  <a:gd name="connsiteX32" fmla="*/ 258993 w 860520"/>
                  <a:gd name="connsiteY32" fmla="*/ 48239 h 835741"/>
                  <a:gd name="connsiteX33" fmla="*/ 258993 w 860520"/>
                  <a:gd name="connsiteY33" fmla="*/ 244475 h 835741"/>
                  <a:gd name="connsiteX34" fmla="*/ 296586 w 860520"/>
                  <a:gd name="connsiteY34" fmla="*/ 244475 h 835741"/>
                  <a:gd name="connsiteX35" fmla="*/ 296586 w 860520"/>
                  <a:gd name="connsiteY35" fmla="*/ 67797 h 835741"/>
                  <a:gd name="connsiteX36" fmla="*/ 322600 w 860520"/>
                  <a:gd name="connsiteY36" fmla="*/ 41783 h 835741"/>
                  <a:gd name="connsiteX37" fmla="*/ 325435 w 860520"/>
                  <a:gd name="connsiteY37" fmla="*/ 41783 h 835741"/>
                  <a:gd name="connsiteX38" fmla="*/ 351449 w 860520"/>
                  <a:gd name="connsiteY38" fmla="*/ 67797 h 835741"/>
                  <a:gd name="connsiteX39" fmla="*/ 351449 w 860520"/>
                  <a:gd name="connsiteY39" fmla="*/ 244475 h 835741"/>
                  <a:gd name="connsiteX40" fmla="*/ 389042 w 860520"/>
                  <a:gd name="connsiteY40" fmla="*/ 244475 h 835741"/>
                  <a:gd name="connsiteX41" fmla="*/ 389042 w 860520"/>
                  <a:gd name="connsiteY41" fmla="*/ 41889 h 835741"/>
                  <a:gd name="connsiteX42" fmla="*/ 415056 w 860520"/>
                  <a:gd name="connsiteY42" fmla="*/ 15875 h 835741"/>
                  <a:gd name="connsiteX43" fmla="*/ 417891 w 860520"/>
                  <a:gd name="connsiteY43" fmla="*/ 15875 h 835741"/>
                  <a:gd name="connsiteX44" fmla="*/ 443905 w 860520"/>
                  <a:gd name="connsiteY44" fmla="*/ 41889 h 835741"/>
                  <a:gd name="connsiteX45" fmla="*/ 443905 w 860520"/>
                  <a:gd name="connsiteY45" fmla="*/ 244475 h 835741"/>
                  <a:gd name="connsiteX46" fmla="*/ 481498 w 860520"/>
                  <a:gd name="connsiteY46" fmla="*/ 244475 h 835741"/>
                  <a:gd name="connsiteX47" fmla="*/ 481498 w 860520"/>
                  <a:gd name="connsiteY47" fmla="*/ 26014 h 835741"/>
                  <a:gd name="connsiteX48" fmla="*/ 507512 w 860520"/>
                  <a:gd name="connsiteY48" fmla="*/ 0 h 835741"/>
                  <a:gd name="connsiteX0" fmla="*/ 507512 w 853692"/>
                  <a:gd name="connsiteY0" fmla="*/ 0 h 835741"/>
                  <a:gd name="connsiteX1" fmla="*/ 510347 w 853692"/>
                  <a:gd name="connsiteY1" fmla="*/ 0 h 835741"/>
                  <a:gd name="connsiteX2" fmla="*/ 536361 w 853692"/>
                  <a:gd name="connsiteY2" fmla="*/ 26014 h 835741"/>
                  <a:gd name="connsiteX3" fmla="*/ 536361 w 853692"/>
                  <a:gd name="connsiteY3" fmla="*/ 244475 h 835741"/>
                  <a:gd name="connsiteX4" fmla="*/ 573954 w 853692"/>
                  <a:gd name="connsiteY4" fmla="*/ 244475 h 835741"/>
                  <a:gd name="connsiteX5" fmla="*/ 573954 w 853692"/>
                  <a:gd name="connsiteY5" fmla="*/ 51414 h 835741"/>
                  <a:gd name="connsiteX6" fmla="*/ 599968 w 853692"/>
                  <a:gd name="connsiteY6" fmla="*/ 25400 h 835741"/>
                  <a:gd name="connsiteX7" fmla="*/ 602803 w 853692"/>
                  <a:gd name="connsiteY7" fmla="*/ 25400 h 835741"/>
                  <a:gd name="connsiteX8" fmla="*/ 628817 w 853692"/>
                  <a:gd name="connsiteY8" fmla="*/ 51414 h 835741"/>
                  <a:gd name="connsiteX9" fmla="*/ 628817 w 853692"/>
                  <a:gd name="connsiteY9" fmla="*/ 244475 h 835741"/>
                  <a:gd name="connsiteX10" fmla="*/ 666411 w 853692"/>
                  <a:gd name="connsiteY10" fmla="*/ 244475 h 835741"/>
                  <a:gd name="connsiteX11" fmla="*/ 666411 w 853692"/>
                  <a:gd name="connsiteY11" fmla="*/ 41889 h 835741"/>
                  <a:gd name="connsiteX12" fmla="*/ 692425 w 853692"/>
                  <a:gd name="connsiteY12" fmla="*/ 15875 h 835741"/>
                  <a:gd name="connsiteX13" fmla="*/ 695260 w 853692"/>
                  <a:gd name="connsiteY13" fmla="*/ 15875 h 835741"/>
                  <a:gd name="connsiteX14" fmla="*/ 721274 w 853692"/>
                  <a:gd name="connsiteY14" fmla="*/ 41889 h 835741"/>
                  <a:gd name="connsiteX15" fmla="*/ 721274 w 853692"/>
                  <a:gd name="connsiteY15" fmla="*/ 254599 h 835741"/>
                  <a:gd name="connsiteX16" fmla="*/ 757015 w 853692"/>
                  <a:gd name="connsiteY16" fmla="*/ 258728 h 835741"/>
                  <a:gd name="connsiteX17" fmla="*/ 852152 w 853692"/>
                  <a:gd name="connsiteY17" fmla="*/ 381736 h 835741"/>
                  <a:gd name="connsiteX18" fmla="*/ 672070 w 853692"/>
                  <a:gd name="connsiteY18" fmla="*/ 756539 h 835741"/>
                  <a:gd name="connsiteX19" fmla="*/ 144225 w 853692"/>
                  <a:gd name="connsiteY19" fmla="*/ 754161 h 835741"/>
                  <a:gd name="connsiteX20" fmla="*/ 11722 w 853692"/>
                  <a:gd name="connsiteY20" fmla="*/ 362705 h 835741"/>
                  <a:gd name="connsiteX21" fmla="*/ 94964 w 853692"/>
                  <a:gd name="connsiteY21" fmla="*/ 265865 h 835741"/>
                  <a:gd name="connsiteX22" fmla="*/ 111674 w 853692"/>
                  <a:gd name="connsiteY22" fmla="*/ 254599 h 835741"/>
                  <a:gd name="connsiteX23" fmla="*/ 111674 w 853692"/>
                  <a:gd name="connsiteY23" fmla="*/ 35539 h 835741"/>
                  <a:gd name="connsiteX24" fmla="*/ 137688 w 853692"/>
                  <a:gd name="connsiteY24" fmla="*/ 9525 h 835741"/>
                  <a:gd name="connsiteX25" fmla="*/ 140523 w 853692"/>
                  <a:gd name="connsiteY25" fmla="*/ 9525 h 835741"/>
                  <a:gd name="connsiteX26" fmla="*/ 166537 w 853692"/>
                  <a:gd name="connsiteY26" fmla="*/ 35539 h 835741"/>
                  <a:gd name="connsiteX27" fmla="*/ 166537 w 853692"/>
                  <a:gd name="connsiteY27" fmla="*/ 244475 h 835741"/>
                  <a:gd name="connsiteX28" fmla="*/ 204130 w 853692"/>
                  <a:gd name="connsiteY28" fmla="*/ 244475 h 835741"/>
                  <a:gd name="connsiteX29" fmla="*/ 204130 w 853692"/>
                  <a:gd name="connsiteY29" fmla="*/ 48239 h 835741"/>
                  <a:gd name="connsiteX30" fmla="*/ 230144 w 853692"/>
                  <a:gd name="connsiteY30" fmla="*/ 22225 h 835741"/>
                  <a:gd name="connsiteX31" fmla="*/ 232979 w 853692"/>
                  <a:gd name="connsiteY31" fmla="*/ 22225 h 835741"/>
                  <a:gd name="connsiteX32" fmla="*/ 258993 w 853692"/>
                  <a:gd name="connsiteY32" fmla="*/ 48239 h 835741"/>
                  <a:gd name="connsiteX33" fmla="*/ 258993 w 853692"/>
                  <a:gd name="connsiteY33" fmla="*/ 244475 h 835741"/>
                  <a:gd name="connsiteX34" fmla="*/ 296586 w 853692"/>
                  <a:gd name="connsiteY34" fmla="*/ 244475 h 835741"/>
                  <a:gd name="connsiteX35" fmla="*/ 296586 w 853692"/>
                  <a:gd name="connsiteY35" fmla="*/ 67797 h 835741"/>
                  <a:gd name="connsiteX36" fmla="*/ 322600 w 853692"/>
                  <a:gd name="connsiteY36" fmla="*/ 41783 h 835741"/>
                  <a:gd name="connsiteX37" fmla="*/ 325435 w 853692"/>
                  <a:gd name="connsiteY37" fmla="*/ 41783 h 835741"/>
                  <a:gd name="connsiteX38" fmla="*/ 351449 w 853692"/>
                  <a:gd name="connsiteY38" fmla="*/ 67797 h 835741"/>
                  <a:gd name="connsiteX39" fmla="*/ 351449 w 853692"/>
                  <a:gd name="connsiteY39" fmla="*/ 244475 h 835741"/>
                  <a:gd name="connsiteX40" fmla="*/ 389042 w 853692"/>
                  <a:gd name="connsiteY40" fmla="*/ 244475 h 835741"/>
                  <a:gd name="connsiteX41" fmla="*/ 389042 w 853692"/>
                  <a:gd name="connsiteY41" fmla="*/ 41889 h 835741"/>
                  <a:gd name="connsiteX42" fmla="*/ 415056 w 853692"/>
                  <a:gd name="connsiteY42" fmla="*/ 15875 h 835741"/>
                  <a:gd name="connsiteX43" fmla="*/ 417891 w 853692"/>
                  <a:gd name="connsiteY43" fmla="*/ 15875 h 835741"/>
                  <a:gd name="connsiteX44" fmla="*/ 443905 w 853692"/>
                  <a:gd name="connsiteY44" fmla="*/ 41889 h 835741"/>
                  <a:gd name="connsiteX45" fmla="*/ 443905 w 853692"/>
                  <a:gd name="connsiteY45" fmla="*/ 244475 h 835741"/>
                  <a:gd name="connsiteX46" fmla="*/ 481498 w 853692"/>
                  <a:gd name="connsiteY46" fmla="*/ 244475 h 835741"/>
                  <a:gd name="connsiteX47" fmla="*/ 481498 w 853692"/>
                  <a:gd name="connsiteY47" fmla="*/ 26014 h 835741"/>
                  <a:gd name="connsiteX48" fmla="*/ 507512 w 853692"/>
                  <a:gd name="connsiteY48" fmla="*/ 0 h 835741"/>
                  <a:gd name="connsiteX0" fmla="*/ 507512 w 862138"/>
                  <a:gd name="connsiteY0" fmla="*/ 0 h 835741"/>
                  <a:gd name="connsiteX1" fmla="*/ 510347 w 862138"/>
                  <a:gd name="connsiteY1" fmla="*/ 0 h 835741"/>
                  <a:gd name="connsiteX2" fmla="*/ 536361 w 862138"/>
                  <a:gd name="connsiteY2" fmla="*/ 26014 h 835741"/>
                  <a:gd name="connsiteX3" fmla="*/ 536361 w 862138"/>
                  <a:gd name="connsiteY3" fmla="*/ 244475 h 835741"/>
                  <a:gd name="connsiteX4" fmla="*/ 573954 w 862138"/>
                  <a:gd name="connsiteY4" fmla="*/ 244475 h 835741"/>
                  <a:gd name="connsiteX5" fmla="*/ 573954 w 862138"/>
                  <a:gd name="connsiteY5" fmla="*/ 51414 h 835741"/>
                  <a:gd name="connsiteX6" fmla="*/ 599968 w 862138"/>
                  <a:gd name="connsiteY6" fmla="*/ 25400 h 835741"/>
                  <a:gd name="connsiteX7" fmla="*/ 602803 w 862138"/>
                  <a:gd name="connsiteY7" fmla="*/ 25400 h 835741"/>
                  <a:gd name="connsiteX8" fmla="*/ 628817 w 862138"/>
                  <a:gd name="connsiteY8" fmla="*/ 51414 h 835741"/>
                  <a:gd name="connsiteX9" fmla="*/ 628817 w 862138"/>
                  <a:gd name="connsiteY9" fmla="*/ 244475 h 835741"/>
                  <a:gd name="connsiteX10" fmla="*/ 666411 w 862138"/>
                  <a:gd name="connsiteY10" fmla="*/ 244475 h 835741"/>
                  <a:gd name="connsiteX11" fmla="*/ 666411 w 862138"/>
                  <a:gd name="connsiteY11" fmla="*/ 41889 h 835741"/>
                  <a:gd name="connsiteX12" fmla="*/ 692425 w 862138"/>
                  <a:gd name="connsiteY12" fmla="*/ 15875 h 835741"/>
                  <a:gd name="connsiteX13" fmla="*/ 695260 w 862138"/>
                  <a:gd name="connsiteY13" fmla="*/ 15875 h 835741"/>
                  <a:gd name="connsiteX14" fmla="*/ 721274 w 862138"/>
                  <a:gd name="connsiteY14" fmla="*/ 41889 h 835741"/>
                  <a:gd name="connsiteX15" fmla="*/ 721274 w 862138"/>
                  <a:gd name="connsiteY15" fmla="*/ 254599 h 835741"/>
                  <a:gd name="connsiteX16" fmla="*/ 757015 w 862138"/>
                  <a:gd name="connsiteY16" fmla="*/ 258728 h 835741"/>
                  <a:gd name="connsiteX17" fmla="*/ 852152 w 862138"/>
                  <a:gd name="connsiteY17" fmla="*/ 381736 h 835741"/>
                  <a:gd name="connsiteX18" fmla="*/ 672070 w 862138"/>
                  <a:gd name="connsiteY18" fmla="*/ 756539 h 835741"/>
                  <a:gd name="connsiteX19" fmla="*/ 144225 w 862138"/>
                  <a:gd name="connsiteY19" fmla="*/ 754161 h 835741"/>
                  <a:gd name="connsiteX20" fmla="*/ 11722 w 862138"/>
                  <a:gd name="connsiteY20" fmla="*/ 362705 h 835741"/>
                  <a:gd name="connsiteX21" fmla="*/ 94964 w 862138"/>
                  <a:gd name="connsiteY21" fmla="*/ 265865 h 835741"/>
                  <a:gd name="connsiteX22" fmla="*/ 111674 w 862138"/>
                  <a:gd name="connsiteY22" fmla="*/ 254599 h 835741"/>
                  <a:gd name="connsiteX23" fmla="*/ 111674 w 862138"/>
                  <a:gd name="connsiteY23" fmla="*/ 35539 h 835741"/>
                  <a:gd name="connsiteX24" fmla="*/ 137688 w 862138"/>
                  <a:gd name="connsiteY24" fmla="*/ 9525 h 835741"/>
                  <a:gd name="connsiteX25" fmla="*/ 140523 w 862138"/>
                  <a:gd name="connsiteY25" fmla="*/ 9525 h 835741"/>
                  <a:gd name="connsiteX26" fmla="*/ 166537 w 862138"/>
                  <a:gd name="connsiteY26" fmla="*/ 35539 h 835741"/>
                  <a:gd name="connsiteX27" fmla="*/ 166537 w 862138"/>
                  <a:gd name="connsiteY27" fmla="*/ 244475 h 835741"/>
                  <a:gd name="connsiteX28" fmla="*/ 204130 w 862138"/>
                  <a:gd name="connsiteY28" fmla="*/ 244475 h 835741"/>
                  <a:gd name="connsiteX29" fmla="*/ 204130 w 862138"/>
                  <a:gd name="connsiteY29" fmla="*/ 48239 h 835741"/>
                  <a:gd name="connsiteX30" fmla="*/ 230144 w 862138"/>
                  <a:gd name="connsiteY30" fmla="*/ 22225 h 835741"/>
                  <a:gd name="connsiteX31" fmla="*/ 232979 w 862138"/>
                  <a:gd name="connsiteY31" fmla="*/ 22225 h 835741"/>
                  <a:gd name="connsiteX32" fmla="*/ 258993 w 862138"/>
                  <a:gd name="connsiteY32" fmla="*/ 48239 h 835741"/>
                  <a:gd name="connsiteX33" fmla="*/ 258993 w 862138"/>
                  <a:gd name="connsiteY33" fmla="*/ 244475 h 835741"/>
                  <a:gd name="connsiteX34" fmla="*/ 296586 w 862138"/>
                  <a:gd name="connsiteY34" fmla="*/ 244475 h 835741"/>
                  <a:gd name="connsiteX35" fmla="*/ 296586 w 862138"/>
                  <a:gd name="connsiteY35" fmla="*/ 67797 h 835741"/>
                  <a:gd name="connsiteX36" fmla="*/ 322600 w 862138"/>
                  <a:gd name="connsiteY36" fmla="*/ 41783 h 835741"/>
                  <a:gd name="connsiteX37" fmla="*/ 325435 w 862138"/>
                  <a:gd name="connsiteY37" fmla="*/ 41783 h 835741"/>
                  <a:gd name="connsiteX38" fmla="*/ 351449 w 862138"/>
                  <a:gd name="connsiteY38" fmla="*/ 67797 h 835741"/>
                  <a:gd name="connsiteX39" fmla="*/ 351449 w 862138"/>
                  <a:gd name="connsiteY39" fmla="*/ 244475 h 835741"/>
                  <a:gd name="connsiteX40" fmla="*/ 389042 w 862138"/>
                  <a:gd name="connsiteY40" fmla="*/ 244475 h 835741"/>
                  <a:gd name="connsiteX41" fmla="*/ 389042 w 862138"/>
                  <a:gd name="connsiteY41" fmla="*/ 41889 h 835741"/>
                  <a:gd name="connsiteX42" fmla="*/ 415056 w 862138"/>
                  <a:gd name="connsiteY42" fmla="*/ 15875 h 835741"/>
                  <a:gd name="connsiteX43" fmla="*/ 417891 w 862138"/>
                  <a:gd name="connsiteY43" fmla="*/ 15875 h 835741"/>
                  <a:gd name="connsiteX44" fmla="*/ 443905 w 862138"/>
                  <a:gd name="connsiteY44" fmla="*/ 41889 h 835741"/>
                  <a:gd name="connsiteX45" fmla="*/ 443905 w 862138"/>
                  <a:gd name="connsiteY45" fmla="*/ 244475 h 835741"/>
                  <a:gd name="connsiteX46" fmla="*/ 481498 w 862138"/>
                  <a:gd name="connsiteY46" fmla="*/ 244475 h 835741"/>
                  <a:gd name="connsiteX47" fmla="*/ 481498 w 862138"/>
                  <a:gd name="connsiteY47" fmla="*/ 26014 h 835741"/>
                  <a:gd name="connsiteX48" fmla="*/ 507512 w 862138"/>
                  <a:gd name="connsiteY48" fmla="*/ 0 h 835741"/>
                  <a:gd name="connsiteX0" fmla="*/ 507512 w 862138"/>
                  <a:gd name="connsiteY0" fmla="*/ 0 h 835741"/>
                  <a:gd name="connsiteX1" fmla="*/ 510347 w 862138"/>
                  <a:gd name="connsiteY1" fmla="*/ 0 h 835741"/>
                  <a:gd name="connsiteX2" fmla="*/ 536361 w 862138"/>
                  <a:gd name="connsiteY2" fmla="*/ 26014 h 835741"/>
                  <a:gd name="connsiteX3" fmla="*/ 536361 w 862138"/>
                  <a:gd name="connsiteY3" fmla="*/ 244475 h 835741"/>
                  <a:gd name="connsiteX4" fmla="*/ 573954 w 862138"/>
                  <a:gd name="connsiteY4" fmla="*/ 244475 h 835741"/>
                  <a:gd name="connsiteX5" fmla="*/ 573954 w 862138"/>
                  <a:gd name="connsiteY5" fmla="*/ 51414 h 835741"/>
                  <a:gd name="connsiteX6" fmla="*/ 599968 w 862138"/>
                  <a:gd name="connsiteY6" fmla="*/ 25400 h 835741"/>
                  <a:gd name="connsiteX7" fmla="*/ 602803 w 862138"/>
                  <a:gd name="connsiteY7" fmla="*/ 25400 h 835741"/>
                  <a:gd name="connsiteX8" fmla="*/ 628817 w 862138"/>
                  <a:gd name="connsiteY8" fmla="*/ 51414 h 835741"/>
                  <a:gd name="connsiteX9" fmla="*/ 628817 w 862138"/>
                  <a:gd name="connsiteY9" fmla="*/ 244475 h 835741"/>
                  <a:gd name="connsiteX10" fmla="*/ 666411 w 862138"/>
                  <a:gd name="connsiteY10" fmla="*/ 244475 h 835741"/>
                  <a:gd name="connsiteX11" fmla="*/ 666411 w 862138"/>
                  <a:gd name="connsiteY11" fmla="*/ 41889 h 835741"/>
                  <a:gd name="connsiteX12" fmla="*/ 692425 w 862138"/>
                  <a:gd name="connsiteY12" fmla="*/ 15875 h 835741"/>
                  <a:gd name="connsiteX13" fmla="*/ 695260 w 862138"/>
                  <a:gd name="connsiteY13" fmla="*/ 15875 h 835741"/>
                  <a:gd name="connsiteX14" fmla="*/ 721274 w 862138"/>
                  <a:gd name="connsiteY14" fmla="*/ 41889 h 835741"/>
                  <a:gd name="connsiteX15" fmla="*/ 757015 w 862138"/>
                  <a:gd name="connsiteY15" fmla="*/ 258728 h 835741"/>
                  <a:gd name="connsiteX16" fmla="*/ 852152 w 862138"/>
                  <a:gd name="connsiteY16" fmla="*/ 381736 h 835741"/>
                  <a:gd name="connsiteX17" fmla="*/ 672070 w 862138"/>
                  <a:gd name="connsiteY17" fmla="*/ 756539 h 835741"/>
                  <a:gd name="connsiteX18" fmla="*/ 144225 w 862138"/>
                  <a:gd name="connsiteY18" fmla="*/ 754161 h 835741"/>
                  <a:gd name="connsiteX19" fmla="*/ 11722 w 862138"/>
                  <a:gd name="connsiteY19" fmla="*/ 362705 h 835741"/>
                  <a:gd name="connsiteX20" fmla="*/ 94964 w 862138"/>
                  <a:gd name="connsiteY20" fmla="*/ 265865 h 835741"/>
                  <a:gd name="connsiteX21" fmla="*/ 111674 w 862138"/>
                  <a:gd name="connsiteY21" fmla="*/ 254599 h 835741"/>
                  <a:gd name="connsiteX22" fmla="*/ 111674 w 862138"/>
                  <a:gd name="connsiteY22" fmla="*/ 35539 h 835741"/>
                  <a:gd name="connsiteX23" fmla="*/ 137688 w 862138"/>
                  <a:gd name="connsiteY23" fmla="*/ 9525 h 835741"/>
                  <a:gd name="connsiteX24" fmla="*/ 140523 w 862138"/>
                  <a:gd name="connsiteY24" fmla="*/ 9525 h 835741"/>
                  <a:gd name="connsiteX25" fmla="*/ 166537 w 862138"/>
                  <a:gd name="connsiteY25" fmla="*/ 35539 h 835741"/>
                  <a:gd name="connsiteX26" fmla="*/ 166537 w 862138"/>
                  <a:gd name="connsiteY26" fmla="*/ 244475 h 835741"/>
                  <a:gd name="connsiteX27" fmla="*/ 204130 w 862138"/>
                  <a:gd name="connsiteY27" fmla="*/ 244475 h 835741"/>
                  <a:gd name="connsiteX28" fmla="*/ 204130 w 862138"/>
                  <a:gd name="connsiteY28" fmla="*/ 48239 h 835741"/>
                  <a:gd name="connsiteX29" fmla="*/ 230144 w 862138"/>
                  <a:gd name="connsiteY29" fmla="*/ 22225 h 835741"/>
                  <a:gd name="connsiteX30" fmla="*/ 232979 w 862138"/>
                  <a:gd name="connsiteY30" fmla="*/ 22225 h 835741"/>
                  <a:gd name="connsiteX31" fmla="*/ 258993 w 862138"/>
                  <a:gd name="connsiteY31" fmla="*/ 48239 h 835741"/>
                  <a:gd name="connsiteX32" fmla="*/ 258993 w 862138"/>
                  <a:gd name="connsiteY32" fmla="*/ 244475 h 835741"/>
                  <a:gd name="connsiteX33" fmla="*/ 296586 w 862138"/>
                  <a:gd name="connsiteY33" fmla="*/ 244475 h 835741"/>
                  <a:gd name="connsiteX34" fmla="*/ 296586 w 862138"/>
                  <a:gd name="connsiteY34" fmla="*/ 67797 h 835741"/>
                  <a:gd name="connsiteX35" fmla="*/ 322600 w 862138"/>
                  <a:gd name="connsiteY35" fmla="*/ 41783 h 835741"/>
                  <a:gd name="connsiteX36" fmla="*/ 325435 w 862138"/>
                  <a:gd name="connsiteY36" fmla="*/ 41783 h 835741"/>
                  <a:gd name="connsiteX37" fmla="*/ 351449 w 862138"/>
                  <a:gd name="connsiteY37" fmla="*/ 67797 h 835741"/>
                  <a:gd name="connsiteX38" fmla="*/ 351449 w 862138"/>
                  <a:gd name="connsiteY38" fmla="*/ 244475 h 835741"/>
                  <a:gd name="connsiteX39" fmla="*/ 389042 w 862138"/>
                  <a:gd name="connsiteY39" fmla="*/ 244475 h 835741"/>
                  <a:gd name="connsiteX40" fmla="*/ 389042 w 862138"/>
                  <a:gd name="connsiteY40" fmla="*/ 41889 h 835741"/>
                  <a:gd name="connsiteX41" fmla="*/ 415056 w 862138"/>
                  <a:gd name="connsiteY41" fmla="*/ 15875 h 835741"/>
                  <a:gd name="connsiteX42" fmla="*/ 417891 w 862138"/>
                  <a:gd name="connsiteY42" fmla="*/ 15875 h 835741"/>
                  <a:gd name="connsiteX43" fmla="*/ 443905 w 862138"/>
                  <a:gd name="connsiteY43" fmla="*/ 41889 h 835741"/>
                  <a:gd name="connsiteX44" fmla="*/ 443905 w 862138"/>
                  <a:gd name="connsiteY44" fmla="*/ 244475 h 835741"/>
                  <a:gd name="connsiteX45" fmla="*/ 481498 w 862138"/>
                  <a:gd name="connsiteY45" fmla="*/ 244475 h 835741"/>
                  <a:gd name="connsiteX46" fmla="*/ 481498 w 862138"/>
                  <a:gd name="connsiteY46" fmla="*/ 26014 h 835741"/>
                  <a:gd name="connsiteX47" fmla="*/ 507512 w 862138"/>
                  <a:gd name="connsiteY47" fmla="*/ 0 h 835741"/>
                  <a:gd name="connsiteX0" fmla="*/ 507512 w 862138"/>
                  <a:gd name="connsiteY0" fmla="*/ 0 h 835741"/>
                  <a:gd name="connsiteX1" fmla="*/ 510347 w 862138"/>
                  <a:gd name="connsiteY1" fmla="*/ 0 h 835741"/>
                  <a:gd name="connsiteX2" fmla="*/ 536361 w 862138"/>
                  <a:gd name="connsiteY2" fmla="*/ 26014 h 835741"/>
                  <a:gd name="connsiteX3" fmla="*/ 536361 w 862138"/>
                  <a:gd name="connsiteY3" fmla="*/ 244475 h 835741"/>
                  <a:gd name="connsiteX4" fmla="*/ 573954 w 862138"/>
                  <a:gd name="connsiteY4" fmla="*/ 244475 h 835741"/>
                  <a:gd name="connsiteX5" fmla="*/ 573954 w 862138"/>
                  <a:gd name="connsiteY5" fmla="*/ 51414 h 835741"/>
                  <a:gd name="connsiteX6" fmla="*/ 599968 w 862138"/>
                  <a:gd name="connsiteY6" fmla="*/ 25400 h 835741"/>
                  <a:gd name="connsiteX7" fmla="*/ 602803 w 862138"/>
                  <a:gd name="connsiteY7" fmla="*/ 25400 h 835741"/>
                  <a:gd name="connsiteX8" fmla="*/ 628817 w 862138"/>
                  <a:gd name="connsiteY8" fmla="*/ 51414 h 835741"/>
                  <a:gd name="connsiteX9" fmla="*/ 628817 w 862138"/>
                  <a:gd name="connsiteY9" fmla="*/ 244475 h 835741"/>
                  <a:gd name="connsiteX10" fmla="*/ 666411 w 862138"/>
                  <a:gd name="connsiteY10" fmla="*/ 244475 h 835741"/>
                  <a:gd name="connsiteX11" fmla="*/ 666411 w 862138"/>
                  <a:gd name="connsiteY11" fmla="*/ 41889 h 835741"/>
                  <a:gd name="connsiteX12" fmla="*/ 692425 w 862138"/>
                  <a:gd name="connsiteY12" fmla="*/ 15875 h 835741"/>
                  <a:gd name="connsiteX13" fmla="*/ 695260 w 862138"/>
                  <a:gd name="connsiteY13" fmla="*/ 15875 h 835741"/>
                  <a:gd name="connsiteX14" fmla="*/ 721274 w 862138"/>
                  <a:gd name="connsiteY14" fmla="*/ 41889 h 835741"/>
                  <a:gd name="connsiteX15" fmla="*/ 757015 w 862138"/>
                  <a:gd name="connsiteY15" fmla="*/ 258728 h 835741"/>
                  <a:gd name="connsiteX16" fmla="*/ 852152 w 862138"/>
                  <a:gd name="connsiteY16" fmla="*/ 381736 h 835741"/>
                  <a:gd name="connsiteX17" fmla="*/ 672070 w 862138"/>
                  <a:gd name="connsiteY17" fmla="*/ 756539 h 835741"/>
                  <a:gd name="connsiteX18" fmla="*/ 144225 w 862138"/>
                  <a:gd name="connsiteY18" fmla="*/ 754161 h 835741"/>
                  <a:gd name="connsiteX19" fmla="*/ 11722 w 862138"/>
                  <a:gd name="connsiteY19" fmla="*/ 362705 h 835741"/>
                  <a:gd name="connsiteX20" fmla="*/ 94964 w 862138"/>
                  <a:gd name="connsiteY20" fmla="*/ 265865 h 835741"/>
                  <a:gd name="connsiteX21" fmla="*/ 111674 w 862138"/>
                  <a:gd name="connsiteY21" fmla="*/ 254599 h 835741"/>
                  <a:gd name="connsiteX22" fmla="*/ 111674 w 862138"/>
                  <a:gd name="connsiteY22" fmla="*/ 35539 h 835741"/>
                  <a:gd name="connsiteX23" fmla="*/ 137688 w 862138"/>
                  <a:gd name="connsiteY23" fmla="*/ 9525 h 835741"/>
                  <a:gd name="connsiteX24" fmla="*/ 140523 w 862138"/>
                  <a:gd name="connsiteY24" fmla="*/ 9525 h 835741"/>
                  <a:gd name="connsiteX25" fmla="*/ 166537 w 862138"/>
                  <a:gd name="connsiteY25" fmla="*/ 35539 h 835741"/>
                  <a:gd name="connsiteX26" fmla="*/ 166537 w 862138"/>
                  <a:gd name="connsiteY26" fmla="*/ 244475 h 835741"/>
                  <a:gd name="connsiteX27" fmla="*/ 204130 w 862138"/>
                  <a:gd name="connsiteY27" fmla="*/ 244475 h 835741"/>
                  <a:gd name="connsiteX28" fmla="*/ 204130 w 862138"/>
                  <a:gd name="connsiteY28" fmla="*/ 48239 h 835741"/>
                  <a:gd name="connsiteX29" fmla="*/ 230144 w 862138"/>
                  <a:gd name="connsiteY29" fmla="*/ 22225 h 835741"/>
                  <a:gd name="connsiteX30" fmla="*/ 232979 w 862138"/>
                  <a:gd name="connsiteY30" fmla="*/ 22225 h 835741"/>
                  <a:gd name="connsiteX31" fmla="*/ 258993 w 862138"/>
                  <a:gd name="connsiteY31" fmla="*/ 48239 h 835741"/>
                  <a:gd name="connsiteX32" fmla="*/ 258993 w 862138"/>
                  <a:gd name="connsiteY32" fmla="*/ 244475 h 835741"/>
                  <a:gd name="connsiteX33" fmla="*/ 296586 w 862138"/>
                  <a:gd name="connsiteY33" fmla="*/ 244475 h 835741"/>
                  <a:gd name="connsiteX34" fmla="*/ 296586 w 862138"/>
                  <a:gd name="connsiteY34" fmla="*/ 67797 h 835741"/>
                  <a:gd name="connsiteX35" fmla="*/ 322600 w 862138"/>
                  <a:gd name="connsiteY35" fmla="*/ 41783 h 835741"/>
                  <a:gd name="connsiteX36" fmla="*/ 325435 w 862138"/>
                  <a:gd name="connsiteY36" fmla="*/ 41783 h 835741"/>
                  <a:gd name="connsiteX37" fmla="*/ 351449 w 862138"/>
                  <a:gd name="connsiteY37" fmla="*/ 67797 h 835741"/>
                  <a:gd name="connsiteX38" fmla="*/ 351449 w 862138"/>
                  <a:gd name="connsiteY38" fmla="*/ 244475 h 835741"/>
                  <a:gd name="connsiteX39" fmla="*/ 389042 w 862138"/>
                  <a:gd name="connsiteY39" fmla="*/ 244475 h 835741"/>
                  <a:gd name="connsiteX40" fmla="*/ 389042 w 862138"/>
                  <a:gd name="connsiteY40" fmla="*/ 41889 h 835741"/>
                  <a:gd name="connsiteX41" fmla="*/ 415056 w 862138"/>
                  <a:gd name="connsiteY41" fmla="*/ 15875 h 835741"/>
                  <a:gd name="connsiteX42" fmla="*/ 417891 w 862138"/>
                  <a:gd name="connsiteY42" fmla="*/ 15875 h 835741"/>
                  <a:gd name="connsiteX43" fmla="*/ 443905 w 862138"/>
                  <a:gd name="connsiteY43" fmla="*/ 41889 h 835741"/>
                  <a:gd name="connsiteX44" fmla="*/ 443905 w 862138"/>
                  <a:gd name="connsiteY44" fmla="*/ 244475 h 835741"/>
                  <a:gd name="connsiteX45" fmla="*/ 481498 w 862138"/>
                  <a:gd name="connsiteY45" fmla="*/ 244475 h 835741"/>
                  <a:gd name="connsiteX46" fmla="*/ 481498 w 862138"/>
                  <a:gd name="connsiteY46" fmla="*/ 26014 h 835741"/>
                  <a:gd name="connsiteX47" fmla="*/ 507512 w 862138"/>
                  <a:gd name="connsiteY47" fmla="*/ 0 h 835741"/>
                  <a:gd name="connsiteX0" fmla="*/ 507512 w 862138"/>
                  <a:gd name="connsiteY0" fmla="*/ 0 h 835741"/>
                  <a:gd name="connsiteX1" fmla="*/ 510347 w 862138"/>
                  <a:gd name="connsiteY1" fmla="*/ 0 h 835741"/>
                  <a:gd name="connsiteX2" fmla="*/ 536361 w 862138"/>
                  <a:gd name="connsiteY2" fmla="*/ 26014 h 835741"/>
                  <a:gd name="connsiteX3" fmla="*/ 536361 w 862138"/>
                  <a:gd name="connsiteY3" fmla="*/ 244475 h 835741"/>
                  <a:gd name="connsiteX4" fmla="*/ 573954 w 862138"/>
                  <a:gd name="connsiteY4" fmla="*/ 244475 h 835741"/>
                  <a:gd name="connsiteX5" fmla="*/ 573954 w 862138"/>
                  <a:gd name="connsiteY5" fmla="*/ 51414 h 835741"/>
                  <a:gd name="connsiteX6" fmla="*/ 599968 w 862138"/>
                  <a:gd name="connsiteY6" fmla="*/ 25400 h 835741"/>
                  <a:gd name="connsiteX7" fmla="*/ 602803 w 862138"/>
                  <a:gd name="connsiteY7" fmla="*/ 25400 h 835741"/>
                  <a:gd name="connsiteX8" fmla="*/ 628817 w 862138"/>
                  <a:gd name="connsiteY8" fmla="*/ 51414 h 835741"/>
                  <a:gd name="connsiteX9" fmla="*/ 628817 w 862138"/>
                  <a:gd name="connsiteY9" fmla="*/ 244475 h 835741"/>
                  <a:gd name="connsiteX10" fmla="*/ 666411 w 862138"/>
                  <a:gd name="connsiteY10" fmla="*/ 244475 h 835741"/>
                  <a:gd name="connsiteX11" fmla="*/ 666411 w 862138"/>
                  <a:gd name="connsiteY11" fmla="*/ 41889 h 835741"/>
                  <a:gd name="connsiteX12" fmla="*/ 692425 w 862138"/>
                  <a:gd name="connsiteY12" fmla="*/ 15875 h 835741"/>
                  <a:gd name="connsiteX13" fmla="*/ 695260 w 862138"/>
                  <a:gd name="connsiteY13" fmla="*/ 15875 h 835741"/>
                  <a:gd name="connsiteX14" fmla="*/ 721274 w 862138"/>
                  <a:gd name="connsiteY14" fmla="*/ 41889 h 835741"/>
                  <a:gd name="connsiteX15" fmla="*/ 757015 w 862138"/>
                  <a:gd name="connsiteY15" fmla="*/ 258728 h 835741"/>
                  <a:gd name="connsiteX16" fmla="*/ 852152 w 862138"/>
                  <a:gd name="connsiteY16" fmla="*/ 381736 h 835741"/>
                  <a:gd name="connsiteX17" fmla="*/ 672070 w 862138"/>
                  <a:gd name="connsiteY17" fmla="*/ 756539 h 835741"/>
                  <a:gd name="connsiteX18" fmla="*/ 144225 w 862138"/>
                  <a:gd name="connsiteY18" fmla="*/ 754161 h 835741"/>
                  <a:gd name="connsiteX19" fmla="*/ 11722 w 862138"/>
                  <a:gd name="connsiteY19" fmla="*/ 362705 h 835741"/>
                  <a:gd name="connsiteX20" fmla="*/ 94964 w 862138"/>
                  <a:gd name="connsiteY20" fmla="*/ 265865 h 835741"/>
                  <a:gd name="connsiteX21" fmla="*/ 111674 w 862138"/>
                  <a:gd name="connsiteY21" fmla="*/ 254599 h 835741"/>
                  <a:gd name="connsiteX22" fmla="*/ 111674 w 862138"/>
                  <a:gd name="connsiteY22" fmla="*/ 35539 h 835741"/>
                  <a:gd name="connsiteX23" fmla="*/ 137688 w 862138"/>
                  <a:gd name="connsiteY23" fmla="*/ 9525 h 835741"/>
                  <a:gd name="connsiteX24" fmla="*/ 140523 w 862138"/>
                  <a:gd name="connsiteY24" fmla="*/ 9525 h 835741"/>
                  <a:gd name="connsiteX25" fmla="*/ 166537 w 862138"/>
                  <a:gd name="connsiteY25" fmla="*/ 35539 h 835741"/>
                  <a:gd name="connsiteX26" fmla="*/ 166537 w 862138"/>
                  <a:gd name="connsiteY26" fmla="*/ 244475 h 835741"/>
                  <a:gd name="connsiteX27" fmla="*/ 204130 w 862138"/>
                  <a:gd name="connsiteY27" fmla="*/ 244475 h 835741"/>
                  <a:gd name="connsiteX28" fmla="*/ 204130 w 862138"/>
                  <a:gd name="connsiteY28" fmla="*/ 48239 h 835741"/>
                  <a:gd name="connsiteX29" fmla="*/ 230144 w 862138"/>
                  <a:gd name="connsiteY29" fmla="*/ 22225 h 835741"/>
                  <a:gd name="connsiteX30" fmla="*/ 232979 w 862138"/>
                  <a:gd name="connsiteY30" fmla="*/ 22225 h 835741"/>
                  <a:gd name="connsiteX31" fmla="*/ 258993 w 862138"/>
                  <a:gd name="connsiteY31" fmla="*/ 48239 h 835741"/>
                  <a:gd name="connsiteX32" fmla="*/ 258993 w 862138"/>
                  <a:gd name="connsiteY32" fmla="*/ 244475 h 835741"/>
                  <a:gd name="connsiteX33" fmla="*/ 296586 w 862138"/>
                  <a:gd name="connsiteY33" fmla="*/ 244475 h 835741"/>
                  <a:gd name="connsiteX34" fmla="*/ 296586 w 862138"/>
                  <a:gd name="connsiteY34" fmla="*/ 67797 h 835741"/>
                  <a:gd name="connsiteX35" fmla="*/ 322600 w 862138"/>
                  <a:gd name="connsiteY35" fmla="*/ 41783 h 835741"/>
                  <a:gd name="connsiteX36" fmla="*/ 325435 w 862138"/>
                  <a:gd name="connsiteY36" fmla="*/ 41783 h 835741"/>
                  <a:gd name="connsiteX37" fmla="*/ 351449 w 862138"/>
                  <a:gd name="connsiteY37" fmla="*/ 67797 h 835741"/>
                  <a:gd name="connsiteX38" fmla="*/ 351449 w 862138"/>
                  <a:gd name="connsiteY38" fmla="*/ 244475 h 835741"/>
                  <a:gd name="connsiteX39" fmla="*/ 389042 w 862138"/>
                  <a:gd name="connsiteY39" fmla="*/ 244475 h 835741"/>
                  <a:gd name="connsiteX40" fmla="*/ 389042 w 862138"/>
                  <a:gd name="connsiteY40" fmla="*/ 41889 h 835741"/>
                  <a:gd name="connsiteX41" fmla="*/ 415056 w 862138"/>
                  <a:gd name="connsiteY41" fmla="*/ 15875 h 835741"/>
                  <a:gd name="connsiteX42" fmla="*/ 417891 w 862138"/>
                  <a:gd name="connsiteY42" fmla="*/ 15875 h 835741"/>
                  <a:gd name="connsiteX43" fmla="*/ 443905 w 862138"/>
                  <a:gd name="connsiteY43" fmla="*/ 41889 h 835741"/>
                  <a:gd name="connsiteX44" fmla="*/ 443905 w 862138"/>
                  <a:gd name="connsiteY44" fmla="*/ 244475 h 835741"/>
                  <a:gd name="connsiteX45" fmla="*/ 481498 w 862138"/>
                  <a:gd name="connsiteY45" fmla="*/ 244475 h 835741"/>
                  <a:gd name="connsiteX46" fmla="*/ 481498 w 862138"/>
                  <a:gd name="connsiteY46" fmla="*/ 26014 h 835741"/>
                  <a:gd name="connsiteX47" fmla="*/ 507512 w 862138"/>
                  <a:gd name="connsiteY47" fmla="*/ 0 h 835741"/>
                  <a:gd name="connsiteX0" fmla="*/ 507512 w 872962"/>
                  <a:gd name="connsiteY0" fmla="*/ 0 h 814523"/>
                  <a:gd name="connsiteX1" fmla="*/ 510347 w 872962"/>
                  <a:gd name="connsiteY1" fmla="*/ 0 h 814523"/>
                  <a:gd name="connsiteX2" fmla="*/ 536361 w 872962"/>
                  <a:gd name="connsiteY2" fmla="*/ 26014 h 814523"/>
                  <a:gd name="connsiteX3" fmla="*/ 536361 w 872962"/>
                  <a:gd name="connsiteY3" fmla="*/ 244475 h 814523"/>
                  <a:gd name="connsiteX4" fmla="*/ 573954 w 872962"/>
                  <a:gd name="connsiteY4" fmla="*/ 244475 h 814523"/>
                  <a:gd name="connsiteX5" fmla="*/ 573954 w 872962"/>
                  <a:gd name="connsiteY5" fmla="*/ 51414 h 814523"/>
                  <a:gd name="connsiteX6" fmla="*/ 599968 w 872962"/>
                  <a:gd name="connsiteY6" fmla="*/ 25400 h 814523"/>
                  <a:gd name="connsiteX7" fmla="*/ 602803 w 872962"/>
                  <a:gd name="connsiteY7" fmla="*/ 25400 h 814523"/>
                  <a:gd name="connsiteX8" fmla="*/ 628817 w 872962"/>
                  <a:gd name="connsiteY8" fmla="*/ 51414 h 814523"/>
                  <a:gd name="connsiteX9" fmla="*/ 628817 w 872962"/>
                  <a:gd name="connsiteY9" fmla="*/ 244475 h 814523"/>
                  <a:gd name="connsiteX10" fmla="*/ 666411 w 872962"/>
                  <a:gd name="connsiteY10" fmla="*/ 244475 h 814523"/>
                  <a:gd name="connsiteX11" fmla="*/ 666411 w 872962"/>
                  <a:gd name="connsiteY11" fmla="*/ 41889 h 814523"/>
                  <a:gd name="connsiteX12" fmla="*/ 692425 w 872962"/>
                  <a:gd name="connsiteY12" fmla="*/ 15875 h 814523"/>
                  <a:gd name="connsiteX13" fmla="*/ 695260 w 872962"/>
                  <a:gd name="connsiteY13" fmla="*/ 15875 h 814523"/>
                  <a:gd name="connsiteX14" fmla="*/ 721274 w 872962"/>
                  <a:gd name="connsiteY14" fmla="*/ 41889 h 814523"/>
                  <a:gd name="connsiteX15" fmla="*/ 757015 w 872962"/>
                  <a:gd name="connsiteY15" fmla="*/ 258728 h 814523"/>
                  <a:gd name="connsiteX16" fmla="*/ 868805 w 872962"/>
                  <a:gd name="connsiteY16" fmla="*/ 379357 h 814523"/>
                  <a:gd name="connsiteX17" fmla="*/ 672070 w 872962"/>
                  <a:gd name="connsiteY17" fmla="*/ 756539 h 814523"/>
                  <a:gd name="connsiteX18" fmla="*/ 144225 w 872962"/>
                  <a:gd name="connsiteY18" fmla="*/ 754161 h 814523"/>
                  <a:gd name="connsiteX19" fmla="*/ 11722 w 872962"/>
                  <a:gd name="connsiteY19" fmla="*/ 362705 h 814523"/>
                  <a:gd name="connsiteX20" fmla="*/ 94964 w 872962"/>
                  <a:gd name="connsiteY20" fmla="*/ 265865 h 814523"/>
                  <a:gd name="connsiteX21" fmla="*/ 111674 w 872962"/>
                  <a:gd name="connsiteY21" fmla="*/ 254599 h 814523"/>
                  <a:gd name="connsiteX22" fmla="*/ 111674 w 872962"/>
                  <a:gd name="connsiteY22" fmla="*/ 35539 h 814523"/>
                  <a:gd name="connsiteX23" fmla="*/ 137688 w 872962"/>
                  <a:gd name="connsiteY23" fmla="*/ 9525 h 814523"/>
                  <a:gd name="connsiteX24" fmla="*/ 140523 w 872962"/>
                  <a:gd name="connsiteY24" fmla="*/ 9525 h 814523"/>
                  <a:gd name="connsiteX25" fmla="*/ 166537 w 872962"/>
                  <a:gd name="connsiteY25" fmla="*/ 35539 h 814523"/>
                  <a:gd name="connsiteX26" fmla="*/ 166537 w 872962"/>
                  <a:gd name="connsiteY26" fmla="*/ 244475 h 814523"/>
                  <a:gd name="connsiteX27" fmla="*/ 204130 w 872962"/>
                  <a:gd name="connsiteY27" fmla="*/ 244475 h 814523"/>
                  <a:gd name="connsiteX28" fmla="*/ 204130 w 872962"/>
                  <a:gd name="connsiteY28" fmla="*/ 48239 h 814523"/>
                  <a:gd name="connsiteX29" fmla="*/ 230144 w 872962"/>
                  <a:gd name="connsiteY29" fmla="*/ 22225 h 814523"/>
                  <a:gd name="connsiteX30" fmla="*/ 232979 w 872962"/>
                  <a:gd name="connsiteY30" fmla="*/ 22225 h 814523"/>
                  <a:gd name="connsiteX31" fmla="*/ 258993 w 872962"/>
                  <a:gd name="connsiteY31" fmla="*/ 48239 h 814523"/>
                  <a:gd name="connsiteX32" fmla="*/ 258993 w 872962"/>
                  <a:gd name="connsiteY32" fmla="*/ 244475 h 814523"/>
                  <a:gd name="connsiteX33" fmla="*/ 296586 w 872962"/>
                  <a:gd name="connsiteY33" fmla="*/ 244475 h 814523"/>
                  <a:gd name="connsiteX34" fmla="*/ 296586 w 872962"/>
                  <a:gd name="connsiteY34" fmla="*/ 67797 h 814523"/>
                  <a:gd name="connsiteX35" fmla="*/ 322600 w 872962"/>
                  <a:gd name="connsiteY35" fmla="*/ 41783 h 814523"/>
                  <a:gd name="connsiteX36" fmla="*/ 325435 w 872962"/>
                  <a:gd name="connsiteY36" fmla="*/ 41783 h 814523"/>
                  <a:gd name="connsiteX37" fmla="*/ 351449 w 872962"/>
                  <a:gd name="connsiteY37" fmla="*/ 67797 h 814523"/>
                  <a:gd name="connsiteX38" fmla="*/ 351449 w 872962"/>
                  <a:gd name="connsiteY38" fmla="*/ 244475 h 814523"/>
                  <a:gd name="connsiteX39" fmla="*/ 389042 w 872962"/>
                  <a:gd name="connsiteY39" fmla="*/ 244475 h 814523"/>
                  <a:gd name="connsiteX40" fmla="*/ 389042 w 872962"/>
                  <a:gd name="connsiteY40" fmla="*/ 41889 h 814523"/>
                  <a:gd name="connsiteX41" fmla="*/ 415056 w 872962"/>
                  <a:gd name="connsiteY41" fmla="*/ 15875 h 814523"/>
                  <a:gd name="connsiteX42" fmla="*/ 417891 w 872962"/>
                  <a:gd name="connsiteY42" fmla="*/ 15875 h 814523"/>
                  <a:gd name="connsiteX43" fmla="*/ 443905 w 872962"/>
                  <a:gd name="connsiteY43" fmla="*/ 41889 h 814523"/>
                  <a:gd name="connsiteX44" fmla="*/ 443905 w 872962"/>
                  <a:gd name="connsiteY44" fmla="*/ 244475 h 814523"/>
                  <a:gd name="connsiteX45" fmla="*/ 481498 w 872962"/>
                  <a:gd name="connsiteY45" fmla="*/ 244475 h 814523"/>
                  <a:gd name="connsiteX46" fmla="*/ 481498 w 872962"/>
                  <a:gd name="connsiteY46" fmla="*/ 26014 h 814523"/>
                  <a:gd name="connsiteX47" fmla="*/ 507512 w 872962"/>
                  <a:gd name="connsiteY47" fmla="*/ 0 h 814523"/>
                  <a:gd name="connsiteX0" fmla="*/ 507512 w 872962"/>
                  <a:gd name="connsiteY0" fmla="*/ 0 h 814523"/>
                  <a:gd name="connsiteX1" fmla="*/ 510347 w 872962"/>
                  <a:gd name="connsiteY1" fmla="*/ 0 h 814523"/>
                  <a:gd name="connsiteX2" fmla="*/ 536361 w 872962"/>
                  <a:gd name="connsiteY2" fmla="*/ 26014 h 814523"/>
                  <a:gd name="connsiteX3" fmla="*/ 536361 w 872962"/>
                  <a:gd name="connsiteY3" fmla="*/ 244475 h 814523"/>
                  <a:gd name="connsiteX4" fmla="*/ 573954 w 872962"/>
                  <a:gd name="connsiteY4" fmla="*/ 244475 h 814523"/>
                  <a:gd name="connsiteX5" fmla="*/ 573954 w 872962"/>
                  <a:gd name="connsiteY5" fmla="*/ 51414 h 814523"/>
                  <a:gd name="connsiteX6" fmla="*/ 599968 w 872962"/>
                  <a:gd name="connsiteY6" fmla="*/ 25400 h 814523"/>
                  <a:gd name="connsiteX7" fmla="*/ 602803 w 872962"/>
                  <a:gd name="connsiteY7" fmla="*/ 25400 h 814523"/>
                  <a:gd name="connsiteX8" fmla="*/ 628817 w 872962"/>
                  <a:gd name="connsiteY8" fmla="*/ 51414 h 814523"/>
                  <a:gd name="connsiteX9" fmla="*/ 628817 w 872962"/>
                  <a:gd name="connsiteY9" fmla="*/ 244475 h 814523"/>
                  <a:gd name="connsiteX10" fmla="*/ 666411 w 872962"/>
                  <a:gd name="connsiteY10" fmla="*/ 244475 h 814523"/>
                  <a:gd name="connsiteX11" fmla="*/ 666411 w 872962"/>
                  <a:gd name="connsiteY11" fmla="*/ 41889 h 814523"/>
                  <a:gd name="connsiteX12" fmla="*/ 692425 w 872962"/>
                  <a:gd name="connsiteY12" fmla="*/ 15875 h 814523"/>
                  <a:gd name="connsiteX13" fmla="*/ 695260 w 872962"/>
                  <a:gd name="connsiteY13" fmla="*/ 15875 h 814523"/>
                  <a:gd name="connsiteX14" fmla="*/ 721274 w 872962"/>
                  <a:gd name="connsiteY14" fmla="*/ 41889 h 814523"/>
                  <a:gd name="connsiteX15" fmla="*/ 757015 w 872962"/>
                  <a:gd name="connsiteY15" fmla="*/ 258728 h 814523"/>
                  <a:gd name="connsiteX16" fmla="*/ 868805 w 872962"/>
                  <a:gd name="connsiteY16" fmla="*/ 379357 h 814523"/>
                  <a:gd name="connsiteX17" fmla="*/ 672070 w 872962"/>
                  <a:gd name="connsiteY17" fmla="*/ 756539 h 814523"/>
                  <a:gd name="connsiteX18" fmla="*/ 144225 w 872962"/>
                  <a:gd name="connsiteY18" fmla="*/ 754161 h 814523"/>
                  <a:gd name="connsiteX19" fmla="*/ 11722 w 872962"/>
                  <a:gd name="connsiteY19" fmla="*/ 362705 h 814523"/>
                  <a:gd name="connsiteX20" fmla="*/ 94964 w 872962"/>
                  <a:gd name="connsiteY20" fmla="*/ 265865 h 814523"/>
                  <a:gd name="connsiteX21" fmla="*/ 111674 w 872962"/>
                  <a:gd name="connsiteY21" fmla="*/ 254599 h 814523"/>
                  <a:gd name="connsiteX22" fmla="*/ 111674 w 872962"/>
                  <a:gd name="connsiteY22" fmla="*/ 35539 h 814523"/>
                  <a:gd name="connsiteX23" fmla="*/ 137688 w 872962"/>
                  <a:gd name="connsiteY23" fmla="*/ 9525 h 814523"/>
                  <a:gd name="connsiteX24" fmla="*/ 140523 w 872962"/>
                  <a:gd name="connsiteY24" fmla="*/ 9525 h 814523"/>
                  <a:gd name="connsiteX25" fmla="*/ 166537 w 872962"/>
                  <a:gd name="connsiteY25" fmla="*/ 35539 h 814523"/>
                  <a:gd name="connsiteX26" fmla="*/ 166537 w 872962"/>
                  <a:gd name="connsiteY26" fmla="*/ 244475 h 814523"/>
                  <a:gd name="connsiteX27" fmla="*/ 204130 w 872962"/>
                  <a:gd name="connsiteY27" fmla="*/ 244475 h 814523"/>
                  <a:gd name="connsiteX28" fmla="*/ 204130 w 872962"/>
                  <a:gd name="connsiteY28" fmla="*/ 48239 h 814523"/>
                  <a:gd name="connsiteX29" fmla="*/ 230144 w 872962"/>
                  <a:gd name="connsiteY29" fmla="*/ 22225 h 814523"/>
                  <a:gd name="connsiteX30" fmla="*/ 232979 w 872962"/>
                  <a:gd name="connsiteY30" fmla="*/ 22225 h 814523"/>
                  <a:gd name="connsiteX31" fmla="*/ 258993 w 872962"/>
                  <a:gd name="connsiteY31" fmla="*/ 48239 h 814523"/>
                  <a:gd name="connsiteX32" fmla="*/ 258993 w 872962"/>
                  <a:gd name="connsiteY32" fmla="*/ 244475 h 814523"/>
                  <a:gd name="connsiteX33" fmla="*/ 296586 w 872962"/>
                  <a:gd name="connsiteY33" fmla="*/ 244475 h 814523"/>
                  <a:gd name="connsiteX34" fmla="*/ 296586 w 872962"/>
                  <a:gd name="connsiteY34" fmla="*/ 67797 h 814523"/>
                  <a:gd name="connsiteX35" fmla="*/ 322600 w 872962"/>
                  <a:gd name="connsiteY35" fmla="*/ 41783 h 814523"/>
                  <a:gd name="connsiteX36" fmla="*/ 325435 w 872962"/>
                  <a:gd name="connsiteY36" fmla="*/ 41783 h 814523"/>
                  <a:gd name="connsiteX37" fmla="*/ 351449 w 872962"/>
                  <a:gd name="connsiteY37" fmla="*/ 67797 h 814523"/>
                  <a:gd name="connsiteX38" fmla="*/ 351449 w 872962"/>
                  <a:gd name="connsiteY38" fmla="*/ 244475 h 814523"/>
                  <a:gd name="connsiteX39" fmla="*/ 389042 w 872962"/>
                  <a:gd name="connsiteY39" fmla="*/ 244475 h 814523"/>
                  <a:gd name="connsiteX40" fmla="*/ 389042 w 872962"/>
                  <a:gd name="connsiteY40" fmla="*/ 41889 h 814523"/>
                  <a:gd name="connsiteX41" fmla="*/ 415056 w 872962"/>
                  <a:gd name="connsiteY41" fmla="*/ 15875 h 814523"/>
                  <a:gd name="connsiteX42" fmla="*/ 417891 w 872962"/>
                  <a:gd name="connsiteY42" fmla="*/ 15875 h 814523"/>
                  <a:gd name="connsiteX43" fmla="*/ 443905 w 872962"/>
                  <a:gd name="connsiteY43" fmla="*/ 41889 h 814523"/>
                  <a:gd name="connsiteX44" fmla="*/ 443905 w 872962"/>
                  <a:gd name="connsiteY44" fmla="*/ 244475 h 814523"/>
                  <a:gd name="connsiteX45" fmla="*/ 481498 w 872962"/>
                  <a:gd name="connsiteY45" fmla="*/ 244475 h 814523"/>
                  <a:gd name="connsiteX46" fmla="*/ 481498 w 872962"/>
                  <a:gd name="connsiteY46" fmla="*/ 26014 h 814523"/>
                  <a:gd name="connsiteX47" fmla="*/ 507512 w 872962"/>
                  <a:gd name="connsiteY47" fmla="*/ 0 h 814523"/>
                  <a:gd name="connsiteX0" fmla="*/ 507512 w 872962"/>
                  <a:gd name="connsiteY0" fmla="*/ 0 h 814523"/>
                  <a:gd name="connsiteX1" fmla="*/ 510347 w 872962"/>
                  <a:gd name="connsiteY1" fmla="*/ 0 h 814523"/>
                  <a:gd name="connsiteX2" fmla="*/ 536361 w 872962"/>
                  <a:gd name="connsiteY2" fmla="*/ 26014 h 814523"/>
                  <a:gd name="connsiteX3" fmla="*/ 536361 w 872962"/>
                  <a:gd name="connsiteY3" fmla="*/ 244475 h 814523"/>
                  <a:gd name="connsiteX4" fmla="*/ 573954 w 872962"/>
                  <a:gd name="connsiteY4" fmla="*/ 244475 h 814523"/>
                  <a:gd name="connsiteX5" fmla="*/ 573954 w 872962"/>
                  <a:gd name="connsiteY5" fmla="*/ 51414 h 814523"/>
                  <a:gd name="connsiteX6" fmla="*/ 599968 w 872962"/>
                  <a:gd name="connsiteY6" fmla="*/ 25400 h 814523"/>
                  <a:gd name="connsiteX7" fmla="*/ 602803 w 872962"/>
                  <a:gd name="connsiteY7" fmla="*/ 25400 h 814523"/>
                  <a:gd name="connsiteX8" fmla="*/ 628817 w 872962"/>
                  <a:gd name="connsiteY8" fmla="*/ 51414 h 814523"/>
                  <a:gd name="connsiteX9" fmla="*/ 628817 w 872962"/>
                  <a:gd name="connsiteY9" fmla="*/ 244475 h 814523"/>
                  <a:gd name="connsiteX10" fmla="*/ 666411 w 872962"/>
                  <a:gd name="connsiteY10" fmla="*/ 244475 h 814523"/>
                  <a:gd name="connsiteX11" fmla="*/ 666411 w 872962"/>
                  <a:gd name="connsiteY11" fmla="*/ 41889 h 814523"/>
                  <a:gd name="connsiteX12" fmla="*/ 692425 w 872962"/>
                  <a:gd name="connsiteY12" fmla="*/ 15875 h 814523"/>
                  <a:gd name="connsiteX13" fmla="*/ 695260 w 872962"/>
                  <a:gd name="connsiteY13" fmla="*/ 15875 h 814523"/>
                  <a:gd name="connsiteX14" fmla="*/ 721274 w 872962"/>
                  <a:gd name="connsiteY14" fmla="*/ 41889 h 814523"/>
                  <a:gd name="connsiteX15" fmla="*/ 757015 w 872962"/>
                  <a:gd name="connsiteY15" fmla="*/ 258728 h 814523"/>
                  <a:gd name="connsiteX16" fmla="*/ 868805 w 872962"/>
                  <a:gd name="connsiteY16" fmla="*/ 379357 h 814523"/>
                  <a:gd name="connsiteX17" fmla="*/ 672070 w 872962"/>
                  <a:gd name="connsiteY17" fmla="*/ 756539 h 814523"/>
                  <a:gd name="connsiteX18" fmla="*/ 144225 w 872962"/>
                  <a:gd name="connsiteY18" fmla="*/ 754161 h 814523"/>
                  <a:gd name="connsiteX19" fmla="*/ 11722 w 872962"/>
                  <a:gd name="connsiteY19" fmla="*/ 362705 h 814523"/>
                  <a:gd name="connsiteX20" fmla="*/ 94964 w 872962"/>
                  <a:gd name="connsiteY20" fmla="*/ 265865 h 814523"/>
                  <a:gd name="connsiteX21" fmla="*/ 111674 w 872962"/>
                  <a:gd name="connsiteY21" fmla="*/ 254599 h 814523"/>
                  <a:gd name="connsiteX22" fmla="*/ 111674 w 872962"/>
                  <a:gd name="connsiteY22" fmla="*/ 35539 h 814523"/>
                  <a:gd name="connsiteX23" fmla="*/ 137688 w 872962"/>
                  <a:gd name="connsiteY23" fmla="*/ 9525 h 814523"/>
                  <a:gd name="connsiteX24" fmla="*/ 140523 w 872962"/>
                  <a:gd name="connsiteY24" fmla="*/ 9525 h 814523"/>
                  <a:gd name="connsiteX25" fmla="*/ 166537 w 872962"/>
                  <a:gd name="connsiteY25" fmla="*/ 35539 h 814523"/>
                  <a:gd name="connsiteX26" fmla="*/ 166537 w 872962"/>
                  <a:gd name="connsiteY26" fmla="*/ 244475 h 814523"/>
                  <a:gd name="connsiteX27" fmla="*/ 204130 w 872962"/>
                  <a:gd name="connsiteY27" fmla="*/ 244475 h 814523"/>
                  <a:gd name="connsiteX28" fmla="*/ 204130 w 872962"/>
                  <a:gd name="connsiteY28" fmla="*/ 48239 h 814523"/>
                  <a:gd name="connsiteX29" fmla="*/ 230144 w 872962"/>
                  <a:gd name="connsiteY29" fmla="*/ 22225 h 814523"/>
                  <a:gd name="connsiteX30" fmla="*/ 232979 w 872962"/>
                  <a:gd name="connsiteY30" fmla="*/ 22225 h 814523"/>
                  <a:gd name="connsiteX31" fmla="*/ 258993 w 872962"/>
                  <a:gd name="connsiteY31" fmla="*/ 48239 h 814523"/>
                  <a:gd name="connsiteX32" fmla="*/ 258993 w 872962"/>
                  <a:gd name="connsiteY32" fmla="*/ 244475 h 814523"/>
                  <a:gd name="connsiteX33" fmla="*/ 296586 w 872962"/>
                  <a:gd name="connsiteY33" fmla="*/ 244475 h 814523"/>
                  <a:gd name="connsiteX34" fmla="*/ 296586 w 872962"/>
                  <a:gd name="connsiteY34" fmla="*/ 67797 h 814523"/>
                  <a:gd name="connsiteX35" fmla="*/ 322600 w 872962"/>
                  <a:gd name="connsiteY35" fmla="*/ 41783 h 814523"/>
                  <a:gd name="connsiteX36" fmla="*/ 325435 w 872962"/>
                  <a:gd name="connsiteY36" fmla="*/ 41783 h 814523"/>
                  <a:gd name="connsiteX37" fmla="*/ 351449 w 872962"/>
                  <a:gd name="connsiteY37" fmla="*/ 67797 h 814523"/>
                  <a:gd name="connsiteX38" fmla="*/ 351449 w 872962"/>
                  <a:gd name="connsiteY38" fmla="*/ 244475 h 814523"/>
                  <a:gd name="connsiteX39" fmla="*/ 389042 w 872962"/>
                  <a:gd name="connsiteY39" fmla="*/ 244475 h 814523"/>
                  <a:gd name="connsiteX40" fmla="*/ 389042 w 872962"/>
                  <a:gd name="connsiteY40" fmla="*/ 41889 h 814523"/>
                  <a:gd name="connsiteX41" fmla="*/ 415056 w 872962"/>
                  <a:gd name="connsiteY41" fmla="*/ 15875 h 814523"/>
                  <a:gd name="connsiteX42" fmla="*/ 417891 w 872962"/>
                  <a:gd name="connsiteY42" fmla="*/ 15875 h 814523"/>
                  <a:gd name="connsiteX43" fmla="*/ 443905 w 872962"/>
                  <a:gd name="connsiteY43" fmla="*/ 41889 h 814523"/>
                  <a:gd name="connsiteX44" fmla="*/ 443905 w 872962"/>
                  <a:gd name="connsiteY44" fmla="*/ 244475 h 814523"/>
                  <a:gd name="connsiteX45" fmla="*/ 481498 w 872962"/>
                  <a:gd name="connsiteY45" fmla="*/ 244475 h 814523"/>
                  <a:gd name="connsiteX46" fmla="*/ 481498 w 872962"/>
                  <a:gd name="connsiteY46" fmla="*/ 26014 h 814523"/>
                  <a:gd name="connsiteX47" fmla="*/ 507512 w 872962"/>
                  <a:gd name="connsiteY47" fmla="*/ 0 h 814523"/>
                  <a:gd name="connsiteX0" fmla="*/ 507512 w 876298"/>
                  <a:gd name="connsiteY0" fmla="*/ 0 h 814523"/>
                  <a:gd name="connsiteX1" fmla="*/ 510347 w 876298"/>
                  <a:gd name="connsiteY1" fmla="*/ 0 h 814523"/>
                  <a:gd name="connsiteX2" fmla="*/ 536361 w 876298"/>
                  <a:gd name="connsiteY2" fmla="*/ 26014 h 814523"/>
                  <a:gd name="connsiteX3" fmla="*/ 536361 w 876298"/>
                  <a:gd name="connsiteY3" fmla="*/ 244475 h 814523"/>
                  <a:gd name="connsiteX4" fmla="*/ 573954 w 876298"/>
                  <a:gd name="connsiteY4" fmla="*/ 244475 h 814523"/>
                  <a:gd name="connsiteX5" fmla="*/ 573954 w 876298"/>
                  <a:gd name="connsiteY5" fmla="*/ 51414 h 814523"/>
                  <a:gd name="connsiteX6" fmla="*/ 599968 w 876298"/>
                  <a:gd name="connsiteY6" fmla="*/ 25400 h 814523"/>
                  <a:gd name="connsiteX7" fmla="*/ 602803 w 876298"/>
                  <a:gd name="connsiteY7" fmla="*/ 25400 h 814523"/>
                  <a:gd name="connsiteX8" fmla="*/ 628817 w 876298"/>
                  <a:gd name="connsiteY8" fmla="*/ 51414 h 814523"/>
                  <a:gd name="connsiteX9" fmla="*/ 628817 w 876298"/>
                  <a:gd name="connsiteY9" fmla="*/ 244475 h 814523"/>
                  <a:gd name="connsiteX10" fmla="*/ 666411 w 876298"/>
                  <a:gd name="connsiteY10" fmla="*/ 244475 h 814523"/>
                  <a:gd name="connsiteX11" fmla="*/ 666411 w 876298"/>
                  <a:gd name="connsiteY11" fmla="*/ 41889 h 814523"/>
                  <a:gd name="connsiteX12" fmla="*/ 692425 w 876298"/>
                  <a:gd name="connsiteY12" fmla="*/ 15875 h 814523"/>
                  <a:gd name="connsiteX13" fmla="*/ 695260 w 876298"/>
                  <a:gd name="connsiteY13" fmla="*/ 15875 h 814523"/>
                  <a:gd name="connsiteX14" fmla="*/ 721274 w 876298"/>
                  <a:gd name="connsiteY14" fmla="*/ 41889 h 814523"/>
                  <a:gd name="connsiteX15" fmla="*/ 757015 w 876298"/>
                  <a:gd name="connsiteY15" fmla="*/ 258728 h 814523"/>
                  <a:gd name="connsiteX16" fmla="*/ 868805 w 876298"/>
                  <a:gd name="connsiteY16" fmla="*/ 379357 h 814523"/>
                  <a:gd name="connsiteX17" fmla="*/ 672070 w 876298"/>
                  <a:gd name="connsiteY17" fmla="*/ 756539 h 814523"/>
                  <a:gd name="connsiteX18" fmla="*/ 144225 w 876298"/>
                  <a:gd name="connsiteY18" fmla="*/ 754161 h 814523"/>
                  <a:gd name="connsiteX19" fmla="*/ 11722 w 876298"/>
                  <a:gd name="connsiteY19" fmla="*/ 362705 h 814523"/>
                  <a:gd name="connsiteX20" fmla="*/ 94964 w 876298"/>
                  <a:gd name="connsiteY20" fmla="*/ 265865 h 814523"/>
                  <a:gd name="connsiteX21" fmla="*/ 111674 w 876298"/>
                  <a:gd name="connsiteY21" fmla="*/ 254599 h 814523"/>
                  <a:gd name="connsiteX22" fmla="*/ 111674 w 876298"/>
                  <a:gd name="connsiteY22" fmla="*/ 35539 h 814523"/>
                  <a:gd name="connsiteX23" fmla="*/ 137688 w 876298"/>
                  <a:gd name="connsiteY23" fmla="*/ 9525 h 814523"/>
                  <a:gd name="connsiteX24" fmla="*/ 140523 w 876298"/>
                  <a:gd name="connsiteY24" fmla="*/ 9525 h 814523"/>
                  <a:gd name="connsiteX25" fmla="*/ 166537 w 876298"/>
                  <a:gd name="connsiteY25" fmla="*/ 35539 h 814523"/>
                  <a:gd name="connsiteX26" fmla="*/ 166537 w 876298"/>
                  <a:gd name="connsiteY26" fmla="*/ 244475 h 814523"/>
                  <a:gd name="connsiteX27" fmla="*/ 204130 w 876298"/>
                  <a:gd name="connsiteY27" fmla="*/ 244475 h 814523"/>
                  <a:gd name="connsiteX28" fmla="*/ 204130 w 876298"/>
                  <a:gd name="connsiteY28" fmla="*/ 48239 h 814523"/>
                  <a:gd name="connsiteX29" fmla="*/ 230144 w 876298"/>
                  <a:gd name="connsiteY29" fmla="*/ 22225 h 814523"/>
                  <a:gd name="connsiteX30" fmla="*/ 232979 w 876298"/>
                  <a:gd name="connsiteY30" fmla="*/ 22225 h 814523"/>
                  <a:gd name="connsiteX31" fmla="*/ 258993 w 876298"/>
                  <a:gd name="connsiteY31" fmla="*/ 48239 h 814523"/>
                  <a:gd name="connsiteX32" fmla="*/ 258993 w 876298"/>
                  <a:gd name="connsiteY32" fmla="*/ 244475 h 814523"/>
                  <a:gd name="connsiteX33" fmla="*/ 296586 w 876298"/>
                  <a:gd name="connsiteY33" fmla="*/ 244475 h 814523"/>
                  <a:gd name="connsiteX34" fmla="*/ 296586 w 876298"/>
                  <a:gd name="connsiteY34" fmla="*/ 67797 h 814523"/>
                  <a:gd name="connsiteX35" fmla="*/ 322600 w 876298"/>
                  <a:gd name="connsiteY35" fmla="*/ 41783 h 814523"/>
                  <a:gd name="connsiteX36" fmla="*/ 325435 w 876298"/>
                  <a:gd name="connsiteY36" fmla="*/ 41783 h 814523"/>
                  <a:gd name="connsiteX37" fmla="*/ 351449 w 876298"/>
                  <a:gd name="connsiteY37" fmla="*/ 67797 h 814523"/>
                  <a:gd name="connsiteX38" fmla="*/ 351449 w 876298"/>
                  <a:gd name="connsiteY38" fmla="*/ 244475 h 814523"/>
                  <a:gd name="connsiteX39" fmla="*/ 389042 w 876298"/>
                  <a:gd name="connsiteY39" fmla="*/ 244475 h 814523"/>
                  <a:gd name="connsiteX40" fmla="*/ 389042 w 876298"/>
                  <a:gd name="connsiteY40" fmla="*/ 41889 h 814523"/>
                  <a:gd name="connsiteX41" fmla="*/ 415056 w 876298"/>
                  <a:gd name="connsiteY41" fmla="*/ 15875 h 814523"/>
                  <a:gd name="connsiteX42" fmla="*/ 417891 w 876298"/>
                  <a:gd name="connsiteY42" fmla="*/ 15875 h 814523"/>
                  <a:gd name="connsiteX43" fmla="*/ 443905 w 876298"/>
                  <a:gd name="connsiteY43" fmla="*/ 41889 h 814523"/>
                  <a:gd name="connsiteX44" fmla="*/ 443905 w 876298"/>
                  <a:gd name="connsiteY44" fmla="*/ 244475 h 814523"/>
                  <a:gd name="connsiteX45" fmla="*/ 481498 w 876298"/>
                  <a:gd name="connsiteY45" fmla="*/ 244475 h 814523"/>
                  <a:gd name="connsiteX46" fmla="*/ 481498 w 876298"/>
                  <a:gd name="connsiteY46" fmla="*/ 26014 h 814523"/>
                  <a:gd name="connsiteX47" fmla="*/ 507512 w 876298"/>
                  <a:gd name="connsiteY47" fmla="*/ 0 h 814523"/>
                  <a:gd name="connsiteX0" fmla="*/ 497449 w 866235"/>
                  <a:gd name="connsiteY0" fmla="*/ 0 h 814523"/>
                  <a:gd name="connsiteX1" fmla="*/ 500284 w 866235"/>
                  <a:gd name="connsiteY1" fmla="*/ 0 h 814523"/>
                  <a:gd name="connsiteX2" fmla="*/ 526298 w 866235"/>
                  <a:gd name="connsiteY2" fmla="*/ 26014 h 814523"/>
                  <a:gd name="connsiteX3" fmla="*/ 526298 w 866235"/>
                  <a:gd name="connsiteY3" fmla="*/ 244475 h 814523"/>
                  <a:gd name="connsiteX4" fmla="*/ 563891 w 866235"/>
                  <a:gd name="connsiteY4" fmla="*/ 244475 h 814523"/>
                  <a:gd name="connsiteX5" fmla="*/ 563891 w 866235"/>
                  <a:gd name="connsiteY5" fmla="*/ 51414 h 814523"/>
                  <a:gd name="connsiteX6" fmla="*/ 589905 w 866235"/>
                  <a:gd name="connsiteY6" fmla="*/ 25400 h 814523"/>
                  <a:gd name="connsiteX7" fmla="*/ 592740 w 866235"/>
                  <a:gd name="connsiteY7" fmla="*/ 25400 h 814523"/>
                  <a:gd name="connsiteX8" fmla="*/ 618754 w 866235"/>
                  <a:gd name="connsiteY8" fmla="*/ 51414 h 814523"/>
                  <a:gd name="connsiteX9" fmla="*/ 618754 w 866235"/>
                  <a:gd name="connsiteY9" fmla="*/ 244475 h 814523"/>
                  <a:gd name="connsiteX10" fmla="*/ 656348 w 866235"/>
                  <a:gd name="connsiteY10" fmla="*/ 244475 h 814523"/>
                  <a:gd name="connsiteX11" fmla="*/ 656348 w 866235"/>
                  <a:gd name="connsiteY11" fmla="*/ 41889 h 814523"/>
                  <a:gd name="connsiteX12" fmla="*/ 682362 w 866235"/>
                  <a:gd name="connsiteY12" fmla="*/ 15875 h 814523"/>
                  <a:gd name="connsiteX13" fmla="*/ 685197 w 866235"/>
                  <a:gd name="connsiteY13" fmla="*/ 15875 h 814523"/>
                  <a:gd name="connsiteX14" fmla="*/ 711211 w 866235"/>
                  <a:gd name="connsiteY14" fmla="*/ 41889 h 814523"/>
                  <a:gd name="connsiteX15" fmla="*/ 746952 w 866235"/>
                  <a:gd name="connsiteY15" fmla="*/ 258728 h 814523"/>
                  <a:gd name="connsiteX16" fmla="*/ 858742 w 866235"/>
                  <a:gd name="connsiteY16" fmla="*/ 379357 h 814523"/>
                  <a:gd name="connsiteX17" fmla="*/ 662007 w 866235"/>
                  <a:gd name="connsiteY17" fmla="*/ 756539 h 814523"/>
                  <a:gd name="connsiteX18" fmla="*/ 134162 w 866235"/>
                  <a:gd name="connsiteY18" fmla="*/ 754161 h 814523"/>
                  <a:gd name="connsiteX19" fmla="*/ 1659 w 866235"/>
                  <a:gd name="connsiteY19" fmla="*/ 362705 h 814523"/>
                  <a:gd name="connsiteX20" fmla="*/ 61112 w 866235"/>
                  <a:gd name="connsiteY20" fmla="*/ 277760 h 814523"/>
                  <a:gd name="connsiteX21" fmla="*/ 101611 w 866235"/>
                  <a:gd name="connsiteY21" fmla="*/ 254599 h 814523"/>
                  <a:gd name="connsiteX22" fmla="*/ 101611 w 866235"/>
                  <a:gd name="connsiteY22" fmla="*/ 35539 h 814523"/>
                  <a:gd name="connsiteX23" fmla="*/ 127625 w 866235"/>
                  <a:gd name="connsiteY23" fmla="*/ 9525 h 814523"/>
                  <a:gd name="connsiteX24" fmla="*/ 130460 w 866235"/>
                  <a:gd name="connsiteY24" fmla="*/ 9525 h 814523"/>
                  <a:gd name="connsiteX25" fmla="*/ 156474 w 866235"/>
                  <a:gd name="connsiteY25" fmla="*/ 35539 h 814523"/>
                  <a:gd name="connsiteX26" fmla="*/ 156474 w 866235"/>
                  <a:gd name="connsiteY26" fmla="*/ 244475 h 814523"/>
                  <a:gd name="connsiteX27" fmla="*/ 194067 w 866235"/>
                  <a:gd name="connsiteY27" fmla="*/ 244475 h 814523"/>
                  <a:gd name="connsiteX28" fmla="*/ 194067 w 866235"/>
                  <a:gd name="connsiteY28" fmla="*/ 48239 h 814523"/>
                  <a:gd name="connsiteX29" fmla="*/ 220081 w 866235"/>
                  <a:gd name="connsiteY29" fmla="*/ 22225 h 814523"/>
                  <a:gd name="connsiteX30" fmla="*/ 222916 w 866235"/>
                  <a:gd name="connsiteY30" fmla="*/ 22225 h 814523"/>
                  <a:gd name="connsiteX31" fmla="*/ 248930 w 866235"/>
                  <a:gd name="connsiteY31" fmla="*/ 48239 h 814523"/>
                  <a:gd name="connsiteX32" fmla="*/ 248930 w 866235"/>
                  <a:gd name="connsiteY32" fmla="*/ 244475 h 814523"/>
                  <a:gd name="connsiteX33" fmla="*/ 286523 w 866235"/>
                  <a:gd name="connsiteY33" fmla="*/ 244475 h 814523"/>
                  <a:gd name="connsiteX34" fmla="*/ 286523 w 866235"/>
                  <a:gd name="connsiteY34" fmla="*/ 67797 h 814523"/>
                  <a:gd name="connsiteX35" fmla="*/ 312537 w 866235"/>
                  <a:gd name="connsiteY35" fmla="*/ 41783 h 814523"/>
                  <a:gd name="connsiteX36" fmla="*/ 315372 w 866235"/>
                  <a:gd name="connsiteY36" fmla="*/ 41783 h 814523"/>
                  <a:gd name="connsiteX37" fmla="*/ 341386 w 866235"/>
                  <a:gd name="connsiteY37" fmla="*/ 67797 h 814523"/>
                  <a:gd name="connsiteX38" fmla="*/ 341386 w 866235"/>
                  <a:gd name="connsiteY38" fmla="*/ 244475 h 814523"/>
                  <a:gd name="connsiteX39" fmla="*/ 378979 w 866235"/>
                  <a:gd name="connsiteY39" fmla="*/ 244475 h 814523"/>
                  <a:gd name="connsiteX40" fmla="*/ 378979 w 866235"/>
                  <a:gd name="connsiteY40" fmla="*/ 41889 h 814523"/>
                  <a:gd name="connsiteX41" fmla="*/ 404993 w 866235"/>
                  <a:gd name="connsiteY41" fmla="*/ 15875 h 814523"/>
                  <a:gd name="connsiteX42" fmla="*/ 407828 w 866235"/>
                  <a:gd name="connsiteY42" fmla="*/ 15875 h 814523"/>
                  <a:gd name="connsiteX43" fmla="*/ 433842 w 866235"/>
                  <a:gd name="connsiteY43" fmla="*/ 41889 h 814523"/>
                  <a:gd name="connsiteX44" fmla="*/ 433842 w 866235"/>
                  <a:gd name="connsiteY44" fmla="*/ 244475 h 814523"/>
                  <a:gd name="connsiteX45" fmla="*/ 471435 w 866235"/>
                  <a:gd name="connsiteY45" fmla="*/ 244475 h 814523"/>
                  <a:gd name="connsiteX46" fmla="*/ 471435 w 866235"/>
                  <a:gd name="connsiteY46" fmla="*/ 26014 h 814523"/>
                  <a:gd name="connsiteX47" fmla="*/ 497449 w 866235"/>
                  <a:gd name="connsiteY47" fmla="*/ 0 h 814523"/>
                  <a:gd name="connsiteX0" fmla="*/ 496029 w 864815"/>
                  <a:gd name="connsiteY0" fmla="*/ 0 h 814523"/>
                  <a:gd name="connsiteX1" fmla="*/ 498864 w 864815"/>
                  <a:gd name="connsiteY1" fmla="*/ 0 h 814523"/>
                  <a:gd name="connsiteX2" fmla="*/ 524878 w 864815"/>
                  <a:gd name="connsiteY2" fmla="*/ 26014 h 814523"/>
                  <a:gd name="connsiteX3" fmla="*/ 524878 w 864815"/>
                  <a:gd name="connsiteY3" fmla="*/ 244475 h 814523"/>
                  <a:gd name="connsiteX4" fmla="*/ 562471 w 864815"/>
                  <a:gd name="connsiteY4" fmla="*/ 244475 h 814523"/>
                  <a:gd name="connsiteX5" fmla="*/ 562471 w 864815"/>
                  <a:gd name="connsiteY5" fmla="*/ 51414 h 814523"/>
                  <a:gd name="connsiteX6" fmla="*/ 588485 w 864815"/>
                  <a:gd name="connsiteY6" fmla="*/ 25400 h 814523"/>
                  <a:gd name="connsiteX7" fmla="*/ 591320 w 864815"/>
                  <a:gd name="connsiteY7" fmla="*/ 25400 h 814523"/>
                  <a:gd name="connsiteX8" fmla="*/ 617334 w 864815"/>
                  <a:gd name="connsiteY8" fmla="*/ 51414 h 814523"/>
                  <a:gd name="connsiteX9" fmla="*/ 617334 w 864815"/>
                  <a:gd name="connsiteY9" fmla="*/ 244475 h 814523"/>
                  <a:gd name="connsiteX10" fmla="*/ 654928 w 864815"/>
                  <a:gd name="connsiteY10" fmla="*/ 244475 h 814523"/>
                  <a:gd name="connsiteX11" fmla="*/ 654928 w 864815"/>
                  <a:gd name="connsiteY11" fmla="*/ 41889 h 814523"/>
                  <a:gd name="connsiteX12" fmla="*/ 680942 w 864815"/>
                  <a:gd name="connsiteY12" fmla="*/ 15875 h 814523"/>
                  <a:gd name="connsiteX13" fmla="*/ 683777 w 864815"/>
                  <a:gd name="connsiteY13" fmla="*/ 15875 h 814523"/>
                  <a:gd name="connsiteX14" fmla="*/ 709791 w 864815"/>
                  <a:gd name="connsiteY14" fmla="*/ 41889 h 814523"/>
                  <a:gd name="connsiteX15" fmla="*/ 745532 w 864815"/>
                  <a:gd name="connsiteY15" fmla="*/ 258728 h 814523"/>
                  <a:gd name="connsiteX16" fmla="*/ 857322 w 864815"/>
                  <a:gd name="connsiteY16" fmla="*/ 379357 h 814523"/>
                  <a:gd name="connsiteX17" fmla="*/ 660587 w 864815"/>
                  <a:gd name="connsiteY17" fmla="*/ 756539 h 814523"/>
                  <a:gd name="connsiteX18" fmla="*/ 132742 w 864815"/>
                  <a:gd name="connsiteY18" fmla="*/ 754161 h 814523"/>
                  <a:gd name="connsiteX19" fmla="*/ 239 w 864815"/>
                  <a:gd name="connsiteY19" fmla="*/ 362705 h 814523"/>
                  <a:gd name="connsiteX20" fmla="*/ 100191 w 864815"/>
                  <a:gd name="connsiteY20" fmla="*/ 254599 h 814523"/>
                  <a:gd name="connsiteX21" fmla="*/ 100191 w 864815"/>
                  <a:gd name="connsiteY21" fmla="*/ 35539 h 814523"/>
                  <a:gd name="connsiteX22" fmla="*/ 126205 w 864815"/>
                  <a:gd name="connsiteY22" fmla="*/ 9525 h 814523"/>
                  <a:gd name="connsiteX23" fmla="*/ 129040 w 864815"/>
                  <a:gd name="connsiteY23" fmla="*/ 9525 h 814523"/>
                  <a:gd name="connsiteX24" fmla="*/ 155054 w 864815"/>
                  <a:gd name="connsiteY24" fmla="*/ 35539 h 814523"/>
                  <a:gd name="connsiteX25" fmla="*/ 155054 w 864815"/>
                  <a:gd name="connsiteY25" fmla="*/ 244475 h 814523"/>
                  <a:gd name="connsiteX26" fmla="*/ 192647 w 864815"/>
                  <a:gd name="connsiteY26" fmla="*/ 244475 h 814523"/>
                  <a:gd name="connsiteX27" fmla="*/ 192647 w 864815"/>
                  <a:gd name="connsiteY27" fmla="*/ 48239 h 814523"/>
                  <a:gd name="connsiteX28" fmla="*/ 218661 w 864815"/>
                  <a:gd name="connsiteY28" fmla="*/ 22225 h 814523"/>
                  <a:gd name="connsiteX29" fmla="*/ 221496 w 864815"/>
                  <a:gd name="connsiteY29" fmla="*/ 22225 h 814523"/>
                  <a:gd name="connsiteX30" fmla="*/ 247510 w 864815"/>
                  <a:gd name="connsiteY30" fmla="*/ 48239 h 814523"/>
                  <a:gd name="connsiteX31" fmla="*/ 247510 w 864815"/>
                  <a:gd name="connsiteY31" fmla="*/ 244475 h 814523"/>
                  <a:gd name="connsiteX32" fmla="*/ 285103 w 864815"/>
                  <a:gd name="connsiteY32" fmla="*/ 244475 h 814523"/>
                  <a:gd name="connsiteX33" fmla="*/ 285103 w 864815"/>
                  <a:gd name="connsiteY33" fmla="*/ 67797 h 814523"/>
                  <a:gd name="connsiteX34" fmla="*/ 311117 w 864815"/>
                  <a:gd name="connsiteY34" fmla="*/ 41783 h 814523"/>
                  <a:gd name="connsiteX35" fmla="*/ 313952 w 864815"/>
                  <a:gd name="connsiteY35" fmla="*/ 41783 h 814523"/>
                  <a:gd name="connsiteX36" fmla="*/ 339966 w 864815"/>
                  <a:gd name="connsiteY36" fmla="*/ 67797 h 814523"/>
                  <a:gd name="connsiteX37" fmla="*/ 339966 w 864815"/>
                  <a:gd name="connsiteY37" fmla="*/ 244475 h 814523"/>
                  <a:gd name="connsiteX38" fmla="*/ 377559 w 864815"/>
                  <a:gd name="connsiteY38" fmla="*/ 244475 h 814523"/>
                  <a:gd name="connsiteX39" fmla="*/ 377559 w 864815"/>
                  <a:gd name="connsiteY39" fmla="*/ 41889 h 814523"/>
                  <a:gd name="connsiteX40" fmla="*/ 403573 w 864815"/>
                  <a:gd name="connsiteY40" fmla="*/ 15875 h 814523"/>
                  <a:gd name="connsiteX41" fmla="*/ 406408 w 864815"/>
                  <a:gd name="connsiteY41" fmla="*/ 15875 h 814523"/>
                  <a:gd name="connsiteX42" fmla="*/ 432422 w 864815"/>
                  <a:gd name="connsiteY42" fmla="*/ 41889 h 814523"/>
                  <a:gd name="connsiteX43" fmla="*/ 432422 w 864815"/>
                  <a:gd name="connsiteY43" fmla="*/ 244475 h 814523"/>
                  <a:gd name="connsiteX44" fmla="*/ 470015 w 864815"/>
                  <a:gd name="connsiteY44" fmla="*/ 244475 h 814523"/>
                  <a:gd name="connsiteX45" fmla="*/ 470015 w 864815"/>
                  <a:gd name="connsiteY45" fmla="*/ 26014 h 814523"/>
                  <a:gd name="connsiteX46" fmla="*/ 496029 w 864815"/>
                  <a:gd name="connsiteY46"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244475 h 814523"/>
                  <a:gd name="connsiteX5" fmla="*/ 579514 w 881858"/>
                  <a:gd name="connsiteY5" fmla="*/ 51414 h 814523"/>
                  <a:gd name="connsiteX6" fmla="*/ 605528 w 881858"/>
                  <a:gd name="connsiteY6" fmla="*/ 25400 h 814523"/>
                  <a:gd name="connsiteX7" fmla="*/ 608363 w 881858"/>
                  <a:gd name="connsiteY7" fmla="*/ 25400 h 814523"/>
                  <a:gd name="connsiteX8" fmla="*/ 634377 w 881858"/>
                  <a:gd name="connsiteY8" fmla="*/ 51414 h 814523"/>
                  <a:gd name="connsiteX9" fmla="*/ 634377 w 881858"/>
                  <a:gd name="connsiteY9" fmla="*/ 244475 h 814523"/>
                  <a:gd name="connsiteX10" fmla="*/ 671971 w 881858"/>
                  <a:gd name="connsiteY10" fmla="*/ 244475 h 814523"/>
                  <a:gd name="connsiteX11" fmla="*/ 671971 w 881858"/>
                  <a:gd name="connsiteY11" fmla="*/ 41889 h 814523"/>
                  <a:gd name="connsiteX12" fmla="*/ 697985 w 881858"/>
                  <a:gd name="connsiteY12" fmla="*/ 15875 h 814523"/>
                  <a:gd name="connsiteX13" fmla="*/ 700820 w 881858"/>
                  <a:gd name="connsiteY13" fmla="*/ 15875 h 814523"/>
                  <a:gd name="connsiteX14" fmla="*/ 726834 w 881858"/>
                  <a:gd name="connsiteY14" fmla="*/ 41889 h 814523"/>
                  <a:gd name="connsiteX15" fmla="*/ 762575 w 881858"/>
                  <a:gd name="connsiteY15" fmla="*/ 258728 h 814523"/>
                  <a:gd name="connsiteX16" fmla="*/ 874365 w 881858"/>
                  <a:gd name="connsiteY16" fmla="*/ 379357 h 814523"/>
                  <a:gd name="connsiteX17" fmla="*/ 677630 w 881858"/>
                  <a:gd name="connsiteY17" fmla="*/ 756539 h 814523"/>
                  <a:gd name="connsiteX18" fmla="*/ 149785 w 881858"/>
                  <a:gd name="connsiteY18" fmla="*/ 754161 h 814523"/>
                  <a:gd name="connsiteX19" fmla="*/ 17282 w 881858"/>
                  <a:gd name="connsiteY19" fmla="*/ 362705 h 814523"/>
                  <a:gd name="connsiteX20" fmla="*/ 117234 w 881858"/>
                  <a:gd name="connsiteY20" fmla="*/ 254599 h 814523"/>
                  <a:gd name="connsiteX21" fmla="*/ 117234 w 881858"/>
                  <a:gd name="connsiteY21" fmla="*/ 35539 h 814523"/>
                  <a:gd name="connsiteX22" fmla="*/ 143248 w 881858"/>
                  <a:gd name="connsiteY22" fmla="*/ 9525 h 814523"/>
                  <a:gd name="connsiteX23" fmla="*/ 146083 w 881858"/>
                  <a:gd name="connsiteY23" fmla="*/ 9525 h 814523"/>
                  <a:gd name="connsiteX24" fmla="*/ 172097 w 881858"/>
                  <a:gd name="connsiteY24" fmla="*/ 35539 h 814523"/>
                  <a:gd name="connsiteX25" fmla="*/ 172097 w 881858"/>
                  <a:gd name="connsiteY25" fmla="*/ 244475 h 814523"/>
                  <a:gd name="connsiteX26" fmla="*/ 209690 w 881858"/>
                  <a:gd name="connsiteY26" fmla="*/ 244475 h 814523"/>
                  <a:gd name="connsiteX27" fmla="*/ 209690 w 881858"/>
                  <a:gd name="connsiteY27" fmla="*/ 48239 h 814523"/>
                  <a:gd name="connsiteX28" fmla="*/ 235704 w 881858"/>
                  <a:gd name="connsiteY28" fmla="*/ 22225 h 814523"/>
                  <a:gd name="connsiteX29" fmla="*/ 238539 w 881858"/>
                  <a:gd name="connsiteY29" fmla="*/ 22225 h 814523"/>
                  <a:gd name="connsiteX30" fmla="*/ 264553 w 881858"/>
                  <a:gd name="connsiteY30" fmla="*/ 48239 h 814523"/>
                  <a:gd name="connsiteX31" fmla="*/ 264553 w 881858"/>
                  <a:gd name="connsiteY31" fmla="*/ 244475 h 814523"/>
                  <a:gd name="connsiteX32" fmla="*/ 302146 w 881858"/>
                  <a:gd name="connsiteY32" fmla="*/ 244475 h 814523"/>
                  <a:gd name="connsiteX33" fmla="*/ 302146 w 881858"/>
                  <a:gd name="connsiteY33" fmla="*/ 67797 h 814523"/>
                  <a:gd name="connsiteX34" fmla="*/ 328160 w 881858"/>
                  <a:gd name="connsiteY34" fmla="*/ 41783 h 814523"/>
                  <a:gd name="connsiteX35" fmla="*/ 330995 w 881858"/>
                  <a:gd name="connsiteY35" fmla="*/ 41783 h 814523"/>
                  <a:gd name="connsiteX36" fmla="*/ 357009 w 881858"/>
                  <a:gd name="connsiteY36" fmla="*/ 67797 h 814523"/>
                  <a:gd name="connsiteX37" fmla="*/ 357009 w 881858"/>
                  <a:gd name="connsiteY37" fmla="*/ 244475 h 814523"/>
                  <a:gd name="connsiteX38" fmla="*/ 394602 w 881858"/>
                  <a:gd name="connsiteY38" fmla="*/ 244475 h 814523"/>
                  <a:gd name="connsiteX39" fmla="*/ 394602 w 881858"/>
                  <a:gd name="connsiteY39" fmla="*/ 41889 h 814523"/>
                  <a:gd name="connsiteX40" fmla="*/ 420616 w 881858"/>
                  <a:gd name="connsiteY40" fmla="*/ 15875 h 814523"/>
                  <a:gd name="connsiteX41" fmla="*/ 423451 w 881858"/>
                  <a:gd name="connsiteY41" fmla="*/ 15875 h 814523"/>
                  <a:gd name="connsiteX42" fmla="*/ 449465 w 881858"/>
                  <a:gd name="connsiteY42" fmla="*/ 41889 h 814523"/>
                  <a:gd name="connsiteX43" fmla="*/ 449465 w 881858"/>
                  <a:gd name="connsiteY43" fmla="*/ 244475 h 814523"/>
                  <a:gd name="connsiteX44" fmla="*/ 487058 w 881858"/>
                  <a:gd name="connsiteY44" fmla="*/ 244475 h 814523"/>
                  <a:gd name="connsiteX45" fmla="*/ 487058 w 881858"/>
                  <a:gd name="connsiteY45" fmla="*/ 26014 h 814523"/>
                  <a:gd name="connsiteX46" fmla="*/ 513072 w 881858"/>
                  <a:gd name="connsiteY46"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244475 h 814523"/>
                  <a:gd name="connsiteX5" fmla="*/ 579514 w 881858"/>
                  <a:gd name="connsiteY5" fmla="*/ 51414 h 814523"/>
                  <a:gd name="connsiteX6" fmla="*/ 605528 w 881858"/>
                  <a:gd name="connsiteY6" fmla="*/ 25400 h 814523"/>
                  <a:gd name="connsiteX7" fmla="*/ 608363 w 881858"/>
                  <a:gd name="connsiteY7" fmla="*/ 25400 h 814523"/>
                  <a:gd name="connsiteX8" fmla="*/ 634377 w 881858"/>
                  <a:gd name="connsiteY8" fmla="*/ 51414 h 814523"/>
                  <a:gd name="connsiteX9" fmla="*/ 634377 w 881858"/>
                  <a:gd name="connsiteY9" fmla="*/ 244475 h 814523"/>
                  <a:gd name="connsiteX10" fmla="*/ 679108 w 881858"/>
                  <a:gd name="connsiteY10" fmla="*/ 242096 h 814523"/>
                  <a:gd name="connsiteX11" fmla="*/ 671971 w 881858"/>
                  <a:gd name="connsiteY11" fmla="*/ 41889 h 814523"/>
                  <a:gd name="connsiteX12" fmla="*/ 697985 w 881858"/>
                  <a:gd name="connsiteY12" fmla="*/ 15875 h 814523"/>
                  <a:gd name="connsiteX13" fmla="*/ 700820 w 881858"/>
                  <a:gd name="connsiteY13" fmla="*/ 15875 h 814523"/>
                  <a:gd name="connsiteX14" fmla="*/ 726834 w 881858"/>
                  <a:gd name="connsiteY14" fmla="*/ 41889 h 814523"/>
                  <a:gd name="connsiteX15" fmla="*/ 762575 w 881858"/>
                  <a:gd name="connsiteY15" fmla="*/ 258728 h 814523"/>
                  <a:gd name="connsiteX16" fmla="*/ 874365 w 881858"/>
                  <a:gd name="connsiteY16" fmla="*/ 379357 h 814523"/>
                  <a:gd name="connsiteX17" fmla="*/ 677630 w 881858"/>
                  <a:gd name="connsiteY17" fmla="*/ 756539 h 814523"/>
                  <a:gd name="connsiteX18" fmla="*/ 149785 w 881858"/>
                  <a:gd name="connsiteY18" fmla="*/ 754161 h 814523"/>
                  <a:gd name="connsiteX19" fmla="*/ 17282 w 881858"/>
                  <a:gd name="connsiteY19" fmla="*/ 362705 h 814523"/>
                  <a:gd name="connsiteX20" fmla="*/ 117234 w 881858"/>
                  <a:gd name="connsiteY20" fmla="*/ 254599 h 814523"/>
                  <a:gd name="connsiteX21" fmla="*/ 117234 w 881858"/>
                  <a:gd name="connsiteY21" fmla="*/ 35539 h 814523"/>
                  <a:gd name="connsiteX22" fmla="*/ 143248 w 881858"/>
                  <a:gd name="connsiteY22" fmla="*/ 9525 h 814523"/>
                  <a:gd name="connsiteX23" fmla="*/ 146083 w 881858"/>
                  <a:gd name="connsiteY23" fmla="*/ 9525 h 814523"/>
                  <a:gd name="connsiteX24" fmla="*/ 172097 w 881858"/>
                  <a:gd name="connsiteY24" fmla="*/ 35539 h 814523"/>
                  <a:gd name="connsiteX25" fmla="*/ 172097 w 881858"/>
                  <a:gd name="connsiteY25" fmla="*/ 244475 h 814523"/>
                  <a:gd name="connsiteX26" fmla="*/ 209690 w 881858"/>
                  <a:gd name="connsiteY26" fmla="*/ 244475 h 814523"/>
                  <a:gd name="connsiteX27" fmla="*/ 209690 w 881858"/>
                  <a:gd name="connsiteY27" fmla="*/ 48239 h 814523"/>
                  <a:gd name="connsiteX28" fmla="*/ 235704 w 881858"/>
                  <a:gd name="connsiteY28" fmla="*/ 22225 h 814523"/>
                  <a:gd name="connsiteX29" fmla="*/ 238539 w 881858"/>
                  <a:gd name="connsiteY29" fmla="*/ 22225 h 814523"/>
                  <a:gd name="connsiteX30" fmla="*/ 264553 w 881858"/>
                  <a:gd name="connsiteY30" fmla="*/ 48239 h 814523"/>
                  <a:gd name="connsiteX31" fmla="*/ 264553 w 881858"/>
                  <a:gd name="connsiteY31" fmla="*/ 244475 h 814523"/>
                  <a:gd name="connsiteX32" fmla="*/ 302146 w 881858"/>
                  <a:gd name="connsiteY32" fmla="*/ 244475 h 814523"/>
                  <a:gd name="connsiteX33" fmla="*/ 302146 w 881858"/>
                  <a:gd name="connsiteY33" fmla="*/ 67797 h 814523"/>
                  <a:gd name="connsiteX34" fmla="*/ 328160 w 881858"/>
                  <a:gd name="connsiteY34" fmla="*/ 41783 h 814523"/>
                  <a:gd name="connsiteX35" fmla="*/ 330995 w 881858"/>
                  <a:gd name="connsiteY35" fmla="*/ 41783 h 814523"/>
                  <a:gd name="connsiteX36" fmla="*/ 357009 w 881858"/>
                  <a:gd name="connsiteY36" fmla="*/ 67797 h 814523"/>
                  <a:gd name="connsiteX37" fmla="*/ 357009 w 881858"/>
                  <a:gd name="connsiteY37" fmla="*/ 244475 h 814523"/>
                  <a:gd name="connsiteX38" fmla="*/ 394602 w 881858"/>
                  <a:gd name="connsiteY38" fmla="*/ 244475 h 814523"/>
                  <a:gd name="connsiteX39" fmla="*/ 394602 w 881858"/>
                  <a:gd name="connsiteY39" fmla="*/ 41889 h 814523"/>
                  <a:gd name="connsiteX40" fmla="*/ 420616 w 881858"/>
                  <a:gd name="connsiteY40" fmla="*/ 15875 h 814523"/>
                  <a:gd name="connsiteX41" fmla="*/ 423451 w 881858"/>
                  <a:gd name="connsiteY41" fmla="*/ 15875 h 814523"/>
                  <a:gd name="connsiteX42" fmla="*/ 449465 w 881858"/>
                  <a:gd name="connsiteY42" fmla="*/ 41889 h 814523"/>
                  <a:gd name="connsiteX43" fmla="*/ 449465 w 881858"/>
                  <a:gd name="connsiteY43" fmla="*/ 244475 h 814523"/>
                  <a:gd name="connsiteX44" fmla="*/ 487058 w 881858"/>
                  <a:gd name="connsiteY44" fmla="*/ 244475 h 814523"/>
                  <a:gd name="connsiteX45" fmla="*/ 487058 w 881858"/>
                  <a:gd name="connsiteY45" fmla="*/ 26014 h 814523"/>
                  <a:gd name="connsiteX46" fmla="*/ 513072 w 881858"/>
                  <a:gd name="connsiteY46"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244475 h 814523"/>
                  <a:gd name="connsiteX5" fmla="*/ 579514 w 881858"/>
                  <a:gd name="connsiteY5" fmla="*/ 51414 h 814523"/>
                  <a:gd name="connsiteX6" fmla="*/ 605528 w 881858"/>
                  <a:gd name="connsiteY6" fmla="*/ 25400 h 814523"/>
                  <a:gd name="connsiteX7" fmla="*/ 608363 w 881858"/>
                  <a:gd name="connsiteY7" fmla="*/ 25400 h 814523"/>
                  <a:gd name="connsiteX8" fmla="*/ 634377 w 881858"/>
                  <a:gd name="connsiteY8" fmla="*/ 51414 h 814523"/>
                  <a:gd name="connsiteX9" fmla="*/ 634377 w 881858"/>
                  <a:gd name="connsiteY9" fmla="*/ 244475 h 814523"/>
                  <a:gd name="connsiteX10" fmla="*/ 671971 w 881858"/>
                  <a:gd name="connsiteY10" fmla="*/ 41889 h 814523"/>
                  <a:gd name="connsiteX11" fmla="*/ 697985 w 881858"/>
                  <a:gd name="connsiteY11" fmla="*/ 15875 h 814523"/>
                  <a:gd name="connsiteX12" fmla="*/ 700820 w 881858"/>
                  <a:gd name="connsiteY12" fmla="*/ 15875 h 814523"/>
                  <a:gd name="connsiteX13" fmla="*/ 726834 w 881858"/>
                  <a:gd name="connsiteY13" fmla="*/ 41889 h 814523"/>
                  <a:gd name="connsiteX14" fmla="*/ 762575 w 881858"/>
                  <a:gd name="connsiteY14" fmla="*/ 258728 h 814523"/>
                  <a:gd name="connsiteX15" fmla="*/ 874365 w 881858"/>
                  <a:gd name="connsiteY15" fmla="*/ 379357 h 814523"/>
                  <a:gd name="connsiteX16" fmla="*/ 677630 w 881858"/>
                  <a:gd name="connsiteY16" fmla="*/ 756539 h 814523"/>
                  <a:gd name="connsiteX17" fmla="*/ 149785 w 881858"/>
                  <a:gd name="connsiteY17" fmla="*/ 754161 h 814523"/>
                  <a:gd name="connsiteX18" fmla="*/ 17282 w 881858"/>
                  <a:gd name="connsiteY18" fmla="*/ 362705 h 814523"/>
                  <a:gd name="connsiteX19" fmla="*/ 117234 w 881858"/>
                  <a:gd name="connsiteY19" fmla="*/ 254599 h 814523"/>
                  <a:gd name="connsiteX20" fmla="*/ 117234 w 881858"/>
                  <a:gd name="connsiteY20" fmla="*/ 35539 h 814523"/>
                  <a:gd name="connsiteX21" fmla="*/ 143248 w 881858"/>
                  <a:gd name="connsiteY21" fmla="*/ 9525 h 814523"/>
                  <a:gd name="connsiteX22" fmla="*/ 146083 w 881858"/>
                  <a:gd name="connsiteY22" fmla="*/ 9525 h 814523"/>
                  <a:gd name="connsiteX23" fmla="*/ 172097 w 881858"/>
                  <a:gd name="connsiteY23" fmla="*/ 35539 h 814523"/>
                  <a:gd name="connsiteX24" fmla="*/ 172097 w 881858"/>
                  <a:gd name="connsiteY24" fmla="*/ 244475 h 814523"/>
                  <a:gd name="connsiteX25" fmla="*/ 209690 w 881858"/>
                  <a:gd name="connsiteY25" fmla="*/ 244475 h 814523"/>
                  <a:gd name="connsiteX26" fmla="*/ 209690 w 881858"/>
                  <a:gd name="connsiteY26" fmla="*/ 48239 h 814523"/>
                  <a:gd name="connsiteX27" fmla="*/ 235704 w 881858"/>
                  <a:gd name="connsiteY27" fmla="*/ 22225 h 814523"/>
                  <a:gd name="connsiteX28" fmla="*/ 238539 w 881858"/>
                  <a:gd name="connsiteY28" fmla="*/ 22225 h 814523"/>
                  <a:gd name="connsiteX29" fmla="*/ 264553 w 881858"/>
                  <a:gd name="connsiteY29" fmla="*/ 48239 h 814523"/>
                  <a:gd name="connsiteX30" fmla="*/ 264553 w 881858"/>
                  <a:gd name="connsiteY30" fmla="*/ 244475 h 814523"/>
                  <a:gd name="connsiteX31" fmla="*/ 302146 w 881858"/>
                  <a:gd name="connsiteY31" fmla="*/ 244475 h 814523"/>
                  <a:gd name="connsiteX32" fmla="*/ 302146 w 881858"/>
                  <a:gd name="connsiteY32" fmla="*/ 67797 h 814523"/>
                  <a:gd name="connsiteX33" fmla="*/ 328160 w 881858"/>
                  <a:gd name="connsiteY33" fmla="*/ 41783 h 814523"/>
                  <a:gd name="connsiteX34" fmla="*/ 330995 w 881858"/>
                  <a:gd name="connsiteY34" fmla="*/ 41783 h 814523"/>
                  <a:gd name="connsiteX35" fmla="*/ 357009 w 881858"/>
                  <a:gd name="connsiteY35" fmla="*/ 67797 h 814523"/>
                  <a:gd name="connsiteX36" fmla="*/ 357009 w 881858"/>
                  <a:gd name="connsiteY36" fmla="*/ 244475 h 814523"/>
                  <a:gd name="connsiteX37" fmla="*/ 394602 w 881858"/>
                  <a:gd name="connsiteY37" fmla="*/ 244475 h 814523"/>
                  <a:gd name="connsiteX38" fmla="*/ 394602 w 881858"/>
                  <a:gd name="connsiteY38" fmla="*/ 41889 h 814523"/>
                  <a:gd name="connsiteX39" fmla="*/ 420616 w 881858"/>
                  <a:gd name="connsiteY39" fmla="*/ 15875 h 814523"/>
                  <a:gd name="connsiteX40" fmla="*/ 423451 w 881858"/>
                  <a:gd name="connsiteY40" fmla="*/ 15875 h 814523"/>
                  <a:gd name="connsiteX41" fmla="*/ 449465 w 881858"/>
                  <a:gd name="connsiteY41" fmla="*/ 41889 h 814523"/>
                  <a:gd name="connsiteX42" fmla="*/ 449465 w 881858"/>
                  <a:gd name="connsiteY42" fmla="*/ 244475 h 814523"/>
                  <a:gd name="connsiteX43" fmla="*/ 487058 w 881858"/>
                  <a:gd name="connsiteY43" fmla="*/ 244475 h 814523"/>
                  <a:gd name="connsiteX44" fmla="*/ 487058 w 881858"/>
                  <a:gd name="connsiteY44" fmla="*/ 26014 h 814523"/>
                  <a:gd name="connsiteX45" fmla="*/ 513072 w 881858"/>
                  <a:gd name="connsiteY45"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244475 h 814523"/>
                  <a:gd name="connsiteX25" fmla="*/ 209690 w 881858"/>
                  <a:gd name="connsiteY25" fmla="*/ 48239 h 814523"/>
                  <a:gd name="connsiteX26" fmla="*/ 235704 w 881858"/>
                  <a:gd name="connsiteY26" fmla="*/ 22225 h 814523"/>
                  <a:gd name="connsiteX27" fmla="*/ 238539 w 881858"/>
                  <a:gd name="connsiteY27" fmla="*/ 22225 h 814523"/>
                  <a:gd name="connsiteX28" fmla="*/ 264553 w 881858"/>
                  <a:gd name="connsiteY28" fmla="*/ 48239 h 814523"/>
                  <a:gd name="connsiteX29" fmla="*/ 264553 w 881858"/>
                  <a:gd name="connsiteY29" fmla="*/ 244475 h 814523"/>
                  <a:gd name="connsiteX30" fmla="*/ 302146 w 881858"/>
                  <a:gd name="connsiteY30" fmla="*/ 244475 h 814523"/>
                  <a:gd name="connsiteX31" fmla="*/ 302146 w 881858"/>
                  <a:gd name="connsiteY31" fmla="*/ 67797 h 814523"/>
                  <a:gd name="connsiteX32" fmla="*/ 328160 w 881858"/>
                  <a:gd name="connsiteY32" fmla="*/ 41783 h 814523"/>
                  <a:gd name="connsiteX33" fmla="*/ 330995 w 881858"/>
                  <a:gd name="connsiteY33" fmla="*/ 41783 h 814523"/>
                  <a:gd name="connsiteX34" fmla="*/ 357009 w 881858"/>
                  <a:gd name="connsiteY34" fmla="*/ 67797 h 814523"/>
                  <a:gd name="connsiteX35" fmla="*/ 357009 w 881858"/>
                  <a:gd name="connsiteY35" fmla="*/ 244475 h 814523"/>
                  <a:gd name="connsiteX36" fmla="*/ 394602 w 881858"/>
                  <a:gd name="connsiteY36" fmla="*/ 244475 h 814523"/>
                  <a:gd name="connsiteX37" fmla="*/ 394602 w 881858"/>
                  <a:gd name="connsiteY37" fmla="*/ 41889 h 814523"/>
                  <a:gd name="connsiteX38" fmla="*/ 420616 w 881858"/>
                  <a:gd name="connsiteY38" fmla="*/ 15875 h 814523"/>
                  <a:gd name="connsiteX39" fmla="*/ 423451 w 881858"/>
                  <a:gd name="connsiteY39" fmla="*/ 15875 h 814523"/>
                  <a:gd name="connsiteX40" fmla="*/ 449465 w 881858"/>
                  <a:gd name="connsiteY40" fmla="*/ 41889 h 814523"/>
                  <a:gd name="connsiteX41" fmla="*/ 449465 w 881858"/>
                  <a:gd name="connsiteY41" fmla="*/ 244475 h 814523"/>
                  <a:gd name="connsiteX42" fmla="*/ 487058 w 881858"/>
                  <a:gd name="connsiteY42" fmla="*/ 244475 h 814523"/>
                  <a:gd name="connsiteX43" fmla="*/ 487058 w 881858"/>
                  <a:gd name="connsiteY43" fmla="*/ 26014 h 814523"/>
                  <a:gd name="connsiteX44" fmla="*/ 513072 w 881858"/>
                  <a:gd name="connsiteY44"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244475 h 814523"/>
                  <a:gd name="connsiteX25" fmla="*/ 209690 w 881858"/>
                  <a:gd name="connsiteY25" fmla="*/ 48239 h 814523"/>
                  <a:gd name="connsiteX26" fmla="*/ 235704 w 881858"/>
                  <a:gd name="connsiteY26" fmla="*/ 22225 h 814523"/>
                  <a:gd name="connsiteX27" fmla="*/ 238539 w 881858"/>
                  <a:gd name="connsiteY27" fmla="*/ 22225 h 814523"/>
                  <a:gd name="connsiteX28" fmla="*/ 264553 w 881858"/>
                  <a:gd name="connsiteY28" fmla="*/ 48239 h 814523"/>
                  <a:gd name="connsiteX29" fmla="*/ 264553 w 881858"/>
                  <a:gd name="connsiteY29" fmla="*/ 244475 h 814523"/>
                  <a:gd name="connsiteX30" fmla="*/ 302146 w 881858"/>
                  <a:gd name="connsiteY30" fmla="*/ 244475 h 814523"/>
                  <a:gd name="connsiteX31" fmla="*/ 302146 w 881858"/>
                  <a:gd name="connsiteY31" fmla="*/ 67797 h 814523"/>
                  <a:gd name="connsiteX32" fmla="*/ 328160 w 881858"/>
                  <a:gd name="connsiteY32" fmla="*/ 41783 h 814523"/>
                  <a:gd name="connsiteX33" fmla="*/ 330995 w 881858"/>
                  <a:gd name="connsiteY33" fmla="*/ 41783 h 814523"/>
                  <a:gd name="connsiteX34" fmla="*/ 357009 w 881858"/>
                  <a:gd name="connsiteY34" fmla="*/ 67797 h 814523"/>
                  <a:gd name="connsiteX35" fmla="*/ 357009 w 881858"/>
                  <a:gd name="connsiteY35" fmla="*/ 244475 h 814523"/>
                  <a:gd name="connsiteX36" fmla="*/ 394602 w 881858"/>
                  <a:gd name="connsiteY36" fmla="*/ 244475 h 814523"/>
                  <a:gd name="connsiteX37" fmla="*/ 394602 w 881858"/>
                  <a:gd name="connsiteY37" fmla="*/ 41889 h 814523"/>
                  <a:gd name="connsiteX38" fmla="*/ 420616 w 881858"/>
                  <a:gd name="connsiteY38" fmla="*/ 15875 h 814523"/>
                  <a:gd name="connsiteX39" fmla="*/ 423451 w 881858"/>
                  <a:gd name="connsiteY39" fmla="*/ 15875 h 814523"/>
                  <a:gd name="connsiteX40" fmla="*/ 449465 w 881858"/>
                  <a:gd name="connsiteY40" fmla="*/ 41889 h 814523"/>
                  <a:gd name="connsiteX41" fmla="*/ 449465 w 881858"/>
                  <a:gd name="connsiteY41" fmla="*/ 244475 h 814523"/>
                  <a:gd name="connsiteX42" fmla="*/ 487058 w 881858"/>
                  <a:gd name="connsiteY42" fmla="*/ 26014 h 814523"/>
                  <a:gd name="connsiteX43" fmla="*/ 513072 w 881858"/>
                  <a:gd name="connsiteY43"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244475 h 814523"/>
                  <a:gd name="connsiteX25" fmla="*/ 209690 w 881858"/>
                  <a:gd name="connsiteY25" fmla="*/ 48239 h 814523"/>
                  <a:gd name="connsiteX26" fmla="*/ 235704 w 881858"/>
                  <a:gd name="connsiteY26" fmla="*/ 22225 h 814523"/>
                  <a:gd name="connsiteX27" fmla="*/ 238539 w 881858"/>
                  <a:gd name="connsiteY27" fmla="*/ 22225 h 814523"/>
                  <a:gd name="connsiteX28" fmla="*/ 264553 w 881858"/>
                  <a:gd name="connsiteY28" fmla="*/ 48239 h 814523"/>
                  <a:gd name="connsiteX29" fmla="*/ 264553 w 881858"/>
                  <a:gd name="connsiteY29" fmla="*/ 244475 h 814523"/>
                  <a:gd name="connsiteX30" fmla="*/ 302146 w 881858"/>
                  <a:gd name="connsiteY30" fmla="*/ 244475 h 814523"/>
                  <a:gd name="connsiteX31" fmla="*/ 302146 w 881858"/>
                  <a:gd name="connsiteY31" fmla="*/ 67797 h 814523"/>
                  <a:gd name="connsiteX32" fmla="*/ 328160 w 881858"/>
                  <a:gd name="connsiteY32" fmla="*/ 41783 h 814523"/>
                  <a:gd name="connsiteX33" fmla="*/ 330995 w 881858"/>
                  <a:gd name="connsiteY33" fmla="*/ 41783 h 814523"/>
                  <a:gd name="connsiteX34" fmla="*/ 357009 w 881858"/>
                  <a:gd name="connsiteY34" fmla="*/ 67797 h 814523"/>
                  <a:gd name="connsiteX35" fmla="*/ 357009 w 881858"/>
                  <a:gd name="connsiteY35" fmla="*/ 244475 h 814523"/>
                  <a:gd name="connsiteX36" fmla="*/ 394602 w 881858"/>
                  <a:gd name="connsiteY36" fmla="*/ 41889 h 814523"/>
                  <a:gd name="connsiteX37" fmla="*/ 420616 w 881858"/>
                  <a:gd name="connsiteY37" fmla="*/ 15875 h 814523"/>
                  <a:gd name="connsiteX38" fmla="*/ 423451 w 881858"/>
                  <a:gd name="connsiteY38" fmla="*/ 15875 h 814523"/>
                  <a:gd name="connsiteX39" fmla="*/ 449465 w 881858"/>
                  <a:gd name="connsiteY39" fmla="*/ 41889 h 814523"/>
                  <a:gd name="connsiteX40" fmla="*/ 449465 w 881858"/>
                  <a:gd name="connsiteY40" fmla="*/ 244475 h 814523"/>
                  <a:gd name="connsiteX41" fmla="*/ 487058 w 881858"/>
                  <a:gd name="connsiteY41" fmla="*/ 26014 h 814523"/>
                  <a:gd name="connsiteX42" fmla="*/ 513072 w 881858"/>
                  <a:gd name="connsiteY42"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244475 h 814523"/>
                  <a:gd name="connsiteX25" fmla="*/ 209690 w 881858"/>
                  <a:gd name="connsiteY25" fmla="*/ 48239 h 814523"/>
                  <a:gd name="connsiteX26" fmla="*/ 235704 w 881858"/>
                  <a:gd name="connsiteY26" fmla="*/ 22225 h 814523"/>
                  <a:gd name="connsiteX27" fmla="*/ 238539 w 881858"/>
                  <a:gd name="connsiteY27" fmla="*/ 22225 h 814523"/>
                  <a:gd name="connsiteX28" fmla="*/ 264553 w 881858"/>
                  <a:gd name="connsiteY28" fmla="*/ 48239 h 814523"/>
                  <a:gd name="connsiteX29" fmla="*/ 264553 w 881858"/>
                  <a:gd name="connsiteY29" fmla="*/ 244475 h 814523"/>
                  <a:gd name="connsiteX30" fmla="*/ 302146 w 881858"/>
                  <a:gd name="connsiteY30" fmla="*/ 67797 h 814523"/>
                  <a:gd name="connsiteX31" fmla="*/ 328160 w 881858"/>
                  <a:gd name="connsiteY31" fmla="*/ 41783 h 814523"/>
                  <a:gd name="connsiteX32" fmla="*/ 330995 w 881858"/>
                  <a:gd name="connsiteY32" fmla="*/ 41783 h 814523"/>
                  <a:gd name="connsiteX33" fmla="*/ 357009 w 881858"/>
                  <a:gd name="connsiteY33" fmla="*/ 67797 h 814523"/>
                  <a:gd name="connsiteX34" fmla="*/ 357009 w 881858"/>
                  <a:gd name="connsiteY34" fmla="*/ 244475 h 814523"/>
                  <a:gd name="connsiteX35" fmla="*/ 394602 w 881858"/>
                  <a:gd name="connsiteY35" fmla="*/ 41889 h 814523"/>
                  <a:gd name="connsiteX36" fmla="*/ 420616 w 881858"/>
                  <a:gd name="connsiteY36" fmla="*/ 15875 h 814523"/>
                  <a:gd name="connsiteX37" fmla="*/ 423451 w 881858"/>
                  <a:gd name="connsiteY37" fmla="*/ 15875 h 814523"/>
                  <a:gd name="connsiteX38" fmla="*/ 449465 w 881858"/>
                  <a:gd name="connsiteY38" fmla="*/ 41889 h 814523"/>
                  <a:gd name="connsiteX39" fmla="*/ 449465 w 881858"/>
                  <a:gd name="connsiteY39" fmla="*/ 244475 h 814523"/>
                  <a:gd name="connsiteX40" fmla="*/ 487058 w 881858"/>
                  <a:gd name="connsiteY40" fmla="*/ 26014 h 814523"/>
                  <a:gd name="connsiteX41" fmla="*/ 513072 w 881858"/>
                  <a:gd name="connsiteY41"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2097 w 881858"/>
                  <a:gd name="connsiteY23" fmla="*/ 244475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6855 w 881858"/>
                  <a:gd name="connsiteY23" fmla="*/ 165971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6855 w 881858"/>
                  <a:gd name="connsiteY23" fmla="*/ 165971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76855 w 881858"/>
                  <a:gd name="connsiteY23" fmla="*/ 165971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1613 w 881858"/>
                  <a:gd name="connsiteY23" fmla="*/ 118393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64553 w 881858"/>
                  <a:gd name="connsiteY28" fmla="*/ 244475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46939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46939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46939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57009 w 881858"/>
                  <a:gd name="connsiteY33" fmla="*/ 244475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17234 w 881858"/>
                  <a:gd name="connsiteY19" fmla="*/ 35539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46083 w 881858"/>
                  <a:gd name="connsiteY21" fmla="*/ 9525 h 814523"/>
                  <a:gd name="connsiteX22" fmla="*/ 172097 w 881858"/>
                  <a:gd name="connsiteY22" fmla="*/ 35539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46083 w 881858"/>
                  <a:gd name="connsiteY21" fmla="*/ 9525 h 814523"/>
                  <a:gd name="connsiteX22" fmla="*/ 164960 w 881858"/>
                  <a:gd name="connsiteY22" fmla="*/ 54570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12778 w 881858"/>
                  <a:gd name="connsiteY21" fmla="*/ 45209 h 814523"/>
                  <a:gd name="connsiteX22" fmla="*/ 164960 w 881858"/>
                  <a:gd name="connsiteY22" fmla="*/ 54570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91368 w 881858"/>
                  <a:gd name="connsiteY21" fmla="*/ 52346 h 814523"/>
                  <a:gd name="connsiteX22" fmla="*/ 164960 w 881858"/>
                  <a:gd name="connsiteY22" fmla="*/ 54570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91368 w 881858"/>
                  <a:gd name="connsiteY21" fmla="*/ 52346 h 814523"/>
                  <a:gd name="connsiteX22" fmla="*/ 160202 w 881858"/>
                  <a:gd name="connsiteY22" fmla="*/ 66464 h 814523"/>
                  <a:gd name="connsiteX23" fmla="*/ 188750 w 881858"/>
                  <a:gd name="connsiteY23" fmla="*/ 116014 h 814523"/>
                  <a:gd name="connsiteX24" fmla="*/ 209690 w 881858"/>
                  <a:gd name="connsiteY24" fmla="*/ 48239 h 814523"/>
                  <a:gd name="connsiteX25" fmla="*/ 235704 w 881858"/>
                  <a:gd name="connsiteY25" fmla="*/ 22225 h 814523"/>
                  <a:gd name="connsiteX26" fmla="*/ 238539 w 881858"/>
                  <a:gd name="connsiteY26" fmla="*/ 22225 h 814523"/>
                  <a:gd name="connsiteX27" fmla="*/ 264553 w 881858"/>
                  <a:gd name="connsiteY27" fmla="*/ 48239 h 814523"/>
                  <a:gd name="connsiteX28" fmla="*/ 276448 w 881858"/>
                  <a:gd name="connsiteY28" fmla="*/ 118392 h 814523"/>
                  <a:gd name="connsiteX29" fmla="*/ 302146 w 881858"/>
                  <a:gd name="connsiteY29" fmla="*/ 67797 h 814523"/>
                  <a:gd name="connsiteX30" fmla="*/ 328160 w 881858"/>
                  <a:gd name="connsiteY30" fmla="*/ 41783 h 814523"/>
                  <a:gd name="connsiteX31" fmla="*/ 330995 w 881858"/>
                  <a:gd name="connsiteY31" fmla="*/ 41783 h 814523"/>
                  <a:gd name="connsiteX32" fmla="*/ 357009 w 881858"/>
                  <a:gd name="connsiteY32" fmla="*/ 67797 h 814523"/>
                  <a:gd name="connsiteX33" fmla="*/ 371283 w 881858"/>
                  <a:gd name="connsiteY33" fmla="*/ 125529 h 814523"/>
                  <a:gd name="connsiteX34" fmla="*/ 394602 w 881858"/>
                  <a:gd name="connsiteY34" fmla="*/ 41889 h 814523"/>
                  <a:gd name="connsiteX35" fmla="*/ 420616 w 881858"/>
                  <a:gd name="connsiteY35" fmla="*/ 15875 h 814523"/>
                  <a:gd name="connsiteX36" fmla="*/ 423451 w 881858"/>
                  <a:gd name="connsiteY36" fmla="*/ 15875 h 814523"/>
                  <a:gd name="connsiteX37" fmla="*/ 449465 w 881858"/>
                  <a:gd name="connsiteY37" fmla="*/ 41889 h 814523"/>
                  <a:gd name="connsiteX38" fmla="*/ 449465 w 881858"/>
                  <a:gd name="connsiteY38" fmla="*/ 244475 h 814523"/>
                  <a:gd name="connsiteX39" fmla="*/ 487058 w 881858"/>
                  <a:gd name="connsiteY39" fmla="*/ 26014 h 814523"/>
                  <a:gd name="connsiteX40" fmla="*/ 513072 w 881858"/>
                  <a:gd name="connsiteY40"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91368 w 881858"/>
                  <a:gd name="connsiteY21" fmla="*/ 52346 h 814523"/>
                  <a:gd name="connsiteX22" fmla="*/ 188750 w 881858"/>
                  <a:gd name="connsiteY22" fmla="*/ 116014 h 814523"/>
                  <a:gd name="connsiteX23" fmla="*/ 209690 w 881858"/>
                  <a:gd name="connsiteY23" fmla="*/ 48239 h 814523"/>
                  <a:gd name="connsiteX24" fmla="*/ 235704 w 881858"/>
                  <a:gd name="connsiteY24" fmla="*/ 22225 h 814523"/>
                  <a:gd name="connsiteX25" fmla="*/ 238539 w 881858"/>
                  <a:gd name="connsiteY25" fmla="*/ 22225 h 814523"/>
                  <a:gd name="connsiteX26" fmla="*/ 264553 w 881858"/>
                  <a:gd name="connsiteY26" fmla="*/ 48239 h 814523"/>
                  <a:gd name="connsiteX27" fmla="*/ 276448 w 881858"/>
                  <a:gd name="connsiteY27" fmla="*/ 118392 h 814523"/>
                  <a:gd name="connsiteX28" fmla="*/ 302146 w 881858"/>
                  <a:gd name="connsiteY28" fmla="*/ 67797 h 814523"/>
                  <a:gd name="connsiteX29" fmla="*/ 328160 w 881858"/>
                  <a:gd name="connsiteY29" fmla="*/ 41783 h 814523"/>
                  <a:gd name="connsiteX30" fmla="*/ 330995 w 881858"/>
                  <a:gd name="connsiteY30" fmla="*/ 41783 h 814523"/>
                  <a:gd name="connsiteX31" fmla="*/ 357009 w 881858"/>
                  <a:gd name="connsiteY31" fmla="*/ 67797 h 814523"/>
                  <a:gd name="connsiteX32" fmla="*/ 371283 w 881858"/>
                  <a:gd name="connsiteY32" fmla="*/ 125529 h 814523"/>
                  <a:gd name="connsiteX33" fmla="*/ 394602 w 881858"/>
                  <a:gd name="connsiteY33" fmla="*/ 41889 h 814523"/>
                  <a:gd name="connsiteX34" fmla="*/ 420616 w 881858"/>
                  <a:gd name="connsiteY34" fmla="*/ 15875 h 814523"/>
                  <a:gd name="connsiteX35" fmla="*/ 423451 w 881858"/>
                  <a:gd name="connsiteY35" fmla="*/ 15875 h 814523"/>
                  <a:gd name="connsiteX36" fmla="*/ 449465 w 881858"/>
                  <a:gd name="connsiteY36" fmla="*/ 41889 h 814523"/>
                  <a:gd name="connsiteX37" fmla="*/ 449465 w 881858"/>
                  <a:gd name="connsiteY37" fmla="*/ 244475 h 814523"/>
                  <a:gd name="connsiteX38" fmla="*/ 487058 w 881858"/>
                  <a:gd name="connsiteY38" fmla="*/ 26014 h 814523"/>
                  <a:gd name="connsiteX39" fmla="*/ 513072 w 881858"/>
                  <a:gd name="connsiteY39"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48462 w 881858"/>
                  <a:gd name="connsiteY21" fmla="*/ 45209 h 814523"/>
                  <a:gd name="connsiteX22" fmla="*/ 188750 w 881858"/>
                  <a:gd name="connsiteY22" fmla="*/ 116014 h 814523"/>
                  <a:gd name="connsiteX23" fmla="*/ 209690 w 881858"/>
                  <a:gd name="connsiteY23" fmla="*/ 48239 h 814523"/>
                  <a:gd name="connsiteX24" fmla="*/ 235704 w 881858"/>
                  <a:gd name="connsiteY24" fmla="*/ 22225 h 814523"/>
                  <a:gd name="connsiteX25" fmla="*/ 238539 w 881858"/>
                  <a:gd name="connsiteY25" fmla="*/ 22225 h 814523"/>
                  <a:gd name="connsiteX26" fmla="*/ 264553 w 881858"/>
                  <a:gd name="connsiteY26" fmla="*/ 48239 h 814523"/>
                  <a:gd name="connsiteX27" fmla="*/ 276448 w 881858"/>
                  <a:gd name="connsiteY27" fmla="*/ 118392 h 814523"/>
                  <a:gd name="connsiteX28" fmla="*/ 302146 w 881858"/>
                  <a:gd name="connsiteY28" fmla="*/ 67797 h 814523"/>
                  <a:gd name="connsiteX29" fmla="*/ 328160 w 881858"/>
                  <a:gd name="connsiteY29" fmla="*/ 41783 h 814523"/>
                  <a:gd name="connsiteX30" fmla="*/ 330995 w 881858"/>
                  <a:gd name="connsiteY30" fmla="*/ 41783 h 814523"/>
                  <a:gd name="connsiteX31" fmla="*/ 357009 w 881858"/>
                  <a:gd name="connsiteY31" fmla="*/ 67797 h 814523"/>
                  <a:gd name="connsiteX32" fmla="*/ 371283 w 881858"/>
                  <a:gd name="connsiteY32" fmla="*/ 125529 h 814523"/>
                  <a:gd name="connsiteX33" fmla="*/ 394602 w 881858"/>
                  <a:gd name="connsiteY33" fmla="*/ 41889 h 814523"/>
                  <a:gd name="connsiteX34" fmla="*/ 420616 w 881858"/>
                  <a:gd name="connsiteY34" fmla="*/ 15875 h 814523"/>
                  <a:gd name="connsiteX35" fmla="*/ 423451 w 881858"/>
                  <a:gd name="connsiteY35" fmla="*/ 15875 h 814523"/>
                  <a:gd name="connsiteX36" fmla="*/ 449465 w 881858"/>
                  <a:gd name="connsiteY36" fmla="*/ 41889 h 814523"/>
                  <a:gd name="connsiteX37" fmla="*/ 449465 w 881858"/>
                  <a:gd name="connsiteY37" fmla="*/ 244475 h 814523"/>
                  <a:gd name="connsiteX38" fmla="*/ 487058 w 881858"/>
                  <a:gd name="connsiteY38" fmla="*/ 26014 h 814523"/>
                  <a:gd name="connsiteX39" fmla="*/ 513072 w 881858"/>
                  <a:gd name="connsiteY39"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3248 w 881858"/>
                  <a:gd name="connsiteY20" fmla="*/ 9525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8203 w 881858"/>
                  <a:gd name="connsiteY19" fmla="*/ 87875 h 814523"/>
                  <a:gd name="connsiteX20" fmla="*/ 145627 w 881858"/>
                  <a:gd name="connsiteY20" fmla="*/ 54724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95824 w 881858"/>
                  <a:gd name="connsiteY19" fmla="*/ 106906 h 814523"/>
                  <a:gd name="connsiteX20" fmla="*/ 145627 w 881858"/>
                  <a:gd name="connsiteY20" fmla="*/ 54724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86308 w 881858"/>
                  <a:gd name="connsiteY19" fmla="*/ 87875 h 814523"/>
                  <a:gd name="connsiteX20" fmla="*/ 145627 w 881858"/>
                  <a:gd name="connsiteY20" fmla="*/ 54724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86308 w 881858"/>
                  <a:gd name="connsiteY19" fmla="*/ 87875 h 814523"/>
                  <a:gd name="connsiteX20" fmla="*/ 145627 w 881858"/>
                  <a:gd name="connsiteY20" fmla="*/ 54724 h 814523"/>
                  <a:gd name="connsiteX21" fmla="*/ 188750 w 881858"/>
                  <a:gd name="connsiteY21" fmla="*/ 116014 h 814523"/>
                  <a:gd name="connsiteX22" fmla="*/ 209690 w 881858"/>
                  <a:gd name="connsiteY22" fmla="*/ 48239 h 814523"/>
                  <a:gd name="connsiteX23" fmla="*/ 235704 w 881858"/>
                  <a:gd name="connsiteY23" fmla="*/ 22225 h 814523"/>
                  <a:gd name="connsiteX24" fmla="*/ 238539 w 881858"/>
                  <a:gd name="connsiteY24" fmla="*/ 22225 h 814523"/>
                  <a:gd name="connsiteX25" fmla="*/ 264553 w 881858"/>
                  <a:gd name="connsiteY25" fmla="*/ 48239 h 814523"/>
                  <a:gd name="connsiteX26" fmla="*/ 276448 w 881858"/>
                  <a:gd name="connsiteY26" fmla="*/ 118392 h 814523"/>
                  <a:gd name="connsiteX27" fmla="*/ 302146 w 881858"/>
                  <a:gd name="connsiteY27" fmla="*/ 67797 h 814523"/>
                  <a:gd name="connsiteX28" fmla="*/ 328160 w 881858"/>
                  <a:gd name="connsiteY28" fmla="*/ 41783 h 814523"/>
                  <a:gd name="connsiteX29" fmla="*/ 330995 w 881858"/>
                  <a:gd name="connsiteY29" fmla="*/ 41783 h 814523"/>
                  <a:gd name="connsiteX30" fmla="*/ 357009 w 881858"/>
                  <a:gd name="connsiteY30" fmla="*/ 67797 h 814523"/>
                  <a:gd name="connsiteX31" fmla="*/ 371283 w 881858"/>
                  <a:gd name="connsiteY31" fmla="*/ 125529 h 814523"/>
                  <a:gd name="connsiteX32" fmla="*/ 394602 w 881858"/>
                  <a:gd name="connsiteY32" fmla="*/ 41889 h 814523"/>
                  <a:gd name="connsiteX33" fmla="*/ 420616 w 881858"/>
                  <a:gd name="connsiteY33" fmla="*/ 15875 h 814523"/>
                  <a:gd name="connsiteX34" fmla="*/ 423451 w 881858"/>
                  <a:gd name="connsiteY34" fmla="*/ 15875 h 814523"/>
                  <a:gd name="connsiteX35" fmla="*/ 449465 w 881858"/>
                  <a:gd name="connsiteY35" fmla="*/ 41889 h 814523"/>
                  <a:gd name="connsiteX36" fmla="*/ 449465 w 881858"/>
                  <a:gd name="connsiteY36" fmla="*/ 244475 h 814523"/>
                  <a:gd name="connsiteX37" fmla="*/ 487058 w 881858"/>
                  <a:gd name="connsiteY37" fmla="*/ 26014 h 814523"/>
                  <a:gd name="connsiteX38" fmla="*/ 513072 w 881858"/>
                  <a:gd name="connsiteY38"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86308 w 881858"/>
                  <a:gd name="connsiteY19" fmla="*/ 8787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05339 w 881858"/>
                  <a:gd name="connsiteY19" fmla="*/ 6646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05339 w 881858"/>
                  <a:gd name="connsiteY19" fmla="*/ 6646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05339 w 881858"/>
                  <a:gd name="connsiteY19" fmla="*/ 6646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513072 w 881858"/>
                  <a:gd name="connsiteY0" fmla="*/ 0 h 814523"/>
                  <a:gd name="connsiteX1" fmla="*/ 515907 w 881858"/>
                  <a:gd name="connsiteY1" fmla="*/ 0 h 814523"/>
                  <a:gd name="connsiteX2" fmla="*/ 541921 w 881858"/>
                  <a:gd name="connsiteY2" fmla="*/ 26014 h 814523"/>
                  <a:gd name="connsiteX3" fmla="*/ 541921 w 881858"/>
                  <a:gd name="connsiteY3" fmla="*/ 244475 h 814523"/>
                  <a:gd name="connsiteX4" fmla="*/ 579514 w 881858"/>
                  <a:gd name="connsiteY4" fmla="*/ 51414 h 814523"/>
                  <a:gd name="connsiteX5" fmla="*/ 605528 w 881858"/>
                  <a:gd name="connsiteY5" fmla="*/ 25400 h 814523"/>
                  <a:gd name="connsiteX6" fmla="*/ 608363 w 881858"/>
                  <a:gd name="connsiteY6" fmla="*/ 25400 h 814523"/>
                  <a:gd name="connsiteX7" fmla="*/ 634377 w 881858"/>
                  <a:gd name="connsiteY7" fmla="*/ 51414 h 814523"/>
                  <a:gd name="connsiteX8" fmla="*/ 634377 w 881858"/>
                  <a:gd name="connsiteY8" fmla="*/ 244475 h 814523"/>
                  <a:gd name="connsiteX9" fmla="*/ 671971 w 881858"/>
                  <a:gd name="connsiteY9" fmla="*/ 41889 h 814523"/>
                  <a:gd name="connsiteX10" fmla="*/ 697985 w 881858"/>
                  <a:gd name="connsiteY10" fmla="*/ 15875 h 814523"/>
                  <a:gd name="connsiteX11" fmla="*/ 700820 w 881858"/>
                  <a:gd name="connsiteY11" fmla="*/ 15875 h 814523"/>
                  <a:gd name="connsiteX12" fmla="*/ 726834 w 881858"/>
                  <a:gd name="connsiteY12" fmla="*/ 41889 h 814523"/>
                  <a:gd name="connsiteX13" fmla="*/ 762575 w 881858"/>
                  <a:gd name="connsiteY13" fmla="*/ 258728 h 814523"/>
                  <a:gd name="connsiteX14" fmla="*/ 874365 w 881858"/>
                  <a:gd name="connsiteY14" fmla="*/ 379357 h 814523"/>
                  <a:gd name="connsiteX15" fmla="*/ 677630 w 881858"/>
                  <a:gd name="connsiteY15" fmla="*/ 756539 h 814523"/>
                  <a:gd name="connsiteX16" fmla="*/ 149785 w 881858"/>
                  <a:gd name="connsiteY16" fmla="*/ 754161 h 814523"/>
                  <a:gd name="connsiteX17" fmla="*/ 17282 w 881858"/>
                  <a:gd name="connsiteY17" fmla="*/ 362705 h 814523"/>
                  <a:gd name="connsiteX18" fmla="*/ 117234 w 881858"/>
                  <a:gd name="connsiteY18" fmla="*/ 254599 h 814523"/>
                  <a:gd name="connsiteX19" fmla="*/ 105339 w 881858"/>
                  <a:gd name="connsiteY19" fmla="*/ 66465 h 814523"/>
                  <a:gd name="connsiteX20" fmla="*/ 188750 w 881858"/>
                  <a:gd name="connsiteY20" fmla="*/ 116014 h 814523"/>
                  <a:gd name="connsiteX21" fmla="*/ 209690 w 881858"/>
                  <a:gd name="connsiteY21" fmla="*/ 48239 h 814523"/>
                  <a:gd name="connsiteX22" fmla="*/ 235704 w 881858"/>
                  <a:gd name="connsiteY22" fmla="*/ 22225 h 814523"/>
                  <a:gd name="connsiteX23" fmla="*/ 238539 w 881858"/>
                  <a:gd name="connsiteY23" fmla="*/ 22225 h 814523"/>
                  <a:gd name="connsiteX24" fmla="*/ 264553 w 881858"/>
                  <a:gd name="connsiteY24" fmla="*/ 48239 h 814523"/>
                  <a:gd name="connsiteX25" fmla="*/ 276448 w 881858"/>
                  <a:gd name="connsiteY25" fmla="*/ 118392 h 814523"/>
                  <a:gd name="connsiteX26" fmla="*/ 302146 w 881858"/>
                  <a:gd name="connsiteY26" fmla="*/ 67797 h 814523"/>
                  <a:gd name="connsiteX27" fmla="*/ 328160 w 881858"/>
                  <a:gd name="connsiteY27" fmla="*/ 41783 h 814523"/>
                  <a:gd name="connsiteX28" fmla="*/ 330995 w 881858"/>
                  <a:gd name="connsiteY28" fmla="*/ 41783 h 814523"/>
                  <a:gd name="connsiteX29" fmla="*/ 357009 w 881858"/>
                  <a:gd name="connsiteY29" fmla="*/ 67797 h 814523"/>
                  <a:gd name="connsiteX30" fmla="*/ 371283 w 881858"/>
                  <a:gd name="connsiteY30" fmla="*/ 125529 h 814523"/>
                  <a:gd name="connsiteX31" fmla="*/ 394602 w 881858"/>
                  <a:gd name="connsiteY31" fmla="*/ 41889 h 814523"/>
                  <a:gd name="connsiteX32" fmla="*/ 420616 w 881858"/>
                  <a:gd name="connsiteY32" fmla="*/ 15875 h 814523"/>
                  <a:gd name="connsiteX33" fmla="*/ 423451 w 881858"/>
                  <a:gd name="connsiteY33" fmla="*/ 15875 h 814523"/>
                  <a:gd name="connsiteX34" fmla="*/ 449465 w 881858"/>
                  <a:gd name="connsiteY34" fmla="*/ 41889 h 814523"/>
                  <a:gd name="connsiteX35" fmla="*/ 449465 w 881858"/>
                  <a:gd name="connsiteY35" fmla="*/ 244475 h 814523"/>
                  <a:gd name="connsiteX36" fmla="*/ 487058 w 881858"/>
                  <a:gd name="connsiteY36" fmla="*/ 26014 h 814523"/>
                  <a:gd name="connsiteX37" fmla="*/ 513072 w 881858"/>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8547 w 865066"/>
                  <a:gd name="connsiteY19" fmla="*/ 66465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8547 w 865066"/>
                  <a:gd name="connsiteY19" fmla="*/ 66465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8547 w 865066"/>
                  <a:gd name="connsiteY19" fmla="*/ 66465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3789 w 865066"/>
                  <a:gd name="connsiteY19" fmla="*/ 71223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65066"/>
                  <a:gd name="connsiteY0" fmla="*/ 0 h 814523"/>
                  <a:gd name="connsiteX1" fmla="*/ 499115 w 865066"/>
                  <a:gd name="connsiteY1" fmla="*/ 0 h 814523"/>
                  <a:gd name="connsiteX2" fmla="*/ 525129 w 865066"/>
                  <a:gd name="connsiteY2" fmla="*/ 26014 h 814523"/>
                  <a:gd name="connsiteX3" fmla="*/ 525129 w 865066"/>
                  <a:gd name="connsiteY3" fmla="*/ 244475 h 814523"/>
                  <a:gd name="connsiteX4" fmla="*/ 562722 w 865066"/>
                  <a:gd name="connsiteY4" fmla="*/ 51414 h 814523"/>
                  <a:gd name="connsiteX5" fmla="*/ 588736 w 865066"/>
                  <a:gd name="connsiteY5" fmla="*/ 25400 h 814523"/>
                  <a:gd name="connsiteX6" fmla="*/ 591571 w 865066"/>
                  <a:gd name="connsiteY6" fmla="*/ 25400 h 814523"/>
                  <a:gd name="connsiteX7" fmla="*/ 617585 w 865066"/>
                  <a:gd name="connsiteY7" fmla="*/ 51414 h 814523"/>
                  <a:gd name="connsiteX8" fmla="*/ 617585 w 865066"/>
                  <a:gd name="connsiteY8" fmla="*/ 244475 h 814523"/>
                  <a:gd name="connsiteX9" fmla="*/ 655179 w 865066"/>
                  <a:gd name="connsiteY9" fmla="*/ 41889 h 814523"/>
                  <a:gd name="connsiteX10" fmla="*/ 681193 w 865066"/>
                  <a:gd name="connsiteY10" fmla="*/ 15875 h 814523"/>
                  <a:gd name="connsiteX11" fmla="*/ 684028 w 865066"/>
                  <a:gd name="connsiteY11" fmla="*/ 15875 h 814523"/>
                  <a:gd name="connsiteX12" fmla="*/ 710042 w 865066"/>
                  <a:gd name="connsiteY12" fmla="*/ 41889 h 814523"/>
                  <a:gd name="connsiteX13" fmla="*/ 745783 w 865066"/>
                  <a:gd name="connsiteY13" fmla="*/ 258728 h 814523"/>
                  <a:gd name="connsiteX14" fmla="*/ 857573 w 865066"/>
                  <a:gd name="connsiteY14" fmla="*/ 379357 h 814523"/>
                  <a:gd name="connsiteX15" fmla="*/ 660838 w 865066"/>
                  <a:gd name="connsiteY15" fmla="*/ 756539 h 814523"/>
                  <a:gd name="connsiteX16" fmla="*/ 132993 w 865066"/>
                  <a:gd name="connsiteY16" fmla="*/ 754161 h 814523"/>
                  <a:gd name="connsiteX17" fmla="*/ 490 w 865066"/>
                  <a:gd name="connsiteY17" fmla="*/ 362705 h 814523"/>
                  <a:gd name="connsiteX18" fmla="*/ 88547 w 865066"/>
                  <a:gd name="connsiteY18" fmla="*/ 161821 h 814523"/>
                  <a:gd name="connsiteX19" fmla="*/ 83789 w 865066"/>
                  <a:gd name="connsiteY19" fmla="*/ 71223 h 814523"/>
                  <a:gd name="connsiteX20" fmla="*/ 171958 w 865066"/>
                  <a:gd name="connsiteY20" fmla="*/ 116014 h 814523"/>
                  <a:gd name="connsiteX21" fmla="*/ 192898 w 865066"/>
                  <a:gd name="connsiteY21" fmla="*/ 48239 h 814523"/>
                  <a:gd name="connsiteX22" fmla="*/ 218912 w 865066"/>
                  <a:gd name="connsiteY22" fmla="*/ 22225 h 814523"/>
                  <a:gd name="connsiteX23" fmla="*/ 221747 w 865066"/>
                  <a:gd name="connsiteY23" fmla="*/ 22225 h 814523"/>
                  <a:gd name="connsiteX24" fmla="*/ 247761 w 865066"/>
                  <a:gd name="connsiteY24" fmla="*/ 48239 h 814523"/>
                  <a:gd name="connsiteX25" fmla="*/ 259656 w 865066"/>
                  <a:gd name="connsiteY25" fmla="*/ 118392 h 814523"/>
                  <a:gd name="connsiteX26" fmla="*/ 285354 w 865066"/>
                  <a:gd name="connsiteY26" fmla="*/ 67797 h 814523"/>
                  <a:gd name="connsiteX27" fmla="*/ 311368 w 865066"/>
                  <a:gd name="connsiteY27" fmla="*/ 41783 h 814523"/>
                  <a:gd name="connsiteX28" fmla="*/ 314203 w 865066"/>
                  <a:gd name="connsiteY28" fmla="*/ 41783 h 814523"/>
                  <a:gd name="connsiteX29" fmla="*/ 340217 w 865066"/>
                  <a:gd name="connsiteY29" fmla="*/ 67797 h 814523"/>
                  <a:gd name="connsiteX30" fmla="*/ 354491 w 865066"/>
                  <a:gd name="connsiteY30" fmla="*/ 125529 h 814523"/>
                  <a:gd name="connsiteX31" fmla="*/ 377810 w 865066"/>
                  <a:gd name="connsiteY31" fmla="*/ 41889 h 814523"/>
                  <a:gd name="connsiteX32" fmla="*/ 403824 w 865066"/>
                  <a:gd name="connsiteY32" fmla="*/ 15875 h 814523"/>
                  <a:gd name="connsiteX33" fmla="*/ 406659 w 865066"/>
                  <a:gd name="connsiteY33" fmla="*/ 15875 h 814523"/>
                  <a:gd name="connsiteX34" fmla="*/ 432673 w 865066"/>
                  <a:gd name="connsiteY34" fmla="*/ 41889 h 814523"/>
                  <a:gd name="connsiteX35" fmla="*/ 432673 w 865066"/>
                  <a:gd name="connsiteY35" fmla="*/ 244475 h 814523"/>
                  <a:gd name="connsiteX36" fmla="*/ 470266 w 865066"/>
                  <a:gd name="connsiteY36" fmla="*/ 26014 h 814523"/>
                  <a:gd name="connsiteX37" fmla="*/ 496280 w 865066"/>
                  <a:gd name="connsiteY37" fmla="*/ 0 h 814523"/>
                  <a:gd name="connsiteX0" fmla="*/ 496280 w 857802"/>
                  <a:gd name="connsiteY0" fmla="*/ 0 h 814523"/>
                  <a:gd name="connsiteX1" fmla="*/ 499115 w 857802"/>
                  <a:gd name="connsiteY1" fmla="*/ 0 h 814523"/>
                  <a:gd name="connsiteX2" fmla="*/ 525129 w 857802"/>
                  <a:gd name="connsiteY2" fmla="*/ 26014 h 814523"/>
                  <a:gd name="connsiteX3" fmla="*/ 525129 w 857802"/>
                  <a:gd name="connsiteY3" fmla="*/ 244475 h 814523"/>
                  <a:gd name="connsiteX4" fmla="*/ 562722 w 857802"/>
                  <a:gd name="connsiteY4" fmla="*/ 51414 h 814523"/>
                  <a:gd name="connsiteX5" fmla="*/ 588736 w 857802"/>
                  <a:gd name="connsiteY5" fmla="*/ 25400 h 814523"/>
                  <a:gd name="connsiteX6" fmla="*/ 591571 w 857802"/>
                  <a:gd name="connsiteY6" fmla="*/ 25400 h 814523"/>
                  <a:gd name="connsiteX7" fmla="*/ 617585 w 857802"/>
                  <a:gd name="connsiteY7" fmla="*/ 51414 h 814523"/>
                  <a:gd name="connsiteX8" fmla="*/ 617585 w 857802"/>
                  <a:gd name="connsiteY8" fmla="*/ 244475 h 814523"/>
                  <a:gd name="connsiteX9" fmla="*/ 655179 w 857802"/>
                  <a:gd name="connsiteY9" fmla="*/ 41889 h 814523"/>
                  <a:gd name="connsiteX10" fmla="*/ 681193 w 857802"/>
                  <a:gd name="connsiteY10" fmla="*/ 15875 h 814523"/>
                  <a:gd name="connsiteX11" fmla="*/ 684028 w 857802"/>
                  <a:gd name="connsiteY11" fmla="*/ 15875 h 814523"/>
                  <a:gd name="connsiteX12" fmla="*/ 710042 w 857802"/>
                  <a:gd name="connsiteY12" fmla="*/ 41889 h 814523"/>
                  <a:gd name="connsiteX13" fmla="*/ 700584 w 857802"/>
                  <a:gd name="connsiteY13" fmla="*/ 173087 h 814523"/>
                  <a:gd name="connsiteX14" fmla="*/ 857573 w 857802"/>
                  <a:gd name="connsiteY14" fmla="*/ 379357 h 814523"/>
                  <a:gd name="connsiteX15" fmla="*/ 660838 w 857802"/>
                  <a:gd name="connsiteY15" fmla="*/ 756539 h 814523"/>
                  <a:gd name="connsiteX16" fmla="*/ 132993 w 857802"/>
                  <a:gd name="connsiteY16" fmla="*/ 754161 h 814523"/>
                  <a:gd name="connsiteX17" fmla="*/ 490 w 857802"/>
                  <a:gd name="connsiteY17" fmla="*/ 362705 h 814523"/>
                  <a:gd name="connsiteX18" fmla="*/ 88547 w 857802"/>
                  <a:gd name="connsiteY18" fmla="*/ 161821 h 814523"/>
                  <a:gd name="connsiteX19" fmla="*/ 83789 w 857802"/>
                  <a:gd name="connsiteY19" fmla="*/ 71223 h 814523"/>
                  <a:gd name="connsiteX20" fmla="*/ 171958 w 857802"/>
                  <a:gd name="connsiteY20" fmla="*/ 116014 h 814523"/>
                  <a:gd name="connsiteX21" fmla="*/ 192898 w 857802"/>
                  <a:gd name="connsiteY21" fmla="*/ 48239 h 814523"/>
                  <a:gd name="connsiteX22" fmla="*/ 218912 w 857802"/>
                  <a:gd name="connsiteY22" fmla="*/ 22225 h 814523"/>
                  <a:gd name="connsiteX23" fmla="*/ 221747 w 857802"/>
                  <a:gd name="connsiteY23" fmla="*/ 22225 h 814523"/>
                  <a:gd name="connsiteX24" fmla="*/ 247761 w 857802"/>
                  <a:gd name="connsiteY24" fmla="*/ 48239 h 814523"/>
                  <a:gd name="connsiteX25" fmla="*/ 259656 w 857802"/>
                  <a:gd name="connsiteY25" fmla="*/ 118392 h 814523"/>
                  <a:gd name="connsiteX26" fmla="*/ 285354 w 857802"/>
                  <a:gd name="connsiteY26" fmla="*/ 67797 h 814523"/>
                  <a:gd name="connsiteX27" fmla="*/ 311368 w 857802"/>
                  <a:gd name="connsiteY27" fmla="*/ 41783 h 814523"/>
                  <a:gd name="connsiteX28" fmla="*/ 314203 w 857802"/>
                  <a:gd name="connsiteY28" fmla="*/ 41783 h 814523"/>
                  <a:gd name="connsiteX29" fmla="*/ 340217 w 857802"/>
                  <a:gd name="connsiteY29" fmla="*/ 67797 h 814523"/>
                  <a:gd name="connsiteX30" fmla="*/ 354491 w 857802"/>
                  <a:gd name="connsiteY30" fmla="*/ 125529 h 814523"/>
                  <a:gd name="connsiteX31" fmla="*/ 377810 w 857802"/>
                  <a:gd name="connsiteY31" fmla="*/ 41889 h 814523"/>
                  <a:gd name="connsiteX32" fmla="*/ 403824 w 857802"/>
                  <a:gd name="connsiteY32" fmla="*/ 15875 h 814523"/>
                  <a:gd name="connsiteX33" fmla="*/ 406659 w 857802"/>
                  <a:gd name="connsiteY33" fmla="*/ 15875 h 814523"/>
                  <a:gd name="connsiteX34" fmla="*/ 432673 w 857802"/>
                  <a:gd name="connsiteY34" fmla="*/ 41889 h 814523"/>
                  <a:gd name="connsiteX35" fmla="*/ 432673 w 857802"/>
                  <a:gd name="connsiteY35" fmla="*/ 244475 h 814523"/>
                  <a:gd name="connsiteX36" fmla="*/ 470266 w 857802"/>
                  <a:gd name="connsiteY36" fmla="*/ 26014 h 814523"/>
                  <a:gd name="connsiteX37" fmla="*/ 496280 w 857802"/>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32673 w 857791"/>
                  <a:gd name="connsiteY35" fmla="*/ 244475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35052 w 857791"/>
                  <a:gd name="connsiteY35" fmla="*/ 118393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6947 w 857791"/>
                  <a:gd name="connsiteY35" fmla="*/ 123151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6947 w 857791"/>
                  <a:gd name="connsiteY35" fmla="*/ 123151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6947 w 857791"/>
                  <a:gd name="connsiteY35" fmla="*/ 123151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25129 w 857791"/>
                  <a:gd name="connsiteY3" fmla="*/ 244475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17585 w 857791"/>
                  <a:gd name="connsiteY8" fmla="*/ 244475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4237 w 857791"/>
                  <a:gd name="connsiteY8" fmla="*/ 132666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4237 w 857791"/>
                  <a:gd name="connsiteY8" fmla="*/ 132666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4237 w 857791"/>
                  <a:gd name="connsiteY8" fmla="*/ 132666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655179 w 857791"/>
                  <a:gd name="connsiteY9" fmla="*/ 41889 h 814523"/>
                  <a:gd name="connsiteX10" fmla="*/ 681193 w 857791"/>
                  <a:gd name="connsiteY10" fmla="*/ 15875 h 814523"/>
                  <a:gd name="connsiteX11" fmla="*/ 684028 w 857791"/>
                  <a:gd name="connsiteY11" fmla="*/ 15875 h 814523"/>
                  <a:gd name="connsiteX12" fmla="*/ 710042 w 857791"/>
                  <a:gd name="connsiteY12" fmla="*/ 41889 h 814523"/>
                  <a:gd name="connsiteX13" fmla="*/ 700584 w 857791"/>
                  <a:gd name="connsiteY13" fmla="*/ 173087 h 814523"/>
                  <a:gd name="connsiteX14" fmla="*/ 857573 w 857791"/>
                  <a:gd name="connsiteY14" fmla="*/ 379357 h 814523"/>
                  <a:gd name="connsiteX15" fmla="*/ 660838 w 857791"/>
                  <a:gd name="connsiteY15" fmla="*/ 756539 h 814523"/>
                  <a:gd name="connsiteX16" fmla="*/ 132993 w 857791"/>
                  <a:gd name="connsiteY16" fmla="*/ 754161 h 814523"/>
                  <a:gd name="connsiteX17" fmla="*/ 490 w 857791"/>
                  <a:gd name="connsiteY17" fmla="*/ 362705 h 814523"/>
                  <a:gd name="connsiteX18" fmla="*/ 88547 w 857791"/>
                  <a:gd name="connsiteY18" fmla="*/ 161821 h 814523"/>
                  <a:gd name="connsiteX19" fmla="*/ 83789 w 857791"/>
                  <a:gd name="connsiteY19" fmla="*/ 71223 h 814523"/>
                  <a:gd name="connsiteX20" fmla="*/ 171958 w 857791"/>
                  <a:gd name="connsiteY20" fmla="*/ 116014 h 814523"/>
                  <a:gd name="connsiteX21" fmla="*/ 192898 w 857791"/>
                  <a:gd name="connsiteY21" fmla="*/ 48239 h 814523"/>
                  <a:gd name="connsiteX22" fmla="*/ 218912 w 857791"/>
                  <a:gd name="connsiteY22" fmla="*/ 22225 h 814523"/>
                  <a:gd name="connsiteX23" fmla="*/ 221747 w 857791"/>
                  <a:gd name="connsiteY23" fmla="*/ 22225 h 814523"/>
                  <a:gd name="connsiteX24" fmla="*/ 247761 w 857791"/>
                  <a:gd name="connsiteY24" fmla="*/ 48239 h 814523"/>
                  <a:gd name="connsiteX25" fmla="*/ 259656 w 857791"/>
                  <a:gd name="connsiteY25" fmla="*/ 118392 h 814523"/>
                  <a:gd name="connsiteX26" fmla="*/ 285354 w 857791"/>
                  <a:gd name="connsiteY26" fmla="*/ 67797 h 814523"/>
                  <a:gd name="connsiteX27" fmla="*/ 311368 w 857791"/>
                  <a:gd name="connsiteY27" fmla="*/ 41783 h 814523"/>
                  <a:gd name="connsiteX28" fmla="*/ 314203 w 857791"/>
                  <a:gd name="connsiteY28" fmla="*/ 41783 h 814523"/>
                  <a:gd name="connsiteX29" fmla="*/ 340217 w 857791"/>
                  <a:gd name="connsiteY29" fmla="*/ 67797 h 814523"/>
                  <a:gd name="connsiteX30" fmla="*/ 354491 w 857791"/>
                  <a:gd name="connsiteY30" fmla="*/ 125529 h 814523"/>
                  <a:gd name="connsiteX31" fmla="*/ 377810 w 857791"/>
                  <a:gd name="connsiteY31" fmla="*/ 41889 h 814523"/>
                  <a:gd name="connsiteX32" fmla="*/ 403824 w 857791"/>
                  <a:gd name="connsiteY32" fmla="*/ 15875 h 814523"/>
                  <a:gd name="connsiteX33" fmla="*/ 406659 w 857791"/>
                  <a:gd name="connsiteY33" fmla="*/ 15875 h 814523"/>
                  <a:gd name="connsiteX34" fmla="*/ 432673 w 857791"/>
                  <a:gd name="connsiteY34" fmla="*/ 41889 h 814523"/>
                  <a:gd name="connsiteX35" fmla="*/ 444568 w 857791"/>
                  <a:gd name="connsiteY35" fmla="*/ 106499 h 814523"/>
                  <a:gd name="connsiteX36" fmla="*/ 470266 w 857791"/>
                  <a:gd name="connsiteY36" fmla="*/ 26014 h 814523"/>
                  <a:gd name="connsiteX37" fmla="*/ 496280 w 857791"/>
                  <a:gd name="connsiteY37"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655179 w 857791"/>
                  <a:gd name="connsiteY9" fmla="*/ 41889 h 814523"/>
                  <a:gd name="connsiteX10" fmla="*/ 681193 w 857791"/>
                  <a:gd name="connsiteY10" fmla="*/ 15875 h 814523"/>
                  <a:gd name="connsiteX11" fmla="*/ 710042 w 857791"/>
                  <a:gd name="connsiteY11" fmla="*/ 41889 h 814523"/>
                  <a:gd name="connsiteX12" fmla="*/ 700584 w 857791"/>
                  <a:gd name="connsiteY12" fmla="*/ 173087 h 814523"/>
                  <a:gd name="connsiteX13" fmla="*/ 857573 w 857791"/>
                  <a:gd name="connsiteY13" fmla="*/ 379357 h 814523"/>
                  <a:gd name="connsiteX14" fmla="*/ 660838 w 857791"/>
                  <a:gd name="connsiteY14" fmla="*/ 756539 h 814523"/>
                  <a:gd name="connsiteX15" fmla="*/ 132993 w 857791"/>
                  <a:gd name="connsiteY15" fmla="*/ 754161 h 814523"/>
                  <a:gd name="connsiteX16" fmla="*/ 490 w 857791"/>
                  <a:gd name="connsiteY16" fmla="*/ 362705 h 814523"/>
                  <a:gd name="connsiteX17" fmla="*/ 88547 w 857791"/>
                  <a:gd name="connsiteY17" fmla="*/ 161821 h 814523"/>
                  <a:gd name="connsiteX18" fmla="*/ 83789 w 857791"/>
                  <a:gd name="connsiteY18" fmla="*/ 71223 h 814523"/>
                  <a:gd name="connsiteX19" fmla="*/ 171958 w 857791"/>
                  <a:gd name="connsiteY19" fmla="*/ 116014 h 814523"/>
                  <a:gd name="connsiteX20" fmla="*/ 192898 w 857791"/>
                  <a:gd name="connsiteY20" fmla="*/ 48239 h 814523"/>
                  <a:gd name="connsiteX21" fmla="*/ 218912 w 857791"/>
                  <a:gd name="connsiteY21" fmla="*/ 22225 h 814523"/>
                  <a:gd name="connsiteX22" fmla="*/ 221747 w 857791"/>
                  <a:gd name="connsiteY22" fmla="*/ 22225 h 814523"/>
                  <a:gd name="connsiteX23" fmla="*/ 247761 w 857791"/>
                  <a:gd name="connsiteY23" fmla="*/ 48239 h 814523"/>
                  <a:gd name="connsiteX24" fmla="*/ 259656 w 857791"/>
                  <a:gd name="connsiteY24" fmla="*/ 118392 h 814523"/>
                  <a:gd name="connsiteX25" fmla="*/ 285354 w 857791"/>
                  <a:gd name="connsiteY25" fmla="*/ 67797 h 814523"/>
                  <a:gd name="connsiteX26" fmla="*/ 311368 w 857791"/>
                  <a:gd name="connsiteY26" fmla="*/ 41783 h 814523"/>
                  <a:gd name="connsiteX27" fmla="*/ 314203 w 857791"/>
                  <a:gd name="connsiteY27" fmla="*/ 41783 h 814523"/>
                  <a:gd name="connsiteX28" fmla="*/ 340217 w 857791"/>
                  <a:gd name="connsiteY28" fmla="*/ 67797 h 814523"/>
                  <a:gd name="connsiteX29" fmla="*/ 354491 w 857791"/>
                  <a:gd name="connsiteY29" fmla="*/ 125529 h 814523"/>
                  <a:gd name="connsiteX30" fmla="*/ 377810 w 857791"/>
                  <a:gd name="connsiteY30" fmla="*/ 41889 h 814523"/>
                  <a:gd name="connsiteX31" fmla="*/ 403824 w 857791"/>
                  <a:gd name="connsiteY31" fmla="*/ 15875 h 814523"/>
                  <a:gd name="connsiteX32" fmla="*/ 406659 w 857791"/>
                  <a:gd name="connsiteY32" fmla="*/ 15875 h 814523"/>
                  <a:gd name="connsiteX33" fmla="*/ 432673 w 857791"/>
                  <a:gd name="connsiteY33" fmla="*/ 41889 h 814523"/>
                  <a:gd name="connsiteX34" fmla="*/ 444568 w 857791"/>
                  <a:gd name="connsiteY34" fmla="*/ 106499 h 814523"/>
                  <a:gd name="connsiteX35" fmla="*/ 470266 w 857791"/>
                  <a:gd name="connsiteY35" fmla="*/ 26014 h 814523"/>
                  <a:gd name="connsiteX36" fmla="*/ 496280 w 857791"/>
                  <a:gd name="connsiteY36"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681193 w 857791"/>
                  <a:gd name="connsiteY9" fmla="*/ 15875 h 814523"/>
                  <a:gd name="connsiteX10" fmla="*/ 710042 w 857791"/>
                  <a:gd name="connsiteY10" fmla="*/ 41889 h 814523"/>
                  <a:gd name="connsiteX11" fmla="*/ 700584 w 857791"/>
                  <a:gd name="connsiteY11" fmla="*/ 173087 h 814523"/>
                  <a:gd name="connsiteX12" fmla="*/ 857573 w 857791"/>
                  <a:gd name="connsiteY12" fmla="*/ 379357 h 814523"/>
                  <a:gd name="connsiteX13" fmla="*/ 660838 w 857791"/>
                  <a:gd name="connsiteY13" fmla="*/ 756539 h 814523"/>
                  <a:gd name="connsiteX14" fmla="*/ 132993 w 857791"/>
                  <a:gd name="connsiteY14" fmla="*/ 754161 h 814523"/>
                  <a:gd name="connsiteX15" fmla="*/ 490 w 857791"/>
                  <a:gd name="connsiteY15" fmla="*/ 362705 h 814523"/>
                  <a:gd name="connsiteX16" fmla="*/ 88547 w 857791"/>
                  <a:gd name="connsiteY16" fmla="*/ 161821 h 814523"/>
                  <a:gd name="connsiteX17" fmla="*/ 83789 w 857791"/>
                  <a:gd name="connsiteY17" fmla="*/ 71223 h 814523"/>
                  <a:gd name="connsiteX18" fmla="*/ 171958 w 857791"/>
                  <a:gd name="connsiteY18" fmla="*/ 116014 h 814523"/>
                  <a:gd name="connsiteX19" fmla="*/ 192898 w 857791"/>
                  <a:gd name="connsiteY19" fmla="*/ 48239 h 814523"/>
                  <a:gd name="connsiteX20" fmla="*/ 218912 w 857791"/>
                  <a:gd name="connsiteY20" fmla="*/ 22225 h 814523"/>
                  <a:gd name="connsiteX21" fmla="*/ 221747 w 857791"/>
                  <a:gd name="connsiteY21" fmla="*/ 22225 h 814523"/>
                  <a:gd name="connsiteX22" fmla="*/ 247761 w 857791"/>
                  <a:gd name="connsiteY22" fmla="*/ 48239 h 814523"/>
                  <a:gd name="connsiteX23" fmla="*/ 259656 w 857791"/>
                  <a:gd name="connsiteY23" fmla="*/ 118392 h 814523"/>
                  <a:gd name="connsiteX24" fmla="*/ 285354 w 857791"/>
                  <a:gd name="connsiteY24" fmla="*/ 67797 h 814523"/>
                  <a:gd name="connsiteX25" fmla="*/ 311368 w 857791"/>
                  <a:gd name="connsiteY25" fmla="*/ 41783 h 814523"/>
                  <a:gd name="connsiteX26" fmla="*/ 314203 w 857791"/>
                  <a:gd name="connsiteY26" fmla="*/ 41783 h 814523"/>
                  <a:gd name="connsiteX27" fmla="*/ 340217 w 857791"/>
                  <a:gd name="connsiteY27" fmla="*/ 67797 h 814523"/>
                  <a:gd name="connsiteX28" fmla="*/ 354491 w 857791"/>
                  <a:gd name="connsiteY28" fmla="*/ 125529 h 814523"/>
                  <a:gd name="connsiteX29" fmla="*/ 377810 w 857791"/>
                  <a:gd name="connsiteY29" fmla="*/ 41889 h 814523"/>
                  <a:gd name="connsiteX30" fmla="*/ 403824 w 857791"/>
                  <a:gd name="connsiteY30" fmla="*/ 15875 h 814523"/>
                  <a:gd name="connsiteX31" fmla="*/ 406659 w 857791"/>
                  <a:gd name="connsiteY31" fmla="*/ 15875 h 814523"/>
                  <a:gd name="connsiteX32" fmla="*/ 432673 w 857791"/>
                  <a:gd name="connsiteY32" fmla="*/ 41889 h 814523"/>
                  <a:gd name="connsiteX33" fmla="*/ 444568 w 857791"/>
                  <a:gd name="connsiteY33" fmla="*/ 106499 h 814523"/>
                  <a:gd name="connsiteX34" fmla="*/ 470266 w 857791"/>
                  <a:gd name="connsiteY34" fmla="*/ 26014 h 814523"/>
                  <a:gd name="connsiteX35" fmla="*/ 496280 w 857791"/>
                  <a:gd name="connsiteY35"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710042 w 857791"/>
                  <a:gd name="connsiteY9" fmla="*/ 41889 h 814523"/>
                  <a:gd name="connsiteX10" fmla="*/ 700584 w 857791"/>
                  <a:gd name="connsiteY10" fmla="*/ 173087 h 814523"/>
                  <a:gd name="connsiteX11" fmla="*/ 857573 w 857791"/>
                  <a:gd name="connsiteY11" fmla="*/ 379357 h 814523"/>
                  <a:gd name="connsiteX12" fmla="*/ 660838 w 857791"/>
                  <a:gd name="connsiteY12" fmla="*/ 756539 h 814523"/>
                  <a:gd name="connsiteX13" fmla="*/ 132993 w 857791"/>
                  <a:gd name="connsiteY13" fmla="*/ 754161 h 814523"/>
                  <a:gd name="connsiteX14" fmla="*/ 490 w 857791"/>
                  <a:gd name="connsiteY14" fmla="*/ 362705 h 814523"/>
                  <a:gd name="connsiteX15" fmla="*/ 88547 w 857791"/>
                  <a:gd name="connsiteY15" fmla="*/ 161821 h 814523"/>
                  <a:gd name="connsiteX16" fmla="*/ 83789 w 857791"/>
                  <a:gd name="connsiteY16" fmla="*/ 71223 h 814523"/>
                  <a:gd name="connsiteX17" fmla="*/ 171958 w 857791"/>
                  <a:gd name="connsiteY17" fmla="*/ 116014 h 814523"/>
                  <a:gd name="connsiteX18" fmla="*/ 192898 w 857791"/>
                  <a:gd name="connsiteY18" fmla="*/ 48239 h 814523"/>
                  <a:gd name="connsiteX19" fmla="*/ 218912 w 857791"/>
                  <a:gd name="connsiteY19" fmla="*/ 22225 h 814523"/>
                  <a:gd name="connsiteX20" fmla="*/ 221747 w 857791"/>
                  <a:gd name="connsiteY20" fmla="*/ 22225 h 814523"/>
                  <a:gd name="connsiteX21" fmla="*/ 247761 w 857791"/>
                  <a:gd name="connsiteY21" fmla="*/ 48239 h 814523"/>
                  <a:gd name="connsiteX22" fmla="*/ 259656 w 857791"/>
                  <a:gd name="connsiteY22" fmla="*/ 118392 h 814523"/>
                  <a:gd name="connsiteX23" fmla="*/ 285354 w 857791"/>
                  <a:gd name="connsiteY23" fmla="*/ 67797 h 814523"/>
                  <a:gd name="connsiteX24" fmla="*/ 311368 w 857791"/>
                  <a:gd name="connsiteY24" fmla="*/ 41783 h 814523"/>
                  <a:gd name="connsiteX25" fmla="*/ 314203 w 857791"/>
                  <a:gd name="connsiteY25" fmla="*/ 41783 h 814523"/>
                  <a:gd name="connsiteX26" fmla="*/ 340217 w 857791"/>
                  <a:gd name="connsiteY26" fmla="*/ 67797 h 814523"/>
                  <a:gd name="connsiteX27" fmla="*/ 354491 w 857791"/>
                  <a:gd name="connsiteY27" fmla="*/ 125529 h 814523"/>
                  <a:gd name="connsiteX28" fmla="*/ 377810 w 857791"/>
                  <a:gd name="connsiteY28" fmla="*/ 41889 h 814523"/>
                  <a:gd name="connsiteX29" fmla="*/ 403824 w 857791"/>
                  <a:gd name="connsiteY29" fmla="*/ 15875 h 814523"/>
                  <a:gd name="connsiteX30" fmla="*/ 406659 w 857791"/>
                  <a:gd name="connsiteY30" fmla="*/ 15875 h 814523"/>
                  <a:gd name="connsiteX31" fmla="*/ 432673 w 857791"/>
                  <a:gd name="connsiteY31" fmla="*/ 41889 h 814523"/>
                  <a:gd name="connsiteX32" fmla="*/ 444568 w 857791"/>
                  <a:gd name="connsiteY32" fmla="*/ 106499 h 814523"/>
                  <a:gd name="connsiteX33" fmla="*/ 470266 w 857791"/>
                  <a:gd name="connsiteY33" fmla="*/ 26014 h 814523"/>
                  <a:gd name="connsiteX34" fmla="*/ 496280 w 857791"/>
                  <a:gd name="connsiteY34"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710042 w 857791"/>
                  <a:gd name="connsiteY9" fmla="*/ 41889 h 814523"/>
                  <a:gd name="connsiteX10" fmla="*/ 700584 w 857791"/>
                  <a:gd name="connsiteY10" fmla="*/ 173087 h 814523"/>
                  <a:gd name="connsiteX11" fmla="*/ 857573 w 857791"/>
                  <a:gd name="connsiteY11" fmla="*/ 379357 h 814523"/>
                  <a:gd name="connsiteX12" fmla="*/ 660838 w 857791"/>
                  <a:gd name="connsiteY12" fmla="*/ 756539 h 814523"/>
                  <a:gd name="connsiteX13" fmla="*/ 132993 w 857791"/>
                  <a:gd name="connsiteY13" fmla="*/ 754161 h 814523"/>
                  <a:gd name="connsiteX14" fmla="*/ 490 w 857791"/>
                  <a:gd name="connsiteY14" fmla="*/ 362705 h 814523"/>
                  <a:gd name="connsiteX15" fmla="*/ 88547 w 857791"/>
                  <a:gd name="connsiteY15" fmla="*/ 161821 h 814523"/>
                  <a:gd name="connsiteX16" fmla="*/ 83789 w 857791"/>
                  <a:gd name="connsiteY16" fmla="*/ 71223 h 814523"/>
                  <a:gd name="connsiteX17" fmla="*/ 171958 w 857791"/>
                  <a:gd name="connsiteY17" fmla="*/ 116014 h 814523"/>
                  <a:gd name="connsiteX18" fmla="*/ 192898 w 857791"/>
                  <a:gd name="connsiteY18" fmla="*/ 48239 h 814523"/>
                  <a:gd name="connsiteX19" fmla="*/ 218912 w 857791"/>
                  <a:gd name="connsiteY19" fmla="*/ 22225 h 814523"/>
                  <a:gd name="connsiteX20" fmla="*/ 221747 w 857791"/>
                  <a:gd name="connsiteY20" fmla="*/ 22225 h 814523"/>
                  <a:gd name="connsiteX21" fmla="*/ 247761 w 857791"/>
                  <a:gd name="connsiteY21" fmla="*/ 48239 h 814523"/>
                  <a:gd name="connsiteX22" fmla="*/ 259656 w 857791"/>
                  <a:gd name="connsiteY22" fmla="*/ 118392 h 814523"/>
                  <a:gd name="connsiteX23" fmla="*/ 285354 w 857791"/>
                  <a:gd name="connsiteY23" fmla="*/ 67797 h 814523"/>
                  <a:gd name="connsiteX24" fmla="*/ 311368 w 857791"/>
                  <a:gd name="connsiteY24" fmla="*/ 41783 h 814523"/>
                  <a:gd name="connsiteX25" fmla="*/ 314203 w 857791"/>
                  <a:gd name="connsiteY25" fmla="*/ 41783 h 814523"/>
                  <a:gd name="connsiteX26" fmla="*/ 340217 w 857791"/>
                  <a:gd name="connsiteY26" fmla="*/ 67797 h 814523"/>
                  <a:gd name="connsiteX27" fmla="*/ 354491 w 857791"/>
                  <a:gd name="connsiteY27" fmla="*/ 125529 h 814523"/>
                  <a:gd name="connsiteX28" fmla="*/ 377810 w 857791"/>
                  <a:gd name="connsiteY28" fmla="*/ 41889 h 814523"/>
                  <a:gd name="connsiteX29" fmla="*/ 403824 w 857791"/>
                  <a:gd name="connsiteY29" fmla="*/ 15875 h 814523"/>
                  <a:gd name="connsiteX30" fmla="*/ 406659 w 857791"/>
                  <a:gd name="connsiteY30" fmla="*/ 15875 h 814523"/>
                  <a:gd name="connsiteX31" fmla="*/ 432673 w 857791"/>
                  <a:gd name="connsiteY31" fmla="*/ 41889 h 814523"/>
                  <a:gd name="connsiteX32" fmla="*/ 444568 w 857791"/>
                  <a:gd name="connsiteY32" fmla="*/ 106499 h 814523"/>
                  <a:gd name="connsiteX33" fmla="*/ 470266 w 857791"/>
                  <a:gd name="connsiteY33" fmla="*/ 26014 h 814523"/>
                  <a:gd name="connsiteX34" fmla="*/ 496280 w 857791"/>
                  <a:gd name="connsiteY34" fmla="*/ 0 h 814523"/>
                  <a:gd name="connsiteX0" fmla="*/ 496280 w 857791"/>
                  <a:gd name="connsiteY0" fmla="*/ 0 h 814523"/>
                  <a:gd name="connsiteX1" fmla="*/ 499115 w 857791"/>
                  <a:gd name="connsiteY1" fmla="*/ 0 h 814523"/>
                  <a:gd name="connsiteX2" fmla="*/ 525129 w 857791"/>
                  <a:gd name="connsiteY2" fmla="*/ 26014 h 814523"/>
                  <a:gd name="connsiteX3" fmla="*/ 532266 w 857791"/>
                  <a:gd name="connsiteY3" fmla="*/ 120771 h 814523"/>
                  <a:gd name="connsiteX4" fmla="*/ 562722 w 857791"/>
                  <a:gd name="connsiteY4" fmla="*/ 51414 h 814523"/>
                  <a:gd name="connsiteX5" fmla="*/ 588736 w 857791"/>
                  <a:gd name="connsiteY5" fmla="*/ 25400 h 814523"/>
                  <a:gd name="connsiteX6" fmla="*/ 591571 w 857791"/>
                  <a:gd name="connsiteY6" fmla="*/ 25400 h 814523"/>
                  <a:gd name="connsiteX7" fmla="*/ 617585 w 857791"/>
                  <a:gd name="connsiteY7" fmla="*/ 51414 h 814523"/>
                  <a:gd name="connsiteX8" fmla="*/ 631858 w 857791"/>
                  <a:gd name="connsiteY8" fmla="*/ 116014 h 814523"/>
                  <a:gd name="connsiteX9" fmla="*/ 710042 w 857791"/>
                  <a:gd name="connsiteY9" fmla="*/ 41889 h 814523"/>
                  <a:gd name="connsiteX10" fmla="*/ 700584 w 857791"/>
                  <a:gd name="connsiteY10" fmla="*/ 173087 h 814523"/>
                  <a:gd name="connsiteX11" fmla="*/ 857573 w 857791"/>
                  <a:gd name="connsiteY11" fmla="*/ 379357 h 814523"/>
                  <a:gd name="connsiteX12" fmla="*/ 660838 w 857791"/>
                  <a:gd name="connsiteY12" fmla="*/ 756539 h 814523"/>
                  <a:gd name="connsiteX13" fmla="*/ 132993 w 857791"/>
                  <a:gd name="connsiteY13" fmla="*/ 754161 h 814523"/>
                  <a:gd name="connsiteX14" fmla="*/ 490 w 857791"/>
                  <a:gd name="connsiteY14" fmla="*/ 362705 h 814523"/>
                  <a:gd name="connsiteX15" fmla="*/ 88547 w 857791"/>
                  <a:gd name="connsiteY15" fmla="*/ 161821 h 814523"/>
                  <a:gd name="connsiteX16" fmla="*/ 83789 w 857791"/>
                  <a:gd name="connsiteY16" fmla="*/ 71223 h 814523"/>
                  <a:gd name="connsiteX17" fmla="*/ 171958 w 857791"/>
                  <a:gd name="connsiteY17" fmla="*/ 116014 h 814523"/>
                  <a:gd name="connsiteX18" fmla="*/ 192898 w 857791"/>
                  <a:gd name="connsiteY18" fmla="*/ 48239 h 814523"/>
                  <a:gd name="connsiteX19" fmla="*/ 218912 w 857791"/>
                  <a:gd name="connsiteY19" fmla="*/ 22225 h 814523"/>
                  <a:gd name="connsiteX20" fmla="*/ 221747 w 857791"/>
                  <a:gd name="connsiteY20" fmla="*/ 22225 h 814523"/>
                  <a:gd name="connsiteX21" fmla="*/ 247761 w 857791"/>
                  <a:gd name="connsiteY21" fmla="*/ 48239 h 814523"/>
                  <a:gd name="connsiteX22" fmla="*/ 259656 w 857791"/>
                  <a:gd name="connsiteY22" fmla="*/ 118392 h 814523"/>
                  <a:gd name="connsiteX23" fmla="*/ 285354 w 857791"/>
                  <a:gd name="connsiteY23" fmla="*/ 67797 h 814523"/>
                  <a:gd name="connsiteX24" fmla="*/ 311368 w 857791"/>
                  <a:gd name="connsiteY24" fmla="*/ 41783 h 814523"/>
                  <a:gd name="connsiteX25" fmla="*/ 314203 w 857791"/>
                  <a:gd name="connsiteY25" fmla="*/ 41783 h 814523"/>
                  <a:gd name="connsiteX26" fmla="*/ 340217 w 857791"/>
                  <a:gd name="connsiteY26" fmla="*/ 67797 h 814523"/>
                  <a:gd name="connsiteX27" fmla="*/ 354491 w 857791"/>
                  <a:gd name="connsiteY27" fmla="*/ 125529 h 814523"/>
                  <a:gd name="connsiteX28" fmla="*/ 377810 w 857791"/>
                  <a:gd name="connsiteY28" fmla="*/ 41889 h 814523"/>
                  <a:gd name="connsiteX29" fmla="*/ 403824 w 857791"/>
                  <a:gd name="connsiteY29" fmla="*/ 15875 h 814523"/>
                  <a:gd name="connsiteX30" fmla="*/ 406659 w 857791"/>
                  <a:gd name="connsiteY30" fmla="*/ 15875 h 814523"/>
                  <a:gd name="connsiteX31" fmla="*/ 432673 w 857791"/>
                  <a:gd name="connsiteY31" fmla="*/ 41889 h 814523"/>
                  <a:gd name="connsiteX32" fmla="*/ 444568 w 857791"/>
                  <a:gd name="connsiteY32" fmla="*/ 106499 h 814523"/>
                  <a:gd name="connsiteX33" fmla="*/ 470266 w 857791"/>
                  <a:gd name="connsiteY33" fmla="*/ 26014 h 814523"/>
                  <a:gd name="connsiteX34" fmla="*/ 496280 w 857791"/>
                  <a:gd name="connsiteY34" fmla="*/ 0 h 814523"/>
                  <a:gd name="connsiteX0" fmla="*/ 496280 w 857800"/>
                  <a:gd name="connsiteY0" fmla="*/ 0 h 814523"/>
                  <a:gd name="connsiteX1" fmla="*/ 499115 w 857800"/>
                  <a:gd name="connsiteY1" fmla="*/ 0 h 814523"/>
                  <a:gd name="connsiteX2" fmla="*/ 525129 w 857800"/>
                  <a:gd name="connsiteY2" fmla="*/ 26014 h 814523"/>
                  <a:gd name="connsiteX3" fmla="*/ 532266 w 857800"/>
                  <a:gd name="connsiteY3" fmla="*/ 120771 h 814523"/>
                  <a:gd name="connsiteX4" fmla="*/ 562722 w 857800"/>
                  <a:gd name="connsiteY4" fmla="*/ 51414 h 814523"/>
                  <a:gd name="connsiteX5" fmla="*/ 588736 w 857800"/>
                  <a:gd name="connsiteY5" fmla="*/ 25400 h 814523"/>
                  <a:gd name="connsiteX6" fmla="*/ 591571 w 857800"/>
                  <a:gd name="connsiteY6" fmla="*/ 25400 h 814523"/>
                  <a:gd name="connsiteX7" fmla="*/ 617585 w 857800"/>
                  <a:gd name="connsiteY7" fmla="*/ 51414 h 814523"/>
                  <a:gd name="connsiteX8" fmla="*/ 631858 w 857800"/>
                  <a:gd name="connsiteY8" fmla="*/ 116014 h 814523"/>
                  <a:gd name="connsiteX9" fmla="*/ 717179 w 857800"/>
                  <a:gd name="connsiteY9" fmla="*/ 60920 h 814523"/>
                  <a:gd name="connsiteX10" fmla="*/ 700584 w 857800"/>
                  <a:gd name="connsiteY10" fmla="*/ 173087 h 814523"/>
                  <a:gd name="connsiteX11" fmla="*/ 857573 w 857800"/>
                  <a:gd name="connsiteY11" fmla="*/ 379357 h 814523"/>
                  <a:gd name="connsiteX12" fmla="*/ 660838 w 857800"/>
                  <a:gd name="connsiteY12" fmla="*/ 756539 h 814523"/>
                  <a:gd name="connsiteX13" fmla="*/ 132993 w 857800"/>
                  <a:gd name="connsiteY13" fmla="*/ 754161 h 814523"/>
                  <a:gd name="connsiteX14" fmla="*/ 490 w 857800"/>
                  <a:gd name="connsiteY14" fmla="*/ 362705 h 814523"/>
                  <a:gd name="connsiteX15" fmla="*/ 88547 w 857800"/>
                  <a:gd name="connsiteY15" fmla="*/ 161821 h 814523"/>
                  <a:gd name="connsiteX16" fmla="*/ 83789 w 857800"/>
                  <a:gd name="connsiteY16" fmla="*/ 71223 h 814523"/>
                  <a:gd name="connsiteX17" fmla="*/ 171958 w 857800"/>
                  <a:gd name="connsiteY17" fmla="*/ 116014 h 814523"/>
                  <a:gd name="connsiteX18" fmla="*/ 192898 w 857800"/>
                  <a:gd name="connsiteY18" fmla="*/ 48239 h 814523"/>
                  <a:gd name="connsiteX19" fmla="*/ 218912 w 857800"/>
                  <a:gd name="connsiteY19" fmla="*/ 22225 h 814523"/>
                  <a:gd name="connsiteX20" fmla="*/ 221747 w 857800"/>
                  <a:gd name="connsiteY20" fmla="*/ 22225 h 814523"/>
                  <a:gd name="connsiteX21" fmla="*/ 247761 w 857800"/>
                  <a:gd name="connsiteY21" fmla="*/ 48239 h 814523"/>
                  <a:gd name="connsiteX22" fmla="*/ 259656 w 857800"/>
                  <a:gd name="connsiteY22" fmla="*/ 118392 h 814523"/>
                  <a:gd name="connsiteX23" fmla="*/ 285354 w 857800"/>
                  <a:gd name="connsiteY23" fmla="*/ 67797 h 814523"/>
                  <a:gd name="connsiteX24" fmla="*/ 311368 w 857800"/>
                  <a:gd name="connsiteY24" fmla="*/ 41783 h 814523"/>
                  <a:gd name="connsiteX25" fmla="*/ 314203 w 857800"/>
                  <a:gd name="connsiteY25" fmla="*/ 41783 h 814523"/>
                  <a:gd name="connsiteX26" fmla="*/ 340217 w 857800"/>
                  <a:gd name="connsiteY26" fmla="*/ 67797 h 814523"/>
                  <a:gd name="connsiteX27" fmla="*/ 354491 w 857800"/>
                  <a:gd name="connsiteY27" fmla="*/ 125529 h 814523"/>
                  <a:gd name="connsiteX28" fmla="*/ 377810 w 857800"/>
                  <a:gd name="connsiteY28" fmla="*/ 41889 h 814523"/>
                  <a:gd name="connsiteX29" fmla="*/ 403824 w 857800"/>
                  <a:gd name="connsiteY29" fmla="*/ 15875 h 814523"/>
                  <a:gd name="connsiteX30" fmla="*/ 406659 w 857800"/>
                  <a:gd name="connsiteY30" fmla="*/ 15875 h 814523"/>
                  <a:gd name="connsiteX31" fmla="*/ 432673 w 857800"/>
                  <a:gd name="connsiteY31" fmla="*/ 41889 h 814523"/>
                  <a:gd name="connsiteX32" fmla="*/ 444568 w 857800"/>
                  <a:gd name="connsiteY32" fmla="*/ 106499 h 814523"/>
                  <a:gd name="connsiteX33" fmla="*/ 470266 w 857800"/>
                  <a:gd name="connsiteY33" fmla="*/ 26014 h 814523"/>
                  <a:gd name="connsiteX34" fmla="*/ 496280 w 857800"/>
                  <a:gd name="connsiteY34" fmla="*/ 0 h 814523"/>
                  <a:gd name="connsiteX0" fmla="*/ 496280 w 796073"/>
                  <a:gd name="connsiteY0" fmla="*/ 0 h 818965"/>
                  <a:gd name="connsiteX1" fmla="*/ 499115 w 796073"/>
                  <a:gd name="connsiteY1" fmla="*/ 0 h 818965"/>
                  <a:gd name="connsiteX2" fmla="*/ 525129 w 796073"/>
                  <a:gd name="connsiteY2" fmla="*/ 26014 h 818965"/>
                  <a:gd name="connsiteX3" fmla="*/ 532266 w 796073"/>
                  <a:gd name="connsiteY3" fmla="*/ 120771 h 818965"/>
                  <a:gd name="connsiteX4" fmla="*/ 562722 w 796073"/>
                  <a:gd name="connsiteY4" fmla="*/ 51414 h 818965"/>
                  <a:gd name="connsiteX5" fmla="*/ 588736 w 796073"/>
                  <a:gd name="connsiteY5" fmla="*/ 25400 h 818965"/>
                  <a:gd name="connsiteX6" fmla="*/ 591571 w 796073"/>
                  <a:gd name="connsiteY6" fmla="*/ 25400 h 818965"/>
                  <a:gd name="connsiteX7" fmla="*/ 617585 w 796073"/>
                  <a:gd name="connsiteY7" fmla="*/ 51414 h 818965"/>
                  <a:gd name="connsiteX8" fmla="*/ 631858 w 796073"/>
                  <a:gd name="connsiteY8" fmla="*/ 116014 h 818965"/>
                  <a:gd name="connsiteX9" fmla="*/ 717179 w 796073"/>
                  <a:gd name="connsiteY9" fmla="*/ 60920 h 818965"/>
                  <a:gd name="connsiteX10" fmla="*/ 700584 w 796073"/>
                  <a:gd name="connsiteY10" fmla="*/ 173087 h 818965"/>
                  <a:gd name="connsiteX11" fmla="*/ 795721 w 796073"/>
                  <a:gd name="connsiteY11" fmla="*/ 303232 h 818965"/>
                  <a:gd name="connsiteX12" fmla="*/ 660838 w 796073"/>
                  <a:gd name="connsiteY12" fmla="*/ 756539 h 818965"/>
                  <a:gd name="connsiteX13" fmla="*/ 132993 w 796073"/>
                  <a:gd name="connsiteY13" fmla="*/ 754161 h 818965"/>
                  <a:gd name="connsiteX14" fmla="*/ 490 w 796073"/>
                  <a:gd name="connsiteY14" fmla="*/ 362705 h 818965"/>
                  <a:gd name="connsiteX15" fmla="*/ 88547 w 796073"/>
                  <a:gd name="connsiteY15" fmla="*/ 161821 h 818965"/>
                  <a:gd name="connsiteX16" fmla="*/ 83789 w 796073"/>
                  <a:gd name="connsiteY16" fmla="*/ 71223 h 818965"/>
                  <a:gd name="connsiteX17" fmla="*/ 171958 w 796073"/>
                  <a:gd name="connsiteY17" fmla="*/ 116014 h 818965"/>
                  <a:gd name="connsiteX18" fmla="*/ 192898 w 796073"/>
                  <a:gd name="connsiteY18" fmla="*/ 48239 h 818965"/>
                  <a:gd name="connsiteX19" fmla="*/ 218912 w 796073"/>
                  <a:gd name="connsiteY19" fmla="*/ 22225 h 818965"/>
                  <a:gd name="connsiteX20" fmla="*/ 221747 w 796073"/>
                  <a:gd name="connsiteY20" fmla="*/ 22225 h 818965"/>
                  <a:gd name="connsiteX21" fmla="*/ 247761 w 796073"/>
                  <a:gd name="connsiteY21" fmla="*/ 48239 h 818965"/>
                  <a:gd name="connsiteX22" fmla="*/ 259656 w 796073"/>
                  <a:gd name="connsiteY22" fmla="*/ 118392 h 818965"/>
                  <a:gd name="connsiteX23" fmla="*/ 285354 w 796073"/>
                  <a:gd name="connsiteY23" fmla="*/ 67797 h 818965"/>
                  <a:gd name="connsiteX24" fmla="*/ 311368 w 796073"/>
                  <a:gd name="connsiteY24" fmla="*/ 41783 h 818965"/>
                  <a:gd name="connsiteX25" fmla="*/ 314203 w 796073"/>
                  <a:gd name="connsiteY25" fmla="*/ 41783 h 818965"/>
                  <a:gd name="connsiteX26" fmla="*/ 340217 w 796073"/>
                  <a:gd name="connsiteY26" fmla="*/ 67797 h 818965"/>
                  <a:gd name="connsiteX27" fmla="*/ 354491 w 796073"/>
                  <a:gd name="connsiteY27" fmla="*/ 125529 h 818965"/>
                  <a:gd name="connsiteX28" fmla="*/ 377810 w 796073"/>
                  <a:gd name="connsiteY28" fmla="*/ 41889 h 818965"/>
                  <a:gd name="connsiteX29" fmla="*/ 403824 w 796073"/>
                  <a:gd name="connsiteY29" fmla="*/ 15875 h 818965"/>
                  <a:gd name="connsiteX30" fmla="*/ 406659 w 796073"/>
                  <a:gd name="connsiteY30" fmla="*/ 15875 h 818965"/>
                  <a:gd name="connsiteX31" fmla="*/ 432673 w 796073"/>
                  <a:gd name="connsiteY31" fmla="*/ 41889 h 818965"/>
                  <a:gd name="connsiteX32" fmla="*/ 444568 w 796073"/>
                  <a:gd name="connsiteY32" fmla="*/ 106499 h 818965"/>
                  <a:gd name="connsiteX33" fmla="*/ 470266 w 796073"/>
                  <a:gd name="connsiteY33" fmla="*/ 26014 h 818965"/>
                  <a:gd name="connsiteX34" fmla="*/ 496280 w 796073"/>
                  <a:gd name="connsiteY34" fmla="*/ 0 h 818965"/>
                  <a:gd name="connsiteX0" fmla="*/ 496280 w 796073"/>
                  <a:gd name="connsiteY0" fmla="*/ 0 h 818965"/>
                  <a:gd name="connsiteX1" fmla="*/ 499115 w 796073"/>
                  <a:gd name="connsiteY1" fmla="*/ 0 h 818965"/>
                  <a:gd name="connsiteX2" fmla="*/ 525129 w 796073"/>
                  <a:gd name="connsiteY2" fmla="*/ 26014 h 818965"/>
                  <a:gd name="connsiteX3" fmla="*/ 532266 w 796073"/>
                  <a:gd name="connsiteY3" fmla="*/ 120771 h 818965"/>
                  <a:gd name="connsiteX4" fmla="*/ 562722 w 796073"/>
                  <a:gd name="connsiteY4" fmla="*/ 51414 h 818965"/>
                  <a:gd name="connsiteX5" fmla="*/ 588736 w 796073"/>
                  <a:gd name="connsiteY5" fmla="*/ 25400 h 818965"/>
                  <a:gd name="connsiteX6" fmla="*/ 591571 w 796073"/>
                  <a:gd name="connsiteY6" fmla="*/ 25400 h 818965"/>
                  <a:gd name="connsiteX7" fmla="*/ 617585 w 796073"/>
                  <a:gd name="connsiteY7" fmla="*/ 51414 h 818965"/>
                  <a:gd name="connsiteX8" fmla="*/ 631858 w 796073"/>
                  <a:gd name="connsiteY8" fmla="*/ 116014 h 818965"/>
                  <a:gd name="connsiteX9" fmla="*/ 717179 w 796073"/>
                  <a:gd name="connsiteY9" fmla="*/ 60920 h 818965"/>
                  <a:gd name="connsiteX10" fmla="*/ 700584 w 796073"/>
                  <a:gd name="connsiteY10" fmla="*/ 173087 h 818965"/>
                  <a:gd name="connsiteX11" fmla="*/ 795721 w 796073"/>
                  <a:gd name="connsiteY11" fmla="*/ 303232 h 818965"/>
                  <a:gd name="connsiteX12" fmla="*/ 660838 w 796073"/>
                  <a:gd name="connsiteY12" fmla="*/ 756539 h 818965"/>
                  <a:gd name="connsiteX13" fmla="*/ 132993 w 796073"/>
                  <a:gd name="connsiteY13" fmla="*/ 754161 h 818965"/>
                  <a:gd name="connsiteX14" fmla="*/ 490 w 796073"/>
                  <a:gd name="connsiteY14" fmla="*/ 362705 h 818965"/>
                  <a:gd name="connsiteX15" fmla="*/ 88547 w 796073"/>
                  <a:gd name="connsiteY15" fmla="*/ 161821 h 818965"/>
                  <a:gd name="connsiteX16" fmla="*/ 83789 w 796073"/>
                  <a:gd name="connsiteY16" fmla="*/ 71223 h 818965"/>
                  <a:gd name="connsiteX17" fmla="*/ 171958 w 796073"/>
                  <a:gd name="connsiteY17" fmla="*/ 116014 h 818965"/>
                  <a:gd name="connsiteX18" fmla="*/ 192898 w 796073"/>
                  <a:gd name="connsiteY18" fmla="*/ 48239 h 818965"/>
                  <a:gd name="connsiteX19" fmla="*/ 218912 w 796073"/>
                  <a:gd name="connsiteY19" fmla="*/ 22225 h 818965"/>
                  <a:gd name="connsiteX20" fmla="*/ 221747 w 796073"/>
                  <a:gd name="connsiteY20" fmla="*/ 22225 h 818965"/>
                  <a:gd name="connsiteX21" fmla="*/ 247761 w 796073"/>
                  <a:gd name="connsiteY21" fmla="*/ 48239 h 818965"/>
                  <a:gd name="connsiteX22" fmla="*/ 259656 w 796073"/>
                  <a:gd name="connsiteY22" fmla="*/ 118392 h 818965"/>
                  <a:gd name="connsiteX23" fmla="*/ 285354 w 796073"/>
                  <a:gd name="connsiteY23" fmla="*/ 67797 h 818965"/>
                  <a:gd name="connsiteX24" fmla="*/ 311368 w 796073"/>
                  <a:gd name="connsiteY24" fmla="*/ 41783 h 818965"/>
                  <a:gd name="connsiteX25" fmla="*/ 314203 w 796073"/>
                  <a:gd name="connsiteY25" fmla="*/ 41783 h 818965"/>
                  <a:gd name="connsiteX26" fmla="*/ 340217 w 796073"/>
                  <a:gd name="connsiteY26" fmla="*/ 67797 h 818965"/>
                  <a:gd name="connsiteX27" fmla="*/ 354491 w 796073"/>
                  <a:gd name="connsiteY27" fmla="*/ 125529 h 818965"/>
                  <a:gd name="connsiteX28" fmla="*/ 377810 w 796073"/>
                  <a:gd name="connsiteY28" fmla="*/ 41889 h 818965"/>
                  <a:gd name="connsiteX29" fmla="*/ 403824 w 796073"/>
                  <a:gd name="connsiteY29" fmla="*/ 15875 h 818965"/>
                  <a:gd name="connsiteX30" fmla="*/ 406659 w 796073"/>
                  <a:gd name="connsiteY30" fmla="*/ 15875 h 818965"/>
                  <a:gd name="connsiteX31" fmla="*/ 432673 w 796073"/>
                  <a:gd name="connsiteY31" fmla="*/ 41889 h 818965"/>
                  <a:gd name="connsiteX32" fmla="*/ 444568 w 796073"/>
                  <a:gd name="connsiteY32" fmla="*/ 106499 h 818965"/>
                  <a:gd name="connsiteX33" fmla="*/ 470266 w 796073"/>
                  <a:gd name="connsiteY33" fmla="*/ 26014 h 818965"/>
                  <a:gd name="connsiteX34" fmla="*/ 496280 w 796073"/>
                  <a:gd name="connsiteY34" fmla="*/ 0 h 818965"/>
                  <a:gd name="connsiteX0" fmla="*/ 496280 w 796073"/>
                  <a:gd name="connsiteY0" fmla="*/ 0 h 818965"/>
                  <a:gd name="connsiteX1" fmla="*/ 499115 w 796073"/>
                  <a:gd name="connsiteY1" fmla="*/ 0 h 818965"/>
                  <a:gd name="connsiteX2" fmla="*/ 525129 w 796073"/>
                  <a:gd name="connsiteY2" fmla="*/ 26014 h 818965"/>
                  <a:gd name="connsiteX3" fmla="*/ 532266 w 796073"/>
                  <a:gd name="connsiteY3" fmla="*/ 120771 h 818965"/>
                  <a:gd name="connsiteX4" fmla="*/ 562722 w 796073"/>
                  <a:gd name="connsiteY4" fmla="*/ 51414 h 818965"/>
                  <a:gd name="connsiteX5" fmla="*/ 588736 w 796073"/>
                  <a:gd name="connsiteY5" fmla="*/ 25400 h 818965"/>
                  <a:gd name="connsiteX6" fmla="*/ 591571 w 796073"/>
                  <a:gd name="connsiteY6" fmla="*/ 25400 h 818965"/>
                  <a:gd name="connsiteX7" fmla="*/ 617585 w 796073"/>
                  <a:gd name="connsiteY7" fmla="*/ 51414 h 818965"/>
                  <a:gd name="connsiteX8" fmla="*/ 631858 w 796073"/>
                  <a:gd name="connsiteY8" fmla="*/ 116014 h 818965"/>
                  <a:gd name="connsiteX9" fmla="*/ 717179 w 796073"/>
                  <a:gd name="connsiteY9" fmla="*/ 60920 h 818965"/>
                  <a:gd name="connsiteX10" fmla="*/ 700584 w 796073"/>
                  <a:gd name="connsiteY10" fmla="*/ 173087 h 818965"/>
                  <a:gd name="connsiteX11" fmla="*/ 795721 w 796073"/>
                  <a:gd name="connsiteY11" fmla="*/ 303232 h 818965"/>
                  <a:gd name="connsiteX12" fmla="*/ 660838 w 796073"/>
                  <a:gd name="connsiteY12" fmla="*/ 756539 h 818965"/>
                  <a:gd name="connsiteX13" fmla="*/ 132993 w 796073"/>
                  <a:gd name="connsiteY13" fmla="*/ 754161 h 818965"/>
                  <a:gd name="connsiteX14" fmla="*/ 490 w 796073"/>
                  <a:gd name="connsiteY14" fmla="*/ 362705 h 818965"/>
                  <a:gd name="connsiteX15" fmla="*/ 88547 w 796073"/>
                  <a:gd name="connsiteY15" fmla="*/ 161821 h 818965"/>
                  <a:gd name="connsiteX16" fmla="*/ 98062 w 796073"/>
                  <a:gd name="connsiteY16" fmla="*/ 68844 h 818965"/>
                  <a:gd name="connsiteX17" fmla="*/ 171958 w 796073"/>
                  <a:gd name="connsiteY17" fmla="*/ 116014 h 818965"/>
                  <a:gd name="connsiteX18" fmla="*/ 192898 w 796073"/>
                  <a:gd name="connsiteY18" fmla="*/ 48239 h 818965"/>
                  <a:gd name="connsiteX19" fmla="*/ 218912 w 796073"/>
                  <a:gd name="connsiteY19" fmla="*/ 22225 h 818965"/>
                  <a:gd name="connsiteX20" fmla="*/ 221747 w 796073"/>
                  <a:gd name="connsiteY20" fmla="*/ 22225 h 818965"/>
                  <a:gd name="connsiteX21" fmla="*/ 247761 w 796073"/>
                  <a:gd name="connsiteY21" fmla="*/ 48239 h 818965"/>
                  <a:gd name="connsiteX22" fmla="*/ 259656 w 796073"/>
                  <a:gd name="connsiteY22" fmla="*/ 118392 h 818965"/>
                  <a:gd name="connsiteX23" fmla="*/ 285354 w 796073"/>
                  <a:gd name="connsiteY23" fmla="*/ 67797 h 818965"/>
                  <a:gd name="connsiteX24" fmla="*/ 311368 w 796073"/>
                  <a:gd name="connsiteY24" fmla="*/ 41783 h 818965"/>
                  <a:gd name="connsiteX25" fmla="*/ 314203 w 796073"/>
                  <a:gd name="connsiteY25" fmla="*/ 41783 h 818965"/>
                  <a:gd name="connsiteX26" fmla="*/ 340217 w 796073"/>
                  <a:gd name="connsiteY26" fmla="*/ 67797 h 818965"/>
                  <a:gd name="connsiteX27" fmla="*/ 354491 w 796073"/>
                  <a:gd name="connsiteY27" fmla="*/ 125529 h 818965"/>
                  <a:gd name="connsiteX28" fmla="*/ 377810 w 796073"/>
                  <a:gd name="connsiteY28" fmla="*/ 41889 h 818965"/>
                  <a:gd name="connsiteX29" fmla="*/ 403824 w 796073"/>
                  <a:gd name="connsiteY29" fmla="*/ 15875 h 818965"/>
                  <a:gd name="connsiteX30" fmla="*/ 406659 w 796073"/>
                  <a:gd name="connsiteY30" fmla="*/ 15875 h 818965"/>
                  <a:gd name="connsiteX31" fmla="*/ 432673 w 796073"/>
                  <a:gd name="connsiteY31" fmla="*/ 41889 h 818965"/>
                  <a:gd name="connsiteX32" fmla="*/ 444568 w 796073"/>
                  <a:gd name="connsiteY32" fmla="*/ 106499 h 818965"/>
                  <a:gd name="connsiteX33" fmla="*/ 470266 w 796073"/>
                  <a:gd name="connsiteY33" fmla="*/ 26014 h 818965"/>
                  <a:gd name="connsiteX34" fmla="*/ 496280 w 796073"/>
                  <a:gd name="connsiteY34" fmla="*/ 0 h 818965"/>
                  <a:gd name="connsiteX0" fmla="*/ 496280 w 796073"/>
                  <a:gd name="connsiteY0" fmla="*/ 0 h 818965"/>
                  <a:gd name="connsiteX1" fmla="*/ 499115 w 796073"/>
                  <a:gd name="connsiteY1" fmla="*/ 0 h 818965"/>
                  <a:gd name="connsiteX2" fmla="*/ 525129 w 796073"/>
                  <a:gd name="connsiteY2" fmla="*/ 26014 h 818965"/>
                  <a:gd name="connsiteX3" fmla="*/ 532266 w 796073"/>
                  <a:gd name="connsiteY3" fmla="*/ 120771 h 818965"/>
                  <a:gd name="connsiteX4" fmla="*/ 562722 w 796073"/>
                  <a:gd name="connsiteY4" fmla="*/ 51414 h 818965"/>
                  <a:gd name="connsiteX5" fmla="*/ 588736 w 796073"/>
                  <a:gd name="connsiteY5" fmla="*/ 25400 h 818965"/>
                  <a:gd name="connsiteX6" fmla="*/ 591571 w 796073"/>
                  <a:gd name="connsiteY6" fmla="*/ 25400 h 818965"/>
                  <a:gd name="connsiteX7" fmla="*/ 617585 w 796073"/>
                  <a:gd name="connsiteY7" fmla="*/ 51414 h 818965"/>
                  <a:gd name="connsiteX8" fmla="*/ 631858 w 796073"/>
                  <a:gd name="connsiteY8" fmla="*/ 116014 h 818965"/>
                  <a:gd name="connsiteX9" fmla="*/ 717179 w 796073"/>
                  <a:gd name="connsiteY9" fmla="*/ 60920 h 818965"/>
                  <a:gd name="connsiteX10" fmla="*/ 700584 w 796073"/>
                  <a:gd name="connsiteY10" fmla="*/ 173087 h 818965"/>
                  <a:gd name="connsiteX11" fmla="*/ 795721 w 796073"/>
                  <a:gd name="connsiteY11" fmla="*/ 303232 h 818965"/>
                  <a:gd name="connsiteX12" fmla="*/ 660838 w 796073"/>
                  <a:gd name="connsiteY12" fmla="*/ 756539 h 818965"/>
                  <a:gd name="connsiteX13" fmla="*/ 132993 w 796073"/>
                  <a:gd name="connsiteY13" fmla="*/ 754161 h 818965"/>
                  <a:gd name="connsiteX14" fmla="*/ 490 w 796073"/>
                  <a:gd name="connsiteY14" fmla="*/ 362705 h 818965"/>
                  <a:gd name="connsiteX15" fmla="*/ 88547 w 796073"/>
                  <a:gd name="connsiteY15" fmla="*/ 161821 h 818965"/>
                  <a:gd name="connsiteX16" fmla="*/ 98062 w 796073"/>
                  <a:gd name="connsiteY16" fmla="*/ 68844 h 818965"/>
                  <a:gd name="connsiteX17" fmla="*/ 171958 w 796073"/>
                  <a:gd name="connsiteY17" fmla="*/ 116014 h 818965"/>
                  <a:gd name="connsiteX18" fmla="*/ 192898 w 796073"/>
                  <a:gd name="connsiteY18" fmla="*/ 48239 h 818965"/>
                  <a:gd name="connsiteX19" fmla="*/ 218912 w 796073"/>
                  <a:gd name="connsiteY19" fmla="*/ 22225 h 818965"/>
                  <a:gd name="connsiteX20" fmla="*/ 221747 w 796073"/>
                  <a:gd name="connsiteY20" fmla="*/ 22225 h 818965"/>
                  <a:gd name="connsiteX21" fmla="*/ 247761 w 796073"/>
                  <a:gd name="connsiteY21" fmla="*/ 48239 h 818965"/>
                  <a:gd name="connsiteX22" fmla="*/ 259656 w 796073"/>
                  <a:gd name="connsiteY22" fmla="*/ 118392 h 818965"/>
                  <a:gd name="connsiteX23" fmla="*/ 285354 w 796073"/>
                  <a:gd name="connsiteY23" fmla="*/ 67797 h 818965"/>
                  <a:gd name="connsiteX24" fmla="*/ 311368 w 796073"/>
                  <a:gd name="connsiteY24" fmla="*/ 41783 h 818965"/>
                  <a:gd name="connsiteX25" fmla="*/ 314203 w 796073"/>
                  <a:gd name="connsiteY25" fmla="*/ 41783 h 818965"/>
                  <a:gd name="connsiteX26" fmla="*/ 340217 w 796073"/>
                  <a:gd name="connsiteY26" fmla="*/ 67797 h 818965"/>
                  <a:gd name="connsiteX27" fmla="*/ 354491 w 796073"/>
                  <a:gd name="connsiteY27" fmla="*/ 125529 h 818965"/>
                  <a:gd name="connsiteX28" fmla="*/ 377810 w 796073"/>
                  <a:gd name="connsiteY28" fmla="*/ 41889 h 818965"/>
                  <a:gd name="connsiteX29" fmla="*/ 403824 w 796073"/>
                  <a:gd name="connsiteY29" fmla="*/ 15875 h 818965"/>
                  <a:gd name="connsiteX30" fmla="*/ 406659 w 796073"/>
                  <a:gd name="connsiteY30" fmla="*/ 15875 h 818965"/>
                  <a:gd name="connsiteX31" fmla="*/ 432673 w 796073"/>
                  <a:gd name="connsiteY31" fmla="*/ 41889 h 818965"/>
                  <a:gd name="connsiteX32" fmla="*/ 444568 w 796073"/>
                  <a:gd name="connsiteY32" fmla="*/ 106499 h 818965"/>
                  <a:gd name="connsiteX33" fmla="*/ 470266 w 796073"/>
                  <a:gd name="connsiteY33" fmla="*/ 26014 h 818965"/>
                  <a:gd name="connsiteX34" fmla="*/ 496280 w 796073"/>
                  <a:gd name="connsiteY34" fmla="*/ 0 h 818965"/>
                  <a:gd name="connsiteX0" fmla="*/ 496070 w 795863"/>
                  <a:gd name="connsiteY0" fmla="*/ 0 h 818965"/>
                  <a:gd name="connsiteX1" fmla="*/ 498905 w 795863"/>
                  <a:gd name="connsiteY1" fmla="*/ 0 h 818965"/>
                  <a:gd name="connsiteX2" fmla="*/ 524919 w 795863"/>
                  <a:gd name="connsiteY2" fmla="*/ 26014 h 818965"/>
                  <a:gd name="connsiteX3" fmla="*/ 532056 w 795863"/>
                  <a:gd name="connsiteY3" fmla="*/ 120771 h 818965"/>
                  <a:gd name="connsiteX4" fmla="*/ 562512 w 795863"/>
                  <a:gd name="connsiteY4" fmla="*/ 51414 h 818965"/>
                  <a:gd name="connsiteX5" fmla="*/ 588526 w 795863"/>
                  <a:gd name="connsiteY5" fmla="*/ 25400 h 818965"/>
                  <a:gd name="connsiteX6" fmla="*/ 591361 w 795863"/>
                  <a:gd name="connsiteY6" fmla="*/ 25400 h 818965"/>
                  <a:gd name="connsiteX7" fmla="*/ 617375 w 795863"/>
                  <a:gd name="connsiteY7" fmla="*/ 51414 h 818965"/>
                  <a:gd name="connsiteX8" fmla="*/ 631648 w 795863"/>
                  <a:gd name="connsiteY8" fmla="*/ 116014 h 818965"/>
                  <a:gd name="connsiteX9" fmla="*/ 716969 w 795863"/>
                  <a:gd name="connsiteY9" fmla="*/ 60920 h 818965"/>
                  <a:gd name="connsiteX10" fmla="*/ 700374 w 795863"/>
                  <a:gd name="connsiteY10" fmla="*/ 173087 h 818965"/>
                  <a:gd name="connsiteX11" fmla="*/ 795511 w 795863"/>
                  <a:gd name="connsiteY11" fmla="*/ 303232 h 818965"/>
                  <a:gd name="connsiteX12" fmla="*/ 660628 w 795863"/>
                  <a:gd name="connsiteY12" fmla="*/ 756539 h 818965"/>
                  <a:gd name="connsiteX13" fmla="*/ 132783 w 795863"/>
                  <a:gd name="connsiteY13" fmla="*/ 754161 h 818965"/>
                  <a:gd name="connsiteX14" fmla="*/ 280 w 795863"/>
                  <a:gd name="connsiteY14" fmla="*/ 362705 h 818965"/>
                  <a:gd name="connsiteX15" fmla="*/ 97853 w 795863"/>
                  <a:gd name="connsiteY15" fmla="*/ 147548 h 818965"/>
                  <a:gd name="connsiteX16" fmla="*/ 97852 w 795863"/>
                  <a:gd name="connsiteY16" fmla="*/ 68844 h 818965"/>
                  <a:gd name="connsiteX17" fmla="*/ 171748 w 795863"/>
                  <a:gd name="connsiteY17" fmla="*/ 116014 h 818965"/>
                  <a:gd name="connsiteX18" fmla="*/ 192688 w 795863"/>
                  <a:gd name="connsiteY18" fmla="*/ 48239 h 818965"/>
                  <a:gd name="connsiteX19" fmla="*/ 218702 w 795863"/>
                  <a:gd name="connsiteY19" fmla="*/ 22225 h 818965"/>
                  <a:gd name="connsiteX20" fmla="*/ 221537 w 795863"/>
                  <a:gd name="connsiteY20" fmla="*/ 22225 h 818965"/>
                  <a:gd name="connsiteX21" fmla="*/ 247551 w 795863"/>
                  <a:gd name="connsiteY21" fmla="*/ 48239 h 818965"/>
                  <a:gd name="connsiteX22" fmla="*/ 259446 w 795863"/>
                  <a:gd name="connsiteY22" fmla="*/ 118392 h 818965"/>
                  <a:gd name="connsiteX23" fmla="*/ 285144 w 795863"/>
                  <a:gd name="connsiteY23" fmla="*/ 67797 h 818965"/>
                  <a:gd name="connsiteX24" fmla="*/ 311158 w 795863"/>
                  <a:gd name="connsiteY24" fmla="*/ 41783 h 818965"/>
                  <a:gd name="connsiteX25" fmla="*/ 313993 w 795863"/>
                  <a:gd name="connsiteY25" fmla="*/ 41783 h 818965"/>
                  <a:gd name="connsiteX26" fmla="*/ 340007 w 795863"/>
                  <a:gd name="connsiteY26" fmla="*/ 67797 h 818965"/>
                  <a:gd name="connsiteX27" fmla="*/ 354281 w 795863"/>
                  <a:gd name="connsiteY27" fmla="*/ 125529 h 818965"/>
                  <a:gd name="connsiteX28" fmla="*/ 377600 w 795863"/>
                  <a:gd name="connsiteY28" fmla="*/ 41889 h 818965"/>
                  <a:gd name="connsiteX29" fmla="*/ 403614 w 795863"/>
                  <a:gd name="connsiteY29" fmla="*/ 15875 h 818965"/>
                  <a:gd name="connsiteX30" fmla="*/ 406449 w 795863"/>
                  <a:gd name="connsiteY30" fmla="*/ 15875 h 818965"/>
                  <a:gd name="connsiteX31" fmla="*/ 432463 w 795863"/>
                  <a:gd name="connsiteY31" fmla="*/ 41889 h 818965"/>
                  <a:gd name="connsiteX32" fmla="*/ 444358 w 795863"/>
                  <a:gd name="connsiteY32" fmla="*/ 106499 h 818965"/>
                  <a:gd name="connsiteX33" fmla="*/ 470056 w 795863"/>
                  <a:gd name="connsiteY33" fmla="*/ 26014 h 818965"/>
                  <a:gd name="connsiteX34" fmla="*/ 496070 w 795863"/>
                  <a:gd name="connsiteY34" fmla="*/ 0 h 818965"/>
                  <a:gd name="connsiteX0" fmla="*/ 496019 w 795812"/>
                  <a:gd name="connsiteY0" fmla="*/ 0 h 818965"/>
                  <a:gd name="connsiteX1" fmla="*/ 498854 w 795812"/>
                  <a:gd name="connsiteY1" fmla="*/ 0 h 818965"/>
                  <a:gd name="connsiteX2" fmla="*/ 524868 w 795812"/>
                  <a:gd name="connsiteY2" fmla="*/ 26014 h 818965"/>
                  <a:gd name="connsiteX3" fmla="*/ 532005 w 795812"/>
                  <a:gd name="connsiteY3" fmla="*/ 120771 h 818965"/>
                  <a:gd name="connsiteX4" fmla="*/ 562461 w 795812"/>
                  <a:gd name="connsiteY4" fmla="*/ 51414 h 818965"/>
                  <a:gd name="connsiteX5" fmla="*/ 588475 w 795812"/>
                  <a:gd name="connsiteY5" fmla="*/ 25400 h 818965"/>
                  <a:gd name="connsiteX6" fmla="*/ 591310 w 795812"/>
                  <a:gd name="connsiteY6" fmla="*/ 25400 h 818965"/>
                  <a:gd name="connsiteX7" fmla="*/ 617324 w 795812"/>
                  <a:gd name="connsiteY7" fmla="*/ 51414 h 818965"/>
                  <a:gd name="connsiteX8" fmla="*/ 631597 w 795812"/>
                  <a:gd name="connsiteY8" fmla="*/ 116014 h 818965"/>
                  <a:gd name="connsiteX9" fmla="*/ 716918 w 795812"/>
                  <a:gd name="connsiteY9" fmla="*/ 60920 h 818965"/>
                  <a:gd name="connsiteX10" fmla="*/ 700323 w 795812"/>
                  <a:gd name="connsiteY10" fmla="*/ 173087 h 818965"/>
                  <a:gd name="connsiteX11" fmla="*/ 795460 w 795812"/>
                  <a:gd name="connsiteY11" fmla="*/ 303232 h 818965"/>
                  <a:gd name="connsiteX12" fmla="*/ 660577 w 795812"/>
                  <a:gd name="connsiteY12" fmla="*/ 756539 h 818965"/>
                  <a:gd name="connsiteX13" fmla="*/ 132732 w 795812"/>
                  <a:gd name="connsiteY13" fmla="*/ 754161 h 818965"/>
                  <a:gd name="connsiteX14" fmla="*/ 229 w 795812"/>
                  <a:gd name="connsiteY14" fmla="*/ 362705 h 818965"/>
                  <a:gd name="connsiteX15" fmla="*/ 97802 w 795812"/>
                  <a:gd name="connsiteY15" fmla="*/ 147548 h 818965"/>
                  <a:gd name="connsiteX16" fmla="*/ 97801 w 795812"/>
                  <a:gd name="connsiteY16" fmla="*/ 68844 h 818965"/>
                  <a:gd name="connsiteX17" fmla="*/ 171697 w 795812"/>
                  <a:gd name="connsiteY17" fmla="*/ 116014 h 818965"/>
                  <a:gd name="connsiteX18" fmla="*/ 192637 w 795812"/>
                  <a:gd name="connsiteY18" fmla="*/ 48239 h 818965"/>
                  <a:gd name="connsiteX19" fmla="*/ 218651 w 795812"/>
                  <a:gd name="connsiteY19" fmla="*/ 22225 h 818965"/>
                  <a:gd name="connsiteX20" fmla="*/ 221486 w 795812"/>
                  <a:gd name="connsiteY20" fmla="*/ 22225 h 818965"/>
                  <a:gd name="connsiteX21" fmla="*/ 247500 w 795812"/>
                  <a:gd name="connsiteY21" fmla="*/ 48239 h 818965"/>
                  <a:gd name="connsiteX22" fmla="*/ 259395 w 795812"/>
                  <a:gd name="connsiteY22" fmla="*/ 118392 h 818965"/>
                  <a:gd name="connsiteX23" fmla="*/ 285093 w 795812"/>
                  <a:gd name="connsiteY23" fmla="*/ 67797 h 818965"/>
                  <a:gd name="connsiteX24" fmla="*/ 311107 w 795812"/>
                  <a:gd name="connsiteY24" fmla="*/ 41783 h 818965"/>
                  <a:gd name="connsiteX25" fmla="*/ 313942 w 795812"/>
                  <a:gd name="connsiteY25" fmla="*/ 41783 h 818965"/>
                  <a:gd name="connsiteX26" fmla="*/ 339956 w 795812"/>
                  <a:gd name="connsiteY26" fmla="*/ 67797 h 818965"/>
                  <a:gd name="connsiteX27" fmla="*/ 354230 w 795812"/>
                  <a:gd name="connsiteY27" fmla="*/ 125529 h 818965"/>
                  <a:gd name="connsiteX28" fmla="*/ 377549 w 795812"/>
                  <a:gd name="connsiteY28" fmla="*/ 41889 h 818965"/>
                  <a:gd name="connsiteX29" fmla="*/ 403563 w 795812"/>
                  <a:gd name="connsiteY29" fmla="*/ 15875 h 818965"/>
                  <a:gd name="connsiteX30" fmla="*/ 406398 w 795812"/>
                  <a:gd name="connsiteY30" fmla="*/ 15875 h 818965"/>
                  <a:gd name="connsiteX31" fmla="*/ 432412 w 795812"/>
                  <a:gd name="connsiteY31" fmla="*/ 41889 h 818965"/>
                  <a:gd name="connsiteX32" fmla="*/ 444307 w 795812"/>
                  <a:gd name="connsiteY32" fmla="*/ 106499 h 818965"/>
                  <a:gd name="connsiteX33" fmla="*/ 470005 w 795812"/>
                  <a:gd name="connsiteY33" fmla="*/ 26014 h 818965"/>
                  <a:gd name="connsiteX34" fmla="*/ 496019 w 795812"/>
                  <a:gd name="connsiteY34" fmla="*/ 0 h 818965"/>
                  <a:gd name="connsiteX0" fmla="*/ 496019 w 795812"/>
                  <a:gd name="connsiteY0" fmla="*/ 0 h 818965"/>
                  <a:gd name="connsiteX1" fmla="*/ 498854 w 795812"/>
                  <a:gd name="connsiteY1" fmla="*/ 0 h 818965"/>
                  <a:gd name="connsiteX2" fmla="*/ 524868 w 795812"/>
                  <a:gd name="connsiteY2" fmla="*/ 26014 h 818965"/>
                  <a:gd name="connsiteX3" fmla="*/ 532005 w 795812"/>
                  <a:gd name="connsiteY3" fmla="*/ 120771 h 818965"/>
                  <a:gd name="connsiteX4" fmla="*/ 562461 w 795812"/>
                  <a:gd name="connsiteY4" fmla="*/ 51414 h 818965"/>
                  <a:gd name="connsiteX5" fmla="*/ 588475 w 795812"/>
                  <a:gd name="connsiteY5" fmla="*/ 25400 h 818965"/>
                  <a:gd name="connsiteX6" fmla="*/ 591310 w 795812"/>
                  <a:gd name="connsiteY6" fmla="*/ 25400 h 818965"/>
                  <a:gd name="connsiteX7" fmla="*/ 617324 w 795812"/>
                  <a:gd name="connsiteY7" fmla="*/ 51414 h 818965"/>
                  <a:gd name="connsiteX8" fmla="*/ 631597 w 795812"/>
                  <a:gd name="connsiteY8" fmla="*/ 116014 h 818965"/>
                  <a:gd name="connsiteX9" fmla="*/ 716918 w 795812"/>
                  <a:gd name="connsiteY9" fmla="*/ 60920 h 818965"/>
                  <a:gd name="connsiteX10" fmla="*/ 700323 w 795812"/>
                  <a:gd name="connsiteY10" fmla="*/ 173087 h 818965"/>
                  <a:gd name="connsiteX11" fmla="*/ 795460 w 795812"/>
                  <a:gd name="connsiteY11" fmla="*/ 303232 h 818965"/>
                  <a:gd name="connsiteX12" fmla="*/ 660577 w 795812"/>
                  <a:gd name="connsiteY12" fmla="*/ 756539 h 818965"/>
                  <a:gd name="connsiteX13" fmla="*/ 132732 w 795812"/>
                  <a:gd name="connsiteY13" fmla="*/ 754161 h 818965"/>
                  <a:gd name="connsiteX14" fmla="*/ 229 w 795812"/>
                  <a:gd name="connsiteY14" fmla="*/ 362705 h 818965"/>
                  <a:gd name="connsiteX15" fmla="*/ 97802 w 795812"/>
                  <a:gd name="connsiteY15" fmla="*/ 147548 h 818965"/>
                  <a:gd name="connsiteX16" fmla="*/ 97801 w 795812"/>
                  <a:gd name="connsiteY16" fmla="*/ 68844 h 818965"/>
                  <a:gd name="connsiteX17" fmla="*/ 171697 w 795812"/>
                  <a:gd name="connsiteY17" fmla="*/ 116014 h 818965"/>
                  <a:gd name="connsiteX18" fmla="*/ 192637 w 795812"/>
                  <a:gd name="connsiteY18" fmla="*/ 48239 h 818965"/>
                  <a:gd name="connsiteX19" fmla="*/ 218651 w 795812"/>
                  <a:gd name="connsiteY19" fmla="*/ 22225 h 818965"/>
                  <a:gd name="connsiteX20" fmla="*/ 221486 w 795812"/>
                  <a:gd name="connsiteY20" fmla="*/ 22225 h 818965"/>
                  <a:gd name="connsiteX21" fmla="*/ 247500 w 795812"/>
                  <a:gd name="connsiteY21" fmla="*/ 48239 h 818965"/>
                  <a:gd name="connsiteX22" fmla="*/ 259395 w 795812"/>
                  <a:gd name="connsiteY22" fmla="*/ 118392 h 818965"/>
                  <a:gd name="connsiteX23" fmla="*/ 285093 w 795812"/>
                  <a:gd name="connsiteY23" fmla="*/ 67797 h 818965"/>
                  <a:gd name="connsiteX24" fmla="*/ 311107 w 795812"/>
                  <a:gd name="connsiteY24" fmla="*/ 41783 h 818965"/>
                  <a:gd name="connsiteX25" fmla="*/ 313942 w 795812"/>
                  <a:gd name="connsiteY25" fmla="*/ 41783 h 818965"/>
                  <a:gd name="connsiteX26" fmla="*/ 339956 w 795812"/>
                  <a:gd name="connsiteY26" fmla="*/ 67797 h 818965"/>
                  <a:gd name="connsiteX27" fmla="*/ 354230 w 795812"/>
                  <a:gd name="connsiteY27" fmla="*/ 125529 h 818965"/>
                  <a:gd name="connsiteX28" fmla="*/ 377549 w 795812"/>
                  <a:gd name="connsiteY28" fmla="*/ 41889 h 818965"/>
                  <a:gd name="connsiteX29" fmla="*/ 403563 w 795812"/>
                  <a:gd name="connsiteY29" fmla="*/ 15875 h 818965"/>
                  <a:gd name="connsiteX30" fmla="*/ 406398 w 795812"/>
                  <a:gd name="connsiteY30" fmla="*/ 15875 h 818965"/>
                  <a:gd name="connsiteX31" fmla="*/ 432412 w 795812"/>
                  <a:gd name="connsiteY31" fmla="*/ 41889 h 818965"/>
                  <a:gd name="connsiteX32" fmla="*/ 444307 w 795812"/>
                  <a:gd name="connsiteY32" fmla="*/ 106499 h 818965"/>
                  <a:gd name="connsiteX33" fmla="*/ 470005 w 795812"/>
                  <a:gd name="connsiteY33" fmla="*/ 26014 h 818965"/>
                  <a:gd name="connsiteX34" fmla="*/ 496019 w 795812"/>
                  <a:gd name="connsiteY34" fmla="*/ 0 h 818965"/>
                  <a:gd name="connsiteX0" fmla="*/ 496019 w 795812"/>
                  <a:gd name="connsiteY0" fmla="*/ 0 h 818965"/>
                  <a:gd name="connsiteX1" fmla="*/ 498854 w 795812"/>
                  <a:gd name="connsiteY1" fmla="*/ 0 h 818965"/>
                  <a:gd name="connsiteX2" fmla="*/ 524868 w 795812"/>
                  <a:gd name="connsiteY2" fmla="*/ 26014 h 818965"/>
                  <a:gd name="connsiteX3" fmla="*/ 532005 w 795812"/>
                  <a:gd name="connsiteY3" fmla="*/ 120771 h 818965"/>
                  <a:gd name="connsiteX4" fmla="*/ 562461 w 795812"/>
                  <a:gd name="connsiteY4" fmla="*/ 51414 h 818965"/>
                  <a:gd name="connsiteX5" fmla="*/ 588475 w 795812"/>
                  <a:gd name="connsiteY5" fmla="*/ 25400 h 818965"/>
                  <a:gd name="connsiteX6" fmla="*/ 591310 w 795812"/>
                  <a:gd name="connsiteY6" fmla="*/ 25400 h 818965"/>
                  <a:gd name="connsiteX7" fmla="*/ 617324 w 795812"/>
                  <a:gd name="connsiteY7" fmla="*/ 51414 h 818965"/>
                  <a:gd name="connsiteX8" fmla="*/ 631597 w 795812"/>
                  <a:gd name="connsiteY8" fmla="*/ 116014 h 818965"/>
                  <a:gd name="connsiteX9" fmla="*/ 716918 w 795812"/>
                  <a:gd name="connsiteY9" fmla="*/ 60920 h 818965"/>
                  <a:gd name="connsiteX10" fmla="*/ 700323 w 795812"/>
                  <a:gd name="connsiteY10" fmla="*/ 173087 h 818965"/>
                  <a:gd name="connsiteX11" fmla="*/ 795460 w 795812"/>
                  <a:gd name="connsiteY11" fmla="*/ 303232 h 818965"/>
                  <a:gd name="connsiteX12" fmla="*/ 660577 w 795812"/>
                  <a:gd name="connsiteY12" fmla="*/ 756539 h 818965"/>
                  <a:gd name="connsiteX13" fmla="*/ 132732 w 795812"/>
                  <a:gd name="connsiteY13" fmla="*/ 754161 h 818965"/>
                  <a:gd name="connsiteX14" fmla="*/ 229 w 795812"/>
                  <a:gd name="connsiteY14" fmla="*/ 362705 h 818965"/>
                  <a:gd name="connsiteX15" fmla="*/ 97802 w 795812"/>
                  <a:gd name="connsiteY15" fmla="*/ 147548 h 818965"/>
                  <a:gd name="connsiteX16" fmla="*/ 97801 w 795812"/>
                  <a:gd name="connsiteY16" fmla="*/ 68844 h 818965"/>
                  <a:gd name="connsiteX17" fmla="*/ 171697 w 795812"/>
                  <a:gd name="connsiteY17" fmla="*/ 116014 h 818965"/>
                  <a:gd name="connsiteX18" fmla="*/ 192637 w 795812"/>
                  <a:gd name="connsiteY18" fmla="*/ 48239 h 818965"/>
                  <a:gd name="connsiteX19" fmla="*/ 218651 w 795812"/>
                  <a:gd name="connsiteY19" fmla="*/ 22225 h 818965"/>
                  <a:gd name="connsiteX20" fmla="*/ 221486 w 795812"/>
                  <a:gd name="connsiteY20" fmla="*/ 22225 h 818965"/>
                  <a:gd name="connsiteX21" fmla="*/ 247500 w 795812"/>
                  <a:gd name="connsiteY21" fmla="*/ 48239 h 818965"/>
                  <a:gd name="connsiteX22" fmla="*/ 259395 w 795812"/>
                  <a:gd name="connsiteY22" fmla="*/ 118392 h 818965"/>
                  <a:gd name="connsiteX23" fmla="*/ 285093 w 795812"/>
                  <a:gd name="connsiteY23" fmla="*/ 67797 h 818965"/>
                  <a:gd name="connsiteX24" fmla="*/ 311107 w 795812"/>
                  <a:gd name="connsiteY24" fmla="*/ 41783 h 818965"/>
                  <a:gd name="connsiteX25" fmla="*/ 313942 w 795812"/>
                  <a:gd name="connsiteY25" fmla="*/ 41783 h 818965"/>
                  <a:gd name="connsiteX26" fmla="*/ 339956 w 795812"/>
                  <a:gd name="connsiteY26" fmla="*/ 67797 h 818965"/>
                  <a:gd name="connsiteX27" fmla="*/ 354230 w 795812"/>
                  <a:gd name="connsiteY27" fmla="*/ 125529 h 818965"/>
                  <a:gd name="connsiteX28" fmla="*/ 377549 w 795812"/>
                  <a:gd name="connsiteY28" fmla="*/ 41889 h 818965"/>
                  <a:gd name="connsiteX29" fmla="*/ 403563 w 795812"/>
                  <a:gd name="connsiteY29" fmla="*/ 15875 h 818965"/>
                  <a:gd name="connsiteX30" fmla="*/ 406398 w 795812"/>
                  <a:gd name="connsiteY30" fmla="*/ 15875 h 818965"/>
                  <a:gd name="connsiteX31" fmla="*/ 432412 w 795812"/>
                  <a:gd name="connsiteY31" fmla="*/ 41889 h 818965"/>
                  <a:gd name="connsiteX32" fmla="*/ 444307 w 795812"/>
                  <a:gd name="connsiteY32" fmla="*/ 106499 h 818965"/>
                  <a:gd name="connsiteX33" fmla="*/ 470005 w 795812"/>
                  <a:gd name="connsiteY33" fmla="*/ 26014 h 818965"/>
                  <a:gd name="connsiteX34" fmla="*/ 496019 w 795812"/>
                  <a:gd name="connsiteY34" fmla="*/ 0 h 818965"/>
                  <a:gd name="connsiteX0" fmla="*/ 496074 w 795867"/>
                  <a:gd name="connsiteY0" fmla="*/ 0 h 818965"/>
                  <a:gd name="connsiteX1" fmla="*/ 498909 w 795867"/>
                  <a:gd name="connsiteY1" fmla="*/ 0 h 818965"/>
                  <a:gd name="connsiteX2" fmla="*/ 524923 w 795867"/>
                  <a:gd name="connsiteY2" fmla="*/ 26014 h 818965"/>
                  <a:gd name="connsiteX3" fmla="*/ 532060 w 795867"/>
                  <a:gd name="connsiteY3" fmla="*/ 120771 h 818965"/>
                  <a:gd name="connsiteX4" fmla="*/ 562516 w 795867"/>
                  <a:gd name="connsiteY4" fmla="*/ 51414 h 818965"/>
                  <a:gd name="connsiteX5" fmla="*/ 588530 w 795867"/>
                  <a:gd name="connsiteY5" fmla="*/ 25400 h 818965"/>
                  <a:gd name="connsiteX6" fmla="*/ 591365 w 795867"/>
                  <a:gd name="connsiteY6" fmla="*/ 25400 h 818965"/>
                  <a:gd name="connsiteX7" fmla="*/ 617379 w 795867"/>
                  <a:gd name="connsiteY7" fmla="*/ 51414 h 818965"/>
                  <a:gd name="connsiteX8" fmla="*/ 631652 w 795867"/>
                  <a:gd name="connsiteY8" fmla="*/ 116014 h 818965"/>
                  <a:gd name="connsiteX9" fmla="*/ 716973 w 795867"/>
                  <a:gd name="connsiteY9" fmla="*/ 60920 h 818965"/>
                  <a:gd name="connsiteX10" fmla="*/ 700378 w 795867"/>
                  <a:gd name="connsiteY10" fmla="*/ 173087 h 818965"/>
                  <a:gd name="connsiteX11" fmla="*/ 795515 w 795867"/>
                  <a:gd name="connsiteY11" fmla="*/ 303232 h 818965"/>
                  <a:gd name="connsiteX12" fmla="*/ 660632 w 795867"/>
                  <a:gd name="connsiteY12" fmla="*/ 756539 h 818965"/>
                  <a:gd name="connsiteX13" fmla="*/ 132787 w 795867"/>
                  <a:gd name="connsiteY13" fmla="*/ 754161 h 818965"/>
                  <a:gd name="connsiteX14" fmla="*/ 284 w 795867"/>
                  <a:gd name="connsiteY14" fmla="*/ 362705 h 818965"/>
                  <a:gd name="connsiteX15" fmla="*/ 97857 w 795867"/>
                  <a:gd name="connsiteY15" fmla="*/ 147548 h 818965"/>
                  <a:gd name="connsiteX16" fmla="*/ 109751 w 795867"/>
                  <a:gd name="connsiteY16" fmla="*/ 61707 h 818965"/>
                  <a:gd name="connsiteX17" fmla="*/ 171752 w 795867"/>
                  <a:gd name="connsiteY17" fmla="*/ 116014 h 818965"/>
                  <a:gd name="connsiteX18" fmla="*/ 192692 w 795867"/>
                  <a:gd name="connsiteY18" fmla="*/ 48239 h 818965"/>
                  <a:gd name="connsiteX19" fmla="*/ 218706 w 795867"/>
                  <a:gd name="connsiteY19" fmla="*/ 22225 h 818965"/>
                  <a:gd name="connsiteX20" fmla="*/ 221541 w 795867"/>
                  <a:gd name="connsiteY20" fmla="*/ 22225 h 818965"/>
                  <a:gd name="connsiteX21" fmla="*/ 247555 w 795867"/>
                  <a:gd name="connsiteY21" fmla="*/ 48239 h 818965"/>
                  <a:gd name="connsiteX22" fmla="*/ 259450 w 795867"/>
                  <a:gd name="connsiteY22" fmla="*/ 118392 h 818965"/>
                  <a:gd name="connsiteX23" fmla="*/ 285148 w 795867"/>
                  <a:gd name="connsiteY23" fmla="*/ 67797 h 818965"/>
                  <a:gd name="connsiteX24" fmla="*/ 311162 w 795867"/>
                  <a:gd name="connsiteY24" fmla="*/ 41783 h 818965"/>
                  <a:gd name="connsiteX25" fmla="*/ 313997 w 795867"/>
                  <a:gd name="connsiteY25" fmla="*/ 41783 h 818965"/>
                  <a:gd name="connsiteX26" fmla="*/ 340011 w 795867"/>
                  <a:gd name="connsiteY26" fmla="*/ 67797 h 818965"/>
                  <a:gd name="connsiteX27" fmla="*/ 354285 w 795867"/>
                  <a:gd name="connsiteY27" fmla="*/ 125529 h 818965"/>
                  <a:gd name="connsiteX28" fmla="*/ 377604 w 795867"/>
                  <a:gd name="connsiteY28" fmla="*/ 41889 h 818965"/>
                  <a:gd name="connsiteX29" fmla="*/ 403618 w 795867"/>
                  <a:gd name="connsiteY29" fmla="*/ 15875 h 818965"/>
                  <a:gd name="connsiteX30" fmla="*/ 406453 w 795867"/>
                  <a:gd name="connsiteY30" fmla="*/ 15875 h 818965"/>
                  <a:gd name="connsiteX31" fmla="*/ 432467 w 795867"/>
                  <a:gd name="connsiteY31" fmla="*/ 41889 h 818965"/>
                  <a:gd name="connsiteX32" fmla="*/ 444362 w 795867"/>
                  <a:gd name="connsiteY32" fmla="*/ 106499 h 818965"/>
                  <a:gd name="connsiteX33" fmla="*/ 470060 w 795867"/>
                  <a:gd name="connsiteY33" fmla="*/ 26014 h 818965"/>
                  <a:gd name="connsiteX34" fmla="*/ 496074 w 795867"/>
                  <a:gd name="connsiteY34" fmla="*/ 0 h 818965"/>
                  <a:gd name="connsiteX0" fmla="*/ 496074 w 795867"/>
                  <a:gd name="connsiteY0" fmla="*/ 0 h 818965"/>
                  <a:gd name="connsiteX1" fmla="*/ 498909 w 795867"/>
                  <a:gd name="connsiteY1" fmla="*/ 0 h 818965"/>
                  <a:gd name="connsiteX2" fmla="*/ 524923 w 795867"/>
                  <a:gd name="connsiteY2" fmla="*/ 26014 h 818965"/>
                  <a:gd name="connsiteX3" fmla="*/ 532060 w 795867"/>
                  <a:gd name="connsiteY3" fmla="*/ 120771 h 818965"/>
                  <a:gd name="connsiteX4" fmla="*/ 562516 w 795867"/>
                  <a:gd name="connsiteY4" fmla="*/ 51414 h 818965"/>
                  <a:gd name="connsiteX5" fmla="*/ 588530 w 795867"/>
                  <a:gd name="connsiteY5" fmla="*/ 25400 h 818965"/>
                  <a:gd name="connsiteX6" fmla="*/ 591365 w 795867"/>
                  <a:gd name="connsiteY6" fmla="*/ 25400 h 818965"/>
                  <a:gd name="connsiteX7" fmla="*/ 617379 w 795867"/>
                  <a:gd name="connsiteY7" fmla="*/ 51414 h 818965"/>
                  <a:gd name="connsiteX8" fmla="*/ 631652 w 795867"/>
                  <a:gd name="connsiteY8" fmla="*/ 116014 h 818965"/>
                  <a:gd name="connsiteX9" fmla="*/ 716973 w 795867"/>
                  <a:gd name="connsiteY9" fmla="*/ 60920 h 818965"/>
                  <a:gd name="connsiteX10" fmla="*/ 700378 w 795867"/>
                  <a:gd name="connsiteY10" fmla="*/ 173087 h 818965"/>
                  <a:gd name="connsiteX11" fmla="*/ 795515 w 795867"/>
                  <a:gd name="connsiteY11" fmla="*/ 303232 h 818965"/>
                  <a:gd name="connsiteX12" fmla="*/ 660632 w 795867"/>
                  <a:gd name="connsiteY12" fmla="*/ 756539 h 818965"/>
                  <a:gd name="connsiteX13" fmla="*/ 132787 w 795867"/>
                  <a:gd name="connsiteY13" fmla="*/ 754161 h 818965"/>
                  <a:gd name="connsiteX14" fmla="*/ 284 w 795867"/>
                  <a:gd name="connsiteY14" fmla="*/ 362705 h 818965"/>
                  <a:gd name="connsiteX15" fmla="*/ 97857 w 795867"/>
                  <a:gd name="connsiteY15" fmla="*/ 147548 h 818965"/>
                  <a:gd name="connsiteX16" fmla="*/ 109751 w 795867"/>
                  <a:gd name="connsiteY16" fmla="*/ 61707 h 818965"/>
                  <a:gd name="connsiteX17" fmla="*/ 171752 w 795867"/>
                  <a:gd name="connsiteY17" fmla="*/ 116014 h 818965"/>
                  <a:gd name="connsiteX18" fmla="*/ 192692 w 795867"/>
                  <a:gd name="connsiteY18" fmla="*/ 48239 h 818965"/>
                  <a:gd name="connsiteX19" fmla="*/ 218706 w 795867"/>
                  <a:gd name="connsiteY19" fmla="*/ 22225 h 818965"/>
                  <a:gd name="connsiteX20" fmla="*/ 221541 w 795867"/>
                  <a:gd name="connsiteY20" fmla="*/ 22225 h 818965"/>
                  <a:gd name="connsiteX21" fmla="*/ 247555 w 795867"/>
                  <a:gd name="connsiteY21" fmla="*/ 48239 h 818965"/>
                  <a:gd name="connsiteX22" fmla="*/ 259450 w 795867"/>
                  <a:gd name="connsiteY22" fmla="*/ 118392 h 818965"/>
                  <a:gd name="connsiteX23" fmla="*/ 285148 w 795867"/>
                  <a:gd name="connsiteY23" fmla="*/ 67797 h 818965"/>
                  <a:gd name="connsiteX24" fmla="*/ 311162 w 795867"/>
                  <a:gd name="connsiteY24" fmla="*/ 41783 h 818965"/>
                  <a:gd name="connsiteX25" fmla="*/ 313997 w 795867"/>
                  <a:gd name="connsiteY25" fmla="*/ 41783 h 818965"/>
                  <a:gd name="connsiteX26" fmla="*/ 340011 w 795867"/>
                  <a:gd name="connsiteY26" fmla="*/ 67797 h 818965"/>
                  <a:gd name="connsiteX27" fmla="*/ 354285 w 795867"/>
                  <a:gd name="connsiteY27" fmla="*/ 125529 h 818965"/>
                  <a:gd name="connsiteX28" fmla="*/ 377604 w 795867"/>
                  <a:gd name="connsiteY28" fmla="*/ 41889 h 818965"/>
                  <a:gd name="connsiteX29" fmla="*/ 403618 w 795867"/>
                  <a:gd name="connsiteY29" fmla="*/ 15875 h 818965"/>
                  <a:gd name="connsiteX30" fmla="*/ 406453 w 795867"/>
                  <a:gd name="connsiteY30" fmla="*/ 15875 h 818965"/>
                  <a:gd name="connsiteX31" fmla="*/ 432467 w 795867"/>
                  <a:gd name="connsiteY31" fmla="*/ 41889 h 818965"/>
                  <a:gd name="connsiteX32" fmla="*/ 444362 w 795867"/>
                  <a:gd name="connsiteY32" fmla="*/ 106499 h 818965"/>
                  <a:gd name="connsiteX33" fmla="*/ 470060 w 795867"/>
                  <a:gd name="connsiteY33" fmla="*/ 26014 h 818965"/>
                  <a:gd name="connsiteX34" fmla="*/ 496074 w 795867"/>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96072 w 795865"/>
                  <a:gd name="connsiteY0" fmla="*/ 0 h 818965"/>
                  <a:gd name="connsiteX1" fmla="*/ 498907 w 795865"/>
                  <a:gd name="connsiteY1" fmla="*/ 0 h 818965"/>
                  <a:gd name="connsiteX2" fmla="*/ 524921 w 795865"/>
                  <a:gd name="connsiteY2" fmla="*/ 26014 h 818965"/>
                  <a:gd name="connsiteX3" fmla="*/ 532058 w 795865"/>
                  <a:gd name="connsiteY3" fmla="*/ 120771 h 818965"/>
                  <a:gd name="connsiteX4" fmla="*/ 562514 w 795865"/>
                  <a:gd name="connsiteY4" fmla="*/ 51414 h 818965"/>
                  <a:gd name="connsiteX5" fmla="*/ 588528 w 795865"/>
                  <a:gd name="connsiteY5" fmla="*/ 25400 h 818965"/>
                  <a:gd name="connsiteX6" fmla="*/ 591363 w 795865"/>
                  <a:gd name="connsiteY6" fmla="*/ 25400 h 818965"/>
                  <a:gd name="connsiteX7" fmla="*/ 617377 w 795865"/>
                  <a:gd name="connsiteY7" fmla="*/ 51414 h 818965"/>
                  <a:gd name="connsiteX8" fmla="*/ 631650 w 795865"/>
                  <a:gd name="connsiteY8" fmla="*/ 116014 h 818965"/>
                  <a:gd name="connsiteX9" fmla="*/ 716971 w 795865"/>
                  <a:gd name="connsiteY9" fmla="*/ 60920 h 818965"/>
                  <a:gd name="connsiteX10" fmla="*/ 700376 w 795865"/>
                  <a:gd name="connsiteY10" fmla="*/ 173087 h 818965"/>
                  <a:gd name="connsiteX11" fmla="*/ 795513 w 795865"/>
                  <a:gd name="connsiteY11" fmla="*/ 303232 h 818965"/>
                  <a:gd name="connsiteX12" fmla="*/ 660630 w 795865"/>
                  <a:gd name="connsiteY12" fmla="*/ 756539 h 818965"/>
                  <a:gd name="connsiteX13" fmla="*/ 132785 w 795865"/>
                  <a:gd name="connsiteY13" fmla="*/ 754161 h 818965"/>
                  <a:gd name="connsiteX14" fmla="*/ 282 w 795865"/>
                  <a:gd name="connsiteY14" fmla="*/ 362705 h 818965"/>
                  <a:gd name="connsiteX15" fmla="*/ 97855 w 795865"/>
                  <a:gd name="connsiteY15" fmla="*/ 147548 h 818965"/>
                  <a:gd name="connsiteX16" fmla="*/ 102612 w 795865"/>
                  <a:gd name="connsiteY16" fmla="*/ 68844 h 818965"/>
                  <a:gd name="connsiteX17" fmla="*/ 171750 w 795865"/>
                  <a:gd name="connsiteY17" fmla="*/ 116014 h 818965"/>
                  <a:gd name="connsiteX18" fmla="*/ 192690 w 795865"/>
                  <a:gd name="connsiteY18" fmla="*/ 48239 h 818965"/>
                  <a:gd name="connsiteX19" fmla="*/ 218704 w 795865"/>
                  <a:gd name="connsiteY19" fmla="*/ 22225 h 818965"/>
                  <a:gd name="connsiteX20" fmla="*/ 221539 w 795865"/>
                  <a:gd name="connsiteY20" fmla="*/ 22225 h 818965"/>
                  <a:gd name="connsiteX21" fmla="*/ 247553 w 795865"/>
                  <a:gd name="connsiteY21" fmla="*/ 48239 h 818965"/>
                  <a:gd name="connsiteX22" fmla="*/ 259448 w 795865"/>
                  <a:gd name="connsiteY22" fmla="*/ 118392 h 818965"/>
                  <a:gd name="connsiteX23" fmla="*/ 285146 w 795865"/>
                  <a:gd name="connsiteY23" fmla="*/ 67797 h 818965"/>
                  <a:gd name="connsiteX24" fmla="*/ 311160 w 795865"/>
                  <a:gd name="connsiteY24" fmla="*/ 41783 h 818965"/>
                  <a:gd name="connsiteX25" fmla="*/ 313995 w 795865"/>
                  <a:gd name="connsiteY25" fmla="*/ 41783 h 818965"/>
                  <a:gd name="connsiteX26" fmla="*/ 340009 w 795865"/>
                  <a:gd name="connsiteY26" fmla="*/ 67797 h 818965"/>
                  <a:gd name="connsiteX27" fmla="*/ 354283 w 795865"/>
                  <a:gd name="connsiteY27" fmla="*/ 125529 h 818965"/>
                  <a:gd name="connsiteX28" fmla="*/ 377602 w 795865"/>
                  <a:gd name="connsiteY28" fmla="*/ 41889 h 818965"/>
                  <a:gd name="connsiteX29" fmla="*/ 403616 w 795865"/>
                  <a:gd name="connsiteY29" fmla="*/ 15875 h 818965"/>
                  <a:gd name="connsiteX30" fmla="*/ 406451 w 795865"/>
                  <a:gd name="connsiteY30" fmla="*/ 15875 h 818965"/>
                  <a:gd name="connsiteX31" fmla="*/ 432465 w 795865"/>
                  <a:gd name="connsiteY31" fmla="*/ 41889 h 818965"/>
                  <a:gd name="connsiteX32" fmla="*/ 444360 w 795865"/>
                  <a:gd name="connsiteY32" fmla="*/ 106499 h 818965"/>
                  <a:gd name="connsiteX33" fmla="*/ 470058 w 795865"/>
                  <a:gd name="connsiteY33" fmla="*/ 26014 h 818965"/>
                  <a:gd name="connsiteX34" fmla="*/ 496072 w 795865"/>
                  <a:gd name="connsiteY34" fmla="*/ 0 h 818965"/>
                  <a:gd name="connsiteX0" fmla="*/ 481840 w 781633"/>
                  <a:gd name="connsiteY0" fmla="*/ 0 h 813203"/>
                  <a:gd name="connsiteX1" fmla="*/ 484675 w 781633"/>
                  <a:gd name="connsiteY1" fmla="*/ 0 h 813203"/>
                  <a:gd name="connsiteX2" fmla="*/ 510689 w 781633"/>
                  <a:gd name="connsiteY2" fmla="*/ 26014 h 813203"/>
                  <a:gd name="connsiteX3" fmla="*/ 517826 w 781633"/>
                  <a:gd name="connsiteY3" fmla="*/ 120771 h 813203"/>
                  <a:gd name="connsiteX4" fmla="*/ 548282 w 781633"/>
                  <a:gd name="connsiteY4" fmla="*/ 51414 h 813203"/>
                  <a:gd name="connsiteX5" fmla="*/ 574296 w 781633"/>
                  <a:gd name="connsiteY5" fmla="*/ 25400 h 813203"/>
                  <a:gd name="connsiteX6" fmla="*/ 577131 w 781633"/>
                  <a:gd name="connsiteY6" fmla="*/ 25400 h 813203"/>
                  <a:gd name="connsiteX7" fmla="*/ 603145 w 781633"/>
                  <a:gd name="connsiteY7" fmla="*/ 51414 h 813203"/>
                  <a:gd name="connsiteX8" fmla="*/ 617418 w 781633"/>
                  <a:gd name="connsiteY8" fmla="*/ 116014 h 813203"/>
                  <a:gd name="connsiteX9" fmla="*/ 702739 w 781633"/>
                  <a:gd name="connsiteY9" fmla="*/ 60920 h 813203"/>
                  <a:gd name="connsiteX10" fmla="*/ 686144 w 781633"/>
                  <a:gd name="connsiteY10" fmla="*/ 173087 h 813203"/>
                  <a:gd name="connsiteX11" fmla="*/ 781281 w 781633"/>
                  <a:gd name="connsiteY11" fmla="*/ 303232 h 813203"/>
                  <a:gd name="connsiteX12" fmla="*/ 646398 w 781633"/>
                  <a:gd name="connsiteY12" fmla="*/ 756539 h 813203"/>
                  <a:gd name="connsiteX13" fmla="*/ 118553 w 781633"/>
                  <a:gd name="connsiteY13" fmla="*/ 754161 h 813203"/>
                  <a:gd name="connsiteX14" fmla="*/ 324 w 781633"/>
                  <a:gd name="connsiteY14" fmla="*/ 281822 h 813203"/>
                  <a:gd name="connsiteX15" fmla="*/ 83623 w 781633"/>
                  <a:gd name="connsiteY15" fmla="*/ 147548 h 813203"/>
                  <a:gd name="connsiteX16" fmla="*/ 88380 w 781633"/>
                  <a:gd name="connsiteY16" fmla="*/ 68844 h 813203"/>
                  <a:gd name="connsiteX17" fmla="*/ 157518 w 781633"/>
                  <a:gd name="connsiteY17" fmla="*/ 116014 h 813203"/>
                  <a:gd name="connsiteX18" fmla="*/ 178458 w 781633"/>
                  <a:gd name="connsiteY18" fmla="*/ 48239 h 813203"/>
                  <a:gd name="connsiteX19" fmla="*/ 204472 w 781633"/>
                  <a:gd name="connsiteY19" fmla="*/ 22225 h 813203"/>
                  <a:gd name="connsiteX20" fmla="*/ 207307 w 781633"/>
                  <a:gd name="connsiteY20" fmla="*/ 22225 h 813203"/>
                  <a:gd name="connsiteX21" fmla="*/ 233321 w 781633"/>
                  <a:gd name="connsiteY21" fmla="*/ 48239 h 813203"/>
                  <a:gd name="connsiteX22" fmla="*/ 245216 w 781633"/>
                  <a:gd name="connsiteY22" fmla="*/ 118392 h 813203"/>
                  <a:gd name="connsiteX23" fmla="*/ 270914 w 781633"/>
                  <a:gd name="connsiteY23" fmla="*/ 67797 h 813203"/>
                  <a:gd name="connsiteX24" fmla="*/ 296928 w 781633"/>
                  <a:gd name="connsiteY24" fmla="*/ 41783 h 813203"/>
                  <a:gd name="connsiteX25" fmla="*/ 299763 w 781633"/>
                  <a:gd name="connsiteY25" fmla="*/ 41783 h 813203"/>
                  <a:gd name="connsiteX26" fmla="*/ 325777 w 781633"/>
                  <a:gd name="connsiteY26" fmla="*/ 67797 h 813203"/>
                  <a:gd name="connsiteX27" fmla="*/ 340051 w 781633"/>
                  <a:gd name="connsiteY27" fmla="*/ 125529 h 813203"/>
                  <a:gd name="connsiteX28" fmla="*/ 363370 w 781633"/>
                  <a:gd name="connsiteY28" fmla="*/ 41889 h 813203"/>
                  <a:gd name="connsiteX29" fmla="*/ 389384 w 781633"/>
                  <a:gd name="connsiteY29" fmla="*/ 15875 h 813203"/>
                  <a:gd name="connsiteX30" fmla="*/ 392219 w 781633"/>
                  <a:gd name="connsiteY30" fmla="*/ 15875 h 813203"/>
                  <a:gd name="connsiteX31" fmla="*/ 418233 w 781633"/>
                  <a:gd name="connsiteY31" fmla="*/ 41889 h 813203"/>
                  <a:gd name="connsiteX32" fmla="*/ 430128 w 781633"/>
                  <a:gd name="connsiteY32" fmla="*/ 106499 h 813203"/>
                  <a:gd name="connsiteX33" fmla="*/ 455826 w 781633"/>
                  <a:gd name="connsiteY33" fmla="*/ 26014 h 813203"/>
                  <a:gd name="connsiteX34" fmla="*/ 481840 w 781633"/>
                  <a:gd name="connsiteY34" fmla="*/ 0 h 813203"/>
                  <a:gd name="connsiteX0" fmla="*/ 481840 w 757940"/>
                  <a:gd name="connsiteY0" fmla="*/ 0 h 814854"/>
                  <a:gd name="connsiteX1" fmla="*/ 484675 w 757940"/>
                  <a:gd name="connsiteY1" fmla="*/ 0 h 814854"/>
                  <a:gd name="connsiteX2" fmla="*/ 510689 w 757940"/>
                  <a:gd name="connsiteY2" fmla="*/ 26014 h 814854"/>
                  <a:gd name="connsiteX3" fmla="*/ 517826 w 757940"/>
                  <a:gd name="connsiteY3" fmla="*/ 120771 h 814854"/>
                  <a:gd name="connsiteX4" fmla="*/ 548282 w 757940"/>
                  <a:gd name="connsiteY4" fmla="*/ 51414 h 814854"/>
                  <a:gd name="connsiteX5" fmla="*/ 574296 w 757940"/>
                  <a:gd name="connsiteY5" fmla="*/ 25400 h 814854"/>
                  <a:gd name="connsiteX6" fmla="*/ 577131 w 757940"/>
                  <a:gd name="connsiteY6" fmla="*/ 25400 h 814854"/>
                  <a:gd name="connsiteX7" fmla="*/ 603145 w 757940"/>
                  <a:gd name="connsiteY7" fmla="*/ 51414 h 814854"/>
                  <a:gd name="connsiteX8" fmla="*/ 617418 w 757940"/>
                  <a:gd name="connsiteY8" fmla="*/ 116014 h 814854"/>
                  <a:gd name="connsiteX9" fmla="*/ 702739 w 757940"/>
                  <a:gd name="connsiteY9" fmla="*/ 60920 h 814854"/>
                  <a:gd name="connsiteX10" fmla="*/ 686144 w 757940"/>
                  <a:gd name="connsiteY10" fmla="*/ 173087 h 814854"/>
                  <a:gd name="connsiteX11" fmla="*/ 757492 w 757940"/>
                  <a:gd name="connsiteY11" fmla="*/ 277064 h 814854"/>
                  <a:gd name="connsiteX12" fmla="*/ 646398 w 757940"/>
                  <a:gd name="connsiteY12" fmla="*/ 756539 h 814854"/>
                  <a:gd name="connsiteX13" fmla="*/ 118553 w 757940"/>
                  <a:gd name="connsiteY13" fmla="*/ 754161 h 814854"/>
                  <a:gd name="connsiteX14" fmla="*/ 324 w 757940"/>
                  <a:gd name="connsiteY14" fmla="*/ 281822 h 814854"/>
                  <a:gd name="connsiteX15" fmla="*/ 83623 w 757940"/>
                  <a:gd name="connsiteY15" fmla="*/ 147548 h 814854"/>
                  <a:gd name="connsiteX16" fmla="*/ 88380 w 757940"/>
                  <a:gd name="connsiteY16" fmla="*/ 68844 h 814854"/>
                  <a:gd name="connsiteX17" fmla="*/ 157518 w 757940"/>
                  <a:gd name="connsiteY17" fmla="*/ 116014 h 814854"/>
                  <a:gd name="connsiteX18" fmla="*/ 178458 w 757940"/>
                  <a:gd name="connsiteY18" fmla="*/ 48239 h 814854"/>
                  <a:gd name="connsiteX19" fmla="*/ 204472 w 757940"/>
                  <a:gd name="connsiteY19" fmla="*/ 22225 h 814854"/>
                  <a:gd name="connsiteX20" fmla="*/ 207307 w 757940"/>
                  <a:gd name="connsiteY20" fmla="*/ 22225 h 814854"/>
                  <a:gd name="connsiteX21" fmla="*/ 233321 w 757940"/>
                  <a:gd name="connsiteY21" fmla="*/ 48239 h 814854"/>
                  <a:gd name="connsiteX22" fmla="*/ 245216 w 757940"/>
                  <a:gd name="connsiteY22" fmla="*/ 118392 h 814854"/>
                  <a:gd name="connsiteX23" fmla="*/ 270914 w 757940"/>
                  <a:gd name="connsiteY23" fmla="*/ 67797 h 814854"/>
                  <a:gd name="connsiteX24" fmla="*/ 296928 w 757940"/>
                  <a:gd name="connsiteY24" fmla="*/ 41783 h 814854"/>
                  <a:gd name="connsiteX25" fmla="*/ 299763 w 757940"/>
                  <a:gd name="connsiteY25" fmla="*/ 41783 h 814854"/>
                  <a:gd name="connsiteX26" fmla="*/ 325777 w 757940"/>
                  <a:gd name="connsiteY26" fmla="*/ 67797 h 814854"/>
                  <a:gd name="connsiteX27" fmla="*/ 340051 w 757940"/>
                  <a:gd name="connsiteY27" fmla="*/ 125529 h 814854"/>
                  <a:gd name="connsiteX28" fmla="*/ 363370 w 757940"/>
                  <a:gd name="connsiteY28" fmla="*/ 41889 h 814854"/>
                  <a:gd name="connsiteX29" fmla="*/ 389384 w 757940"/>
                  <a:gd name="connsiteY29" fmla="*/ 15875 h 814854"/>
                  <a:gd name="connsiteX30" fmla="*/ 392219 w 757940"/>
                  <a:gd name="connsiteY30" fmla="*/ 15875 h 814854"/>
                  <a:gd name="connsiteX31" fmla="*/ 418233 w 757940"/>
                  <a:gd name="connsiteY31" fmla="*/ 41889 h 814854"/>
                  <a:gd name="connsiteX32" fmla="*/ 430128 w 757940"/>
                  <a:gd name="connsiteY32" fmla="*/ 106499 h 814854"/>
                  <a:gd name="connsiteX33" fmla="*/ 455826 w 757940"/>
                  <a:gd name="connsiteY33" fmla="*/ 26014 h 814854"/>
                  <a:gd name="connsiteX34" fmla="*/ 481840 w 757940"/>
                  <a:gd name="connsiteY34" fmla="*/ 0 h 814854"/>
                  <a:gd name="connsiteX0" fmla="*/ 481840 w 758099"/>
                  <a:gd name="connsiteY0" fmla="*/ 0 h 760121"/>
                  <a:gd name="connsiteX1" fmla="*/ 484675 w 758099"/>
                  <a:gd name="connsiteY1" fmla="*/ 0 h 760121"/>
                  <a:gd name="connsiteX2" fmla="*/ 510689 w 758099"/>
                  <a:gd name="connsiteY2" fmla="*/ 26014 h 760121"/>
                  <a:gd name="connsiteX3" fmla="*/ 517826 w 758099"/>
                  <a:gd name="connsiteY3" fmla="*/ 120771 h 760121"/>
                  <a:gd name="connsiteX4" fmla="*/ 548282 w 758099"/>
                  <a:gd name="connsiteY4" fmla="*/ 51414 h 760121"/>
                  <a:gd name="connsiteX5" fmla="*/ 574296 w 758099"/>
                  <a:gd name="connsiteY5" fmla="*/ 25400 h 760121"/>
                  <a:gd name="connsiteX6" fmla="*/ 577131 w 758099"/>
                  <a:gd name="connsiteY6" fmla="*/ 25400 h 760121"/>
                  <a:gd name="connsiteX7" fmla="*/ 603145 w 758099"/>
                  <a:gd name="connsiteY7" fmla="*/ 51414 h 760121"/>
                  <a:gd name="connsiteX8" fmla="*/ 617418 w 758099"/>
                  <a:gd name="connsiteY8" fmla="*/ 116014 h 760121"/>
                  <a:gd name="connsiteX9" fmla="*/ 702739 w 758099"/>
                  <a:gd name="connsiteY9" fmla="*/ 60920 h 760121"/>
                  <a:gd name="connsiteX10" fmla="*/ 686144 w 758099"/>
                  <a:gd name="connsiteY10" fmla="*/ 173087 h 760121"/>
                  <a:gd name="connsiteX11" fmla="*/ 757492 w 758099"/>
                  <a:gd name="connsiteY11" fmla="*/ 277064 h 760121"/>
                  <a:gd name="connsiteX12" fmla="*/ 639261 w 758099"/>
                  <a:gd name="connsiteY12" fmla="*/ 530542 h 760121"/>
                  <a:gd name="connsiteX13" fmla="*/ 118553 w 758099"/>
                  <a:gd name="connsiteY13" fmla="*/ 754161 h 760121"/>
                  <a:gd name="connsiteX14" fmla="*/ 324 w 758099"/>
                  <a:gd name="connsiteY14" fmla="*/ 281822 h 760121"/>
                  <a:gd name="connsiteX15" fmla="*/ 83623 w 758099"/>
                  <a:gd name="connsiteY15" fmla="*/ 147548 h 760121"/>
                  <a:gd name="connsiteX16" fmla="*/ 88380 w 758099"/>
                  <a:gd name="connsiteY16" fmla="*/ 68844 h 760121"/>
                  <a:gd name="connsiteX17" fmla="*/ 157518 w 758099"/>
                  <a:gd name="connsiteY17" fmla="*/ 116014 h 760121"/>
                  <a:gd name="connsiteX18" fmla="*/ 178458 w 758099"/>
                  <a:gd name="connsiteY18" fmla="*/ 48239 h 760121"/>
                  <a:gd name="connsiteX19" fmla="*/ 204472 w 758099"/>
                  <a:gd name="connsiteY19" fmla="*/ 22225 h 760121"/>
                  <a:gd name="connsiteX20" fmla="*/ 207307 w 758099"/>
                  <a:gd name="connsiteY20" fmla="*/ 22225 h 760121"/>
                  <a:gd name="connsiteX21" fmla="*/ 233321 w 758099"/>
                  <a:gd name="connsiteY21" fmla="*/ 48239 h 760121"/>
                  <a:gd name="connsiteX22" fmla="*/ 245216 w 758099"/>
                  <a:gd name="connsiteY22" fmla="*/ 118392 h 760121"/>
                  <a:gd name="connsiteX23" fmla="*/ 270914 w 758099"/>
                  <a:gd name="connsiteY23" fmla="*/ 67797 h 760121"/>
                  <a:gd name="connsiteX24" fmla="*/ 296928 w 758099"/>
                  <a:gd name="connsiteY24" fmla="*/ 41783 h 760121"/>
                  <a:gd name="connsiteX25" fmla="*/ 299763 w 758099"/>
                  <a:gd name="connsiteY25" fmla="*/ 41783 h 760121"/>
                  <a:gd name="connsiteX26" fmla="*/ 325777 w 758099"/>
                  <a:gd name="connsiteY26" fmla="*/ 67797 h 760121"/>
                  <a:gd name="connsiteX27" fmla="*/ 340051 w 758099"/>
                  <a:gd name="connsiteY27" fmla="*/ 125529 h 760121"/>
                  <a:gd name="connsiteX28" fmla="*/ 363370 w 758099"/>
                  <a:gd name="connsiteY28" fmla="*/ 41889 h 760121"/>
                  <a:gd name="connsiteX29" fmla="*/ 389384 w 758099"/>
                  <a:gd name="connsiteY29" fmla="*/ 15875 h 760121"/>
                  <a:gd name="connsiteX30" fmla="*/ 392219 w 758099"/>
                  <a:gd name="connsiteY30" fmla="*/ 15875 h 760121"/>
                  <a:gd name="connsiteX31" fmla="*/ 418233 w 758099"/>
                  <a:gd name="connsiteY31" fmla="*/ 41889 h 760121"/>
                  <a:gd name="connsiteX32" fmla="*/ 430128 w 758099"/>
                  <a:gd name="connsiteY32" fmla="*/ 106499 h 760121"/>
                  <a:gd name="connsiteX33" fmla="*/ 455826 w 758099"/>
                  <a:gd name="connsiteY33" fmla="*/ 26014 h 760121"/>
                  <a:gd name="connsiteX34" fmla="*/ 481840 w 758099"/>
                  <a:gd name="connsiteY34" fmla="*/ 0 h 760121"/>
                  <a:gd name="connsiteX0" fmla="*/ 483296 w 759555"/>
                  <a:gd name="connsiteY0" fmla="*/ 0 h 544039"/>
                  <a:gd name="connsiteX1" fmla="*/ 486131 w 759555"/>
                  <a:gd name="connsiteY1" fmla="*/ 0 h 544039"/>
                  <a:gd name="connsiteX2" fmla="*/ 512145 w 759555"/>
                  <a:gd name="connsiteY2" fmla="*/ 26014 h 544039"/>
                  <a:gd name="connsiteX3" fmla="*/ 519282 w 759555"/>
                  <a:gd name="connsiteY3" fmla="*/ 120771 h 544039"/>
                  <a:gd name="connsiteX4" fmla="*/ 549738 w 759555"/>
                  <a:gd name="connsiteY4" fmla="*/ 51414 h 544039"/>
                  <a:gd name="connsiteX5" fmla="*/ 575752 w 759555"/>
                  <a:gd name="connsiteY5" fmla="*/ 25400 h 544039"/>
                  <a:gd name="connsiteX6" fmla="*/ 578587 w 759555"/>
                  <a:gd name="connsiteY6" fmla="*/ 25400 h 544039"/>
                  <a:gd name="connsiteX7" fmla="*/ 604601 w 759555"/>
                  <a:gd name="connsiteY7" fmla="*/ 51414 h 544039"/>
                  <a:gd name="connsiteX8" fmla="*/ 618874 w 759555"/>
                  <a:gd name="connsiteY8" fmla="*/ 116014 h 544039"/>
                  <a:gd name="connsiteX9" fmla="*/ 704195 w 759555"/>
                  <a:gd name="connsiteY9" fmla="*/ 60920 h 544039"/>
                  <a:gd name="connsiteX10" fmla="*/ 687600 w 759555"/>
                  <a:gd name="connsiteY10" fmla="*/ 173087 h 544039"/>
                  <a:gd name="connsiteX11" fmla="*/ 758948 w 759555"/>
                  <a:gd name="connsiteY11" fmla="*/ 277064 h 544039"/>
                  <a:gd name="connsiteX12" fmla="*/ 640717 w 759555"/>
                  <a:gd name="connsiteY12" fmla="*/ 530542 h 544039"/>
                  <a:gd name="connsiteX13" fmla="*/ 174724 w 759555"/>
                  <a:gd name="connsiteY13" fmla="*/ 485344 h 544039"/>
                  <a:gd name="connsiteX14" fmla="*/ 1780 w 759555"/>
                  <a:gd name="connsiteY14" fmla="*/ 281822 h 544039"/>
                  <a:gd name="connsiteX15" fmla="*/ 85079 w 759555"/>
                  <a:gd name="connsiteY15" fmla="*/ 147548 h 544039"/>
                  <a:gd name="connsiteX16" fmla="*/ 89836 w 759555"/>
                  <a:gd name="connsiteY16" fmla="*/ 68844 h 544039"/>
                  <a:gd name="connsiteX17" fmla="*/ 158974 w 759555"/>
                  <a:gd name="connsiteY17" fmla="*/ 116014 h 544039"/>
                  <a:gd name="connsiteX18" fmla="*/ 179914 w 759555"/>
                  <a:gd name="connsiteY18" fmla="*/ 48239 h 544039"/>
                  <a:gd name="connsiteX19" fmla="*/ 205928 w 759555"/>
                  <a:gd name="connsiteY19" fmla="*/ 22225 h 544039"/>
                  <a:gd name="connsiteX20" fmla="*/ 208763 w 759555"/>
                  <a:gd name="connsiteY20" fmla="*/ 22225 h 544039"/>
                  <a:gd name="connsiteX21" fmla="*/ 234777 w 759555"/>
                  <a:gd name="connsiteY21" fmla="*/ 48239 h 544039"/>
                  <a:gd name="connsiteX22" fmla="*/ 246672 w 759555"/>
                  <a:gd name="connsiteY22" fmla="*/ 118392 h 544039"/>
                  <a:gd name="connsiteX23" fmla="*/ 272370 w 759555"/>
                  <a:gd name="connsiteY23" fmla="*/ 67797 h 544039"/>
                  <a:gd name="connsiteX24" fmla="*/ 298384 w 759555"/>
                  <a:gd name="connsiteY24" fmla="*/ 41783 h 544039"/>
                  <a:gd name="connsiteX25" fmla="*/ 301219 w 759555"/>
                  <a:gd name="connsiteY25" fmla="*/ 41783 h 544039"/>
                  <a:gd name="connsiteX26" fmla="*/ 327233 w 759555"/>
                  <a:gd name="connsiteY26" fmla="*/ 67797 h 544039"/>
                  <a:gd name="connsiteX27" fmla="*/ 341507 w 759555"/>
                  <a:gd name="connsiteY27" fmla="*/ 125529 h 544039"/>
                  <a:gd name="connsiteX28" fmla="*/ 364826 w 759555"/>
                  <a:gd name="connsiteY28" fmla="*/ 41889 h 544039"/>
                  <a:gd name="connsiteX29" fmla="*/ 390840 w 759555"/>
                  <a:gd name="connsiteY29" fmla="*/ 15875 h 544039"/>
                  <a:gd name="connsiteX30" fmla="*/ 393675 w 759555"/>
                  <a:gd name="connsiteY30" fmla="*/ 15875 h 544039"/>
                  <a:gd name="connsiteX31" fmla="*/ 419689 w 759555"/>
                  <a:gd name="connsiteY31" fmla="*/ 41889 h 544039"/>
                  <a:gd name="connsiteX32" fmla="*/ 431584 w 759555"/>
                  <a:gd name="connsiteY32" fmla="*/ 106499 h 544039"/>
                  <a:gd name="connsiteX33" fmla="*/ 457282 w 759555"/>
                  <a:gd name="connsiteY33" fmla="*/ 26014 h 544039"/>
                  <a:gd name="connsiteX34" fmla="*/ 483296 w 759555"/>
                  <a:gd name="connsiteY34" fmla="*/ 0 h 544039"/>
                  <a:gd name="connsiteX0" fmla="*/ 483296 w 761040"/>
                  <a:gd name="connsiteY0" fmla="*/ 0 h 515351"/>
                  <a:gd name="connsiteX1" fmla="*/ 486131 w 761040"/>
                  <a:gd name="connsiteY1" fmla="*/ 0 h 515351"/>
                  <a:gd name="connsiteX2" fmla="*/ 512145 w 761040"/>
                  <a:gd name="connsiteY2" fmla="*/ 26014 h 515351"/>
                  <a:gd name="connsiteX3" fmla="*/ 519282 w 761040"/>
                  <a:gd name="connsiteY3" fmla="*/ 120771 h 515351"/>
                  <a:gd name="connsiteX4" fmla="*/ 549738 w 761040"/>
                  <a:gd name="connsiteY4" fmla="*/ 51414 h 515351"/>
                  <a:gd name="connsiteX5" fmla="*/ 575752 w 761040"/>
                  <a:gd name="connsiteY5" fmla="*/ 25400 h 515351"/>
                  <a:gd name="connsiteX6" fmla="*/ 578587 w 761040"/>
                  <a:gd name="connsiteY6" fmla="*/ 25400 h 515351"/>
                  <a:gd name="connsiteX7" fmla="*/ 604601 w 761040"/>
                  <a:gd name="connsiteY7" fmla="*/ 51414 h 515351"/>
                  <a:gd name="connsiteX8" fmla="*/ 618874 w 761040"/>
                  <a:gd name="connsiteY8" fmla="*/ 116014 h 515351"/>
                  <a:gd name="connsiteX9" fmla="*/ 704195 w 761040"/>
                  <a:gd name="connsiteY9" fmla="*/ 60920 h 515351"/>
                  <a:gd name="connsiteX10" fmla="*/ 687600 w 761040"/>
                  <a:gd name="connsiteY10" fmla="*/ 173087 h 515351"/>
                  <a:gd name="connsiteX11" fmla="*/ 758948 w 761040"/>
                  <a:gd name="connsiteY11" fmla="*/ 277064 h 515351"/>
                  <a:gd name="connsiteX12" fmla="*/ 593139 w 761040"/>
                  <a:gd name="connsiteY12" fmla="*/ 492479 h 515351"/>
                  <a:gd name="connsiteX13" fmla="*/ 174724 w 761040"/>
                  <a:gd name="connsiteY13" fmla="*/ 485344 h 515351"/>
                  <a:gd name="connsiteX14" fmla="*/ 1780 w 761040"/>
                  <a:gd name="connsiteY14" fmla="*/ 281822 h 515351"/>
                  <a:gd name="connsiteX15" fmla="*/ 85079 w 761040"/>
                  <a:gd name="connsiteY15" fmla="*/ 147548 h 515351"/>
                  <a:gd name="connsiteX16" fmla="*/ 89836 w 761040"/>
                  <a:gd name="connsiteY16" fmla="*/ 68844 h 515351"/>
                  <a:gd name="connsiteX17" fmla="*/ 158974 w 761040"/>
                  <a:gd name="connsiteY17" fmla="*/ 116014 h 515351"/>
                  <a:gd name="connsiteX18" fmla="*/ 179914 w 761040"/>
                  <a:gd name="connsiteY18" fmla="*/ 48239 h 515351"/>
                  <a:gd name="connsiteX19" fmla="*/ 205928 w 761040"/>
                  <a:gd name="connsiteY19" fmla="*/ 22225 h 515351"/>
                  <a:gd name="connsiteX20" fmla="*/ 208763 w 761040"/>
                  <a:gd name="connsiteY20" fmla="*/ 22225 h 515351"/>
                  <a:gd name="connsiteX21" fmla="*/ 234777 w 761040"/>
                  <a:gd name="connsiteY21" fmla="*/ 48239 h 515351"/>
                  <a:gd name="connsiteX22" fmla="*/ 246672 w 761040"/>
                  <a:gd name="connsiteY22" fmla="*/ 118392 h 515351"/>
                  <a:gd name="connsiteX23" fmla="*/ 272370 w 761040"/>
                  <a:gd name="connsiteY23" fmla="*/ 67797 h 515351"/>
                  <a:gd name="connsiteX24" fmla="*/ 298384 w 761040"/>
                  <a:gd name="connsiteY24" fmla="*/ 41783 h 515351"/>
                  <a:gd name="connsiteX25" fmla="*/ 301219 w 761040"/>
                  <a:gd name="connsiteY25" fmla="*/ 41783 h 515351"/>
                  <a:gd name="connsiteX26" fmla="*/ 327233 w 761040"/>
                  <a:gd name="connsiteY26" fmla="*/ 67797 h 515351"/>
                  <a:gd name="connsiteX27" fmla="*/ 341507 w 761040"/>
                  <a:gd name="connsiteY27" fmla="*/ 125529 h 515351"/>
                  <a:gd name="connsiteX28" fmla="*/ 364826 w 761040"/>
                  <a:gd name="connsiteY28" fmla="*/ 41889 h 515351"/>
                  <a:gd name="connsiteX29" fmla="*/ 390840 w 761040"/>
                  <a:gd name="connsiteY29" fmla="*/ 15875 h 515351"/>
                  <a:gd name="connsiteX30" fmla="*/ 393675 w 761040"/>
                  <a:gd name="connsiteY30" fmla="*/ 15875 h 515351"/>
                  <a:gd name="connsiteX31" fmla="*/ 419689 w 761040"/>
                  <a:gd name="connsiteY31" fmla="*/ 41889 h 515351"/>
                  <a:gd name="connsiteX32" fmla="*/ 431584 w 761040"/>
                  <a:gd name="connsiteY32" fmla="*/ 106499 h 515351"/>
                  <a:gd name="connsiteX33" fmla="*/ 457282 w 761040"/>
                  <a:gd name="connsiteY33" fmla="*/ 26014 h 515351"/>
                  <a:gd name="connsiteX34" fmla="*/ 483296 w 761040"/>
                  <a:gd name="connsiteY34" fmla="*/ 0 h 515351"/>
                  <a:gd name="connsiteX0" fmla="*/ 483296 w 761040"/>
                  <a:gd name="connsiteY0" fmla="*/ 0 h 529464"/>
                  <a:gd name="connsiteX1" fmla="*/ 486131 w 761040"/>
                  <a:gd name="connsiteY1" fmla="*/ 0 h 529464"/>
                  <a:gd name="connsiteX2" fmla="*/ 512145 w 761040"/>
                  <a:gd name="connsiteY2" fmla="*/ 26014 h 529464"/>
                  <a:gd name="connsiteX3" fmla="*/ 519282 w 761040"/>
                  <a:gd name="connsiteY3" fmla="*/ 120771 h 529464"/>
                  <a:gd name="connsiteX4" fmla="*/ 549738 w 761040"/>
                  <a:gd name="connsiteY4" fmla="*/ 51414 h 529464"/>
                  <a:gd name="connsiteX5" fmla="*/ 575752 w 761040"/>
                  <a:gd name="connsiteY5" fmla="*/ 25400 h 529464"/>
                  <a:gd name="connsiteX6" fmla="*/ 578587 w 761040"/>
                  <a:gd name="connsiteY6" fmla="*/ 25400 h 529464"/>
                  <a:gd name="connsiteX7" fmla="*/ 604601 w 761040"/>
                  <a:gd name="connsiteY7" fmla="*/ 51414 h 529464"/>
                  <a:gd name="connsiteX8" fmla="*/ 618874 w 761040"/>
                  <a:gd name="connsiteY8" fmla="*/ 116014 h 529464"/>
                  <a:gd name="connsiteX9" fmla="*/ 704195 w 761040"/>
                  <a:gd name="connsiteY9" fmla="*/ 60920 h 529464"/>
                  <a:gd name="connsiteX10" fmla="*/ 687600 w 761040"/>
                  <a:gd name="connsiteY10" fmla="*/ 173087 h 529464"/>
                  <a:gd name="connsiteX11" fmla="*/ 758948 w 761040"/>
                  <a:gd name="connsiteY11" fmla="*/ 277064 h 529464"/>
                  <a:gd name="connsiteX12" fmla="*/ 593139 w 761040"/>
                  <a:gd name="connsiteY12" fmla="*/ 492479 h 529464"/>
                  <a:gd name="connsiteX13" fmla="*/ 174724 w 761040"/>
                  <a:gd name="connsiteY13" fmla="*/ 485344 h 529464"/>
                  <a:gd name="connsiteX14" fmla="*/ 1780 w 761040"/>
                  <a:gd name="connsiteY14" fmla="*/ 281822 h 529464"/>
                  <a:gd name="connsiteX15" fmla="*/ 85079 w 761040"/>
                  <a:gd name="connsiteY15" fmla="*/ 147548 h 529464"/>
                  <a:gd name="connsiteX16" fmla="*/ 89836 w 761040"/>
                  <a:gd name="connsiteY16" fmla="*/ 68844 h 529464"/>
                  <a:gd name="connsiteX17" fmla="*/ 158974 w 761040"/>
                  <a:gd name="connsiteY17" fmla="*/ 116014 h 529464"/>
                  <a:gd name="connsiteX18" fmla="*/ 179914 w 761040"/>
                  <a:gd name="connsiteY18" fmla="*/ 48239 h 529464"/>
                  <a:gd name="connsiteX19" fmla="*/ 205928 w 761040"/>
                  <a:gd name="connsiteY19" fmla="*/ 22225 h 529464"/>
                  <a:gd name="connsiteX20" fmla="*/ 208763 w 761040"/>
                  <a:gd name="connsiteY20" fmla="*/ 22225 h 529464"/>
                  <a:gd name="connsiteX21" fmla="*/ 234777 w 761040"/>
                  <a:gd name="connsiteY21" fmla="*/ 48239 h 529464"/>
                  <a:gd name="connsiteX22" fmla="*/ 246672 w 761040"/>
                  <a:gd name="connsiteY22" fmla="*/ 118392 h 529464"/>
                  <a:gd name="connsiteX23" fmla="*/ 272370 w 761040"/>
                  <a:gd name="connsiteY23" fmla="*/ 67797 h 529464"/>
                  <a:gd name="connsiteX24" fmla="*/ 298384 w 761040"/>
                  <a:gd name="connsiteY24" fmla="*/ 41783 h 529464"/>
                  <a:gd name="connsiteX25" fmla="*/ 301219 w 761040"/>
                  <a:gd name="connsiteY25" fmla="*/ 41783 h 529464"/>
                  <a:gd name="connsiteX26" fmla="*/ 327233 w 761040"/>
                  <a:gd name="connsiteY26" fmla="*/ 67797 h 529464"/>
                  <a:gd name="connsiteX27" fmla="*/ 341507 w 761040"/>
                  <a:gd name="connsiteY27" fmla="*/ 125529 h 529464"/>
                  <a:gd name="connsiteX28" fmla="*/ 364826 w 761040"/>
                  <a:gd name="connsiteY28" fmla="*/ 41889 h 529464"/>
                  <a:gd name="connsiteX29" fmla="*/ 390840 w 761040"/>
                  <a:gd name="connsiteY29" fmla="*/ 15875 h 529464"/>
                  <a:gd name="connsiteX30" fmla="*/ 393675 w 761040"/>
                  <a:gd name="connsiteY30" fmla="*/ 15875 h 529464"/>
                  <a:gd name="connsiteX31" fmla="*/ 419689 w 761040"/>
                  <a:gd name="connsiteY31" fmla="*/ 41889 h 529464"/>
                  <a:gd name="connsiteX32" fmla="*/ 431584 w 761040"/>
                  <a:gd name="connsiteY32" fmla="*/ 106499 h 529464"/>
                  <a:gd name="connsiteX33" fmla="*/ 457282 w 761040"/>
                  <a:gd name="connsiteY33" fmla="*/ 26014 h 529464"/>
                  <a:gd name="connsiteX34" fmla="*/ 483296 w 761040"/>
                  <a:gd name="connsiteY34" fmla="*/ 0 h 529464"/>
                  <a:gd name="connsiteX0" fmla="*/ 483296 w 761040"/>
                  <a:gd name="connsiteY0" fmla="*/ 0 h 538535"/>
                  <a:gd name="connsiteX1" fmla="*/ 486131 w 761040"/>
                  <a:gd name="connsiteY1" fmla="*/ 0 h 538535"/>
                  <a:gd name="connsiteX2" fmla="*/ 512145 w 761040"/>
                  <a:gd name="connsiteY2" fmla="*/ 26014 h 538535"/>
                  <a:gd name="connsiteX3" fmla="*/ 519282 w 761040"/>
                  <a:gd name="connsiteY3" fmla="*/ 120771 h 538535"/>
                  <a:gd name="connsiteX4" fmla="*/ 549738 w 761040"/>
                  <a:gd name="connsiteY4" fmla="*/ 51414 h 538535"/>
                  <a:gd name="connsiteX5" fmla="*/ 575752 w 761040"/>
                  <a:gd name="connsiteY5" fmla="*/ 25400 h 538535"/>
                  <a:gd name="connsiteX6" fmla="*/ 578587 w 761040"/>
                  <a:gd name="connsiteY6" fmla="*/ 25400 h 538535"/>
                  <a:gd name="connsiteX7" fmla="*/ 604601 w 761040"/>
                  <a:gd name="connsiteY7" fmla="*/ 51414 h 538535"/>
                  <a:gd name="connsiteX8" fmla="*/ 618874 w 761040"/>
                  <a:gd name="connsiteY8" fmla="*/ 116014 h 538535"/>
                  <a:gd name="connsiteX9" fmla="*/ 704195 w 761040"/>
                  <a:gd name="connsiteY9" fmla="*/ 60920 h 538535"/>
                  <a:gd name="connsiteX10" fmla="*/ 687600 w 761040"/>
                  <a:gd name="connsiteY10" fmla="*/ 173087 h 538535"/>
                  <a:gd name="connsiteX11" fmla="*/ 758948 w 761040"/>
                  <a:gd name="connsiteY11" fmla="*/ 277064 h 538535"/>
                  <a:gd name="connsiteX12" fmla="*/ 593139 w 761040"/>
                  <a:gd name="connsiteY12" fmla="*/ 492479 h 538535"/>
                  <a:gd name="connsiteX13" fmla="*/ 174724 w 761040"/>
                  <a:gd name="connsiteY13" fmla="*/ 485344 h 538535"/>
                  <a:gd name="connsiteX14" fmla="*/ 1780 w 761040"/>
                  <a:gd name="connsiteY14" fmla="*/ 281822 h 538535"/>
                  <a:gd name="connsiteX15" fmla="*/ 85079 w 761040"/>
                  <a:gd name="connsiteY15" fmla="*/ 147548 h 538535"/>
                  <a:gd name="connsiteX16" fmla="*/ 89836 w 761040"/>
                  <a:gd name="connsiteY16" fmla="*/ 68844 h 538535"/>
                  <a:gd name="connsiteX17" fmla="*/ 158974 w 761040"/>
                  <a:gd name="connsiteY17" fmla="*/ 116014 h 538535"/>
                  <a:gd name="connsiteX18" fmla="*/ 179914 w 761040"/>
                  <a:gd name="connsiteY18" fmla="*/ 48239 h 538535"/>
                  <a:gd name="connsiteX19" fmla="*/ 205928 w 761040"/>
                  <a:gd name="connsiteY19" fmla="*/ 22225 h 538535"/>
                  <a:gd name="connsiteX20" fmla="*/ 208763 w 761040"/>
                  <a:gd name="connsiteY20" fmla="*/ 22225 h 538535"/>
                  <a:gd name="connsiteX21" fmla="*/ 234777 w 761040"/>
                  <a:gd name="connsiteY21" fmla="*/ 48239 h 538535"/>
                  <a:gd name="connsiteX22" fmla="*/ 246672 w 761040"/>
                  <a:gd name="connsiteY22" fmla="*/ 118392 h 538535"/>
                  <a:gd name="connsiteX23" fmla="*/ 272370 w 761040"/>
                  <a:gd name="connsiteY23" fmla="*/ 67797 h 538535"/>
                  <a:gd name="connsiteX24" fmla="*/ 298384 w 761040"/>
                  <a:gd name="connsiteY24" fmla="*/ 41783 h 538535"/>
                  <a:gd name="connsiteX25" fmla="*/ 301219 w 761040"/>
                  <a:gd name="connsiteY25" fmla="*/ 41783 h 538535"/>
                  <a:gd name="connsiteX26" fmla="*/ 327233 w 761040"/>
                  <a:gd name="connsiteY26" fmla="*/ 67797 h 538535"/>
                  <a:gd name="connsiteX27" fmla="*/ 341507 w 761040"/>
                  <a:gd name="connsiteY27" fmla="*/ 125529 h 538535"/>
                  <a:gd name="connsiteX28" fmla="*/ 364826 w 761040"/>
                  <a:gd name="connsiteY28" fmla="*/ 41889 h 538535"/>
                  <a:gd name="connsiteX29" fmla="*/ 390840 w 761040"/>
                  <a:gd name="connsiteY29" fmla="*/ 15875 h 538535"/>
                  <a:gd name="connsiteX30" fmla="*/ 393675 w 761040"/>
                  <a:gd name="connsiteY30" fmla="*/ 15875 h 538535"/>
                  <a:gd name="connsiteX31" fmla="*/ 419689 w 761040"/>
                  <a:gd name="connsiteY31" fmla="*/ 41889 h 538535"/>
                  <a:gd name="connsiteX32" fmla="*/ 431584 w 761040"/>
                  <a:gd name="connsiteY32" fmla="*/ 106499 h 538535"/>
                  <a:gd name="connsiteX33" fmla="*/ 457282 w 761040"/>
                  <a:gd name="connsiteY33" fmla="*/ 26014 h 538535"/>
                  <a:gd name="connsiteX34" fmla="*/ 483296 w 761040"/>
                  <a:gd name="connsiteY34" fmla="*/ 0 h 538535"/>
                  <a:gd name="connsiteX0" fmla="*/ 439288 w 717032"/>
                  <a:gd name="connsiteY0" fmla="*/ 0 h 529691"/>
                  <a:gd name="connsiteX1" fmla="*/ 442123 w 717032"/>
                  <a:gd name="connsiteY1" fmla="*/ 0 h 529691"/>
                  <a:gd name="connsiteX2" fmla="*/ 468137 w 717032"/>
                  <a:gd name="connsiteY2" fmla="*/ 26014 h 529691"/>
                  <a:gd name="connsiteX3" fmla="*/ 475274 w 717032"/>
                  <a:gd name="connsiteY3" fmla="*/ 120771 h 529691"/>
                  <a:gd name="connsiteX4" fmla="*/ 505730 w 717032"/>
                  <a:gd name="connsiteY4" fmla="*/ 51414 h 529691"/>
                  <a:gd name="connsiteX5" fmla="*/ 531744 w 717032"/>
                  <a:gd name="connsiteY5" fmla="*/ 25400 h 529691"/>
                  <a:gd name="connsiteX6" fmla="*/ 534579 w 717032"/>
                  <a:gd name="connsiteY6" fmla="*/ 25400 h 529691"/>
                  <a:gd name="connsiteX7" fmla="*/ 560593 w 717032"/>
                  <a:gd name="connsiteY7" fmla="*/ 51414 h 529691"/>
                  <a:gd name="connsiteX8" fmla="*/ 574866 w 717032"/>
                  <a:gd name="connsiteY8" fmla="*/ 116014 h 529691"/>
                  <a:gd name="connsiteX9" fmla="*/ 660187 w 717032"/>
                  <a:gd name="connsiteY9" fmla="*/ 60920 h 529691"/>
                  <a:gd name="connsiteX10" fmla="*/ 643592 w 717032"/>
                  <a:gd name="connsiteY10" fmla="*/ 173087 h 529691"/>
                  <a:gd name="connsiteX11" fmla="*/ 714940 w 717032"/>
                  <a:gd name="connsiteY11" fmla="*/ 277064 h 529691"/>
                  <a:gd name="connsiteX12" fmla="*/ 549131 w 717032"/>
                  <a:gd name="connsiteY12" fmla="*/ 492479 h 529691"/>
                  <a:gd name="connsiteX13" fmla="*/ 130716 w 717032"/>
                  <a:gd name="connsiteY13" fmla="*/ 485344 h 529691"/>
                  <a:gd name="connsiteX14" fmla="*/ 2972 w 717032"/>
                  <a:gd name="connsiteY14" fmla="*/ 277064 h 529691"/>
                  <a:gd name="connsiteX15" fmla="*/ 41071 w 717032"/>
                  <a:gd name="connsiteY15" fmla="*/ 147548 h 529691"/>
                  <a:gd name="connsiteX16" fmla="*/ 45828 w 717032"/>
                  <a:gd name="connsiteY16" fmla="*/ 68844 h 529691"/>
                  <a:gd name="connsiteX17" fmla="*/ 114966 w 717032"/>
                  <a:gd name="connsiteY17" fmla="*/ 116014 h 529691"/>
                  <a:gd name="connsiteX18" fmla="*/ 135906 w 717032"/>
                  <a:gd name="connsiteY18" fmla="*/ 48239 h 529691"/>
                  <a:gd name="connsiteX19" fmla="*/ 161920 w 717032"/>
                  <a:gd name="connsiteY19" fmla="*/ 22225 h 529691"/>
                  <a:gd name="connsiteX20" fmla="*/ 164755 w 717032"/>
                  <a:gd name="connsiteY20" fmla="*/ 22225 h 529691"/>
                  <a:gd name="connsiteX21" fmla="*/ 190769 w 717032"/>
                  <a:gd name="connsiteY21" fmla="*/ 48239 h 529691"/>
                  <a:gd name="connsiteX22" fmla="*/ 202664 w 717032"/>
                  <a:gd name="connsiteY22" fmla="*/ 118392 h 529691"/>
                  <a:gd name="connsiteX23" fmla="*/ 228362 w 717032"/>
                  <a:gd name="connsiteY23" fmla="*/ 67797 h 529691"/>
                  <a:gd name="connsiteX24" fmla="*/ 254376 w 717032"/>
                  <a:gd name="connsiteY24" fmla="*/ 41783 h 529691"/>
                  <a:gd name="connsiteX25" fmla="*/ 257211 w 717032"/>
                  <a:gd name="connsiteY25" fmla="*/ 41783 h 529691"/>
                  <a:gd name="connsiteX26" fmla="*/ 283225 w 717032"/>
                  <a:gd name="connsiteY26" fmla="*/ 67797 h 529691"/>
                  <a:gd name="connsiteX27" fmla="*/ 297499 w 717032"/>
                  <a:gd name="connsiteY27" fmla="*/ 125529 h 529691"/>
                  <a:gd name="connsiteX28" fmla="*/ 320818 w 717032"/>
                  <a:gd name="connsiteY28" fmla="*/ 41889 h 529691"/>
                  <a:gd name="connsiteX29" fmla="*/ 346832 w 717032"/>
                  <a:gd name="connsiteY29" fmla="*/ 15875 h 529691"/>
                  <a:gd name="connsiteX30" fmla="*/ 349667 w 717032"/>
                  <a:gd name="connsiteY30" fmla="*/ 15875 h 529691"/>
                  <a:gd name="connsiteX31" fmla="*/ 375681 w 717032"/>
                  <a:gd name="connsiteY31" fmla="*/ 41889 h 529691"/>
                  <a:gd name="connsiteX32" fmla="*/ 387576 w 717032"/>
                  <a:gd name="connsiteY32" fmla="*/ 106499 h 529691"/>
                  <a:gd name="connsiteX33" fmla="*/ 413274 w 717032"/>
                  <a:gd name="connsiteY33" fmla="*/ 26014 h 529691"/>
                  <a:gd name="connsiteX34" fmla="*/ 439288 w 717032"/>
                  <a:gd name="connsiteY34" fmla="*/ 0 h 529691"/>
                  <a:gd name="connsiteX0" fmla="*/ 436327 w 714071"/>
                  <a:gd name="connsiteY0" fmla="*/ 0 h 529691"/>
                  <a:gd name="connsiteX1" fmla="*/ 439162 w 714071"/>
                  <a:gd name="connsiteY1" fmla="*/ 0 h 529691"/>
                  <a:gd name="connsiteX2" fmla="*/ 465176 w 714071"/>
                  <a:gd name="connsiteY2" fmla="*/ 26014 h 529691"/>
                  <a:gd name="connsiteX3" fmla="*/ 472313 w 714071"/>
                  <a:gd name="connsiteY3" fmla="*/ 120771 h 529691"/>
                  <a:gd name="connsiteX4" fmla="*/ 502769 w 714071"/>
                  <a:gd name="connsiteY4" fmla="*/ 51414 h 529691"/>
                  <a:gd name="connsiteX5" fmla="*/ 528783 w 714071"/>
                  <a:gd name="connsiteY5" fmla="*/ 25400 h 529691"/>
                  <a:gd name="connsiteX6" fmla="*/ 531618 w 714071"/>
                  <a:gd name="connsiteY6" fmla="*/ 25400 h 529691"/>
                  <a:gd name="connsiteX7" fmla="*/ 557632 w 714071"/>
                  <a:gd name="connsiteY7" fmla="*/ 51414 h 529691"/>
                  <a:gd name="connsiteX8" fmla="*/ 571905 w 714071"/>
                  <a:gd name="connsiteY8" fmla="*/ 116014 h 529691"/>
                  <a:gd name="connsiteX9" fmla="*/ 657226 w 714071"/>
                  <a:gd name="connsiteY9" fmla="*/ 60920 h 529691"/>
                  <a:gd name="connsiteX10" fmla="*/ 640631 w 714071"/>
                  <a:gd name="connsiteY10" fmla="*/ 173087 h 529691"/>
                  <a:gd name="connsiteX11" fmla="*/ 711979 w 714071"/>
                  <a:gd name="connsiteY11" fmla="*/ 277064 h 529691"/>
                  <a:gd name="connsiteX12" fmla="*/ 546170 w 714071"/>
                  <a:gd name="connsiteY12" fmla="*/ 492479 h 529691"/>
                  <a:gd name="connsiteX13" fmla="*/ 127755 w 714071"/>
                  <a:gd name="connsiteY13" fmla="*/ 485344 h 529691"/>
                  <a:gd name="connsiteX14" fmla="*/ 11 w 714071"/>
                  <a:gd name="connsiteY14" fmla="*/ 277064 h 529691"/>
                  <a:gd name="connsiteX15" fmla="*/ 38110 w 714071"/>
                  <a:gd name="connsiteY15" fmla="*/ 147548 h 529691"/>
                  <a:gd name="connsiteX16" fmla="*/ 42867 w 714071"/>
                  <a:gd name="connsiteY16" fmla="*/ 68844 h 529691"/>
                  <a:gd name="connsiteX17" fmla="*/ 112005 w 714071"/>
                  <a:gd name="connsiteY17" fmla="*/ 116014 h 529691"/>
                  <a:gd name="connsiteX18" fmla="*/ 132945 w 714071"/>
                  <a:gd name="connsiteY18" fmla="*/ 48239 h 529691"/>
                  <a:gd name="connsiteX19" fmla="*/ 158959 w 714071"/>
                  <a:gd name="connsiteY19" fmla="*/ 22225 h 529691"/>
                  <a:gd name="connsiteX20" fmla="*/ 161794 w 714071"/>
                  <a:gd name="connsiteY20" fmla="*/ 22225 h 529691"/>
                  <a:gd name="connsiteX21" fmla="*/ 187808 w 714071"/>
                  <a:gd name="connsiteY21" fmla="*/ 48239 h 529691"/>
                  <a:gd name="connsiteX22" fmla="*/ 199703 w 714071"/>
                  <a:gd name="connsiteY22" fmla="*/ 118392 h 529691"/>
                  <a:gd name="connsiteX23" fmla="*/ 225401 w 714071"/>
                  <a:gd name="connsiteY23" fmla="*/ 67797 h 529691"/>
                  <a:gd name="connsiteX24" fmla="*/ 251415 w 714071"/>
                  <a:gd name="connsiteY24" fmla="*/ 41783 h 529691"/>
                  <a:gd name="connsiteX25" fmla="*/ 254250 w 714071"/>
                  <a:gd name="connsiteY25" fmla="*/ 41783 h 529691"/>
                  <a:gd name="connsiteX26" fmla="*/ 280264 w 714071"/>
                  <a:gd name="connsiteY26" fmla="*/ 67797 h 529691"/>
                  <a:gd name="connsiteX27" fmla="*/ 294538 w 714071"/>
                  <a:gd name="connsiteY27" fmla="*/ 125529 h 529691"/>
                  <a:gd name="connsiteX28" fmla="*/ 317857 w 714071"/>
                  <a:gd name="connsiteY28" fmla="*/ 41889 h 529691"/>
                  <a:gd name="connsiteX29" fmla="*/ 343871 w 714071"/>
                  <a:gd name="connsiteY29" fmla="*/ 15875 h 529691"/>
                  <a:gd name="connsiteX30" fmla="*/ 346706 w 714071"/>
                  <a:gd name="connsiteY30" fmla="*/ 15875 h 529691"/>
                  <a:gd name="connsiteX31" fmla="*/ 372720 w 714071"/>
                  <a:gd name="connsiteY31" fmla="*/ 41889 h 529691"/>
                  <a:gd name="connsiteX32" fmla="*/ 384615 w 714071"/>
                  <a:gd name="connsiteY32" fmla="*/ 106499 h 529691"/>
                  <a:gd name="connsiteX33" fmla="*/ 410313 w 714071"/>
                  <a:gd name="connsiteY33" fmla="*/ 26014 h 529691"/>
                  <a:gd name="connsiteX34" fmla="*/ 436327 w 714071"/>
                  <a:gd name="connsiteY34" fmla="*/ 0 h 529691"/>
                  <a:gd name="connsiteX0" fmla="*/ 445840 w 723584"/>
                  <a:gd name="connsiteY0" fmla="*/ 0 h 529919"/>
                  <a:gd name="connsiteX1" fmla="*/ 448675 w 723584"/>
                  <a:gd name="connsiteY1" fmla="*/ 0 h 529919"/>
                  <a:gd name="connsiteX2" fmla="*/ 474689 w 723584"/>
                  <a:gd name="connsiteY2" fmla="*/ 26014 h 529919"/>
                  <a:gd name="connsiteX3" fmla="*/ 481826 w 723584"/>
                  <a:gd name="connsiteY3" fmla="*/ 120771 h 529919"/>
                  <a:gd name="connsiteX4" fmla="*/ 512282 w 723584"/>
                  <a:gd name="connsiteY4" fmla="*/ 51414 h 529919"/>
                  <a:gd name="connsiteX5" fmla="*/ 538296 w 723584"/>
                  <a:gd name="connsiteY5" fmla="*/ 25400 h 529919"/>
                  <a:gd name="connsiteX6" fmla="*/ 541131 w 723584"/>
                  <a:gd name="connsiteY6" fmla="*/ 25400 h 529919"/>
                  <a:gd name="connsiteX7" fmla="*/ 567145 w 723584"/>
                  <a:gd name="connsiteY7" fmla="*/ 51414 h 529919"/>
                  <a:gd name="connsiteX8" fmla="*/ 581418 w 723584"/>
                  <a:gd name="connsiteY8" fmla="*/ 116014 h 529919"/>
                  <a:gd name="connsiteX9" fmla="*/ 666739 w 723584"/>
                  <a:gd name="connsiteY9" fmla="*/ 60920 h 529919"/>
                  <a:gd name="connsiteX10" fmla="*/ 650144 w 723584"/>
                  <a:gd name="connsiteY10" fmla="*/ 173087 h 529919"/>
                  <a:gd name="connsiteX11" fmla="*/ 721492 w 723584"/>
                  <a:gd name="connsiteY11" fmla="*/ 277064 h 529919"/>
                  <a:gd name="connsiteX12" fmla="*/ 555683 w 723584"/>
                  <a:gd name="connsiteY12" fmla="*/ 492479 h 529919"/>
                  <a:gd name="connsiteX13" fmla="*/ 137268 w 723584"/>
                  <a:gd name="connsiteY13" fmla="*/ 485344 h 529919"/>
                  <a:gd name="connsiteX14" fmla="*/ 8 w 723584"/>
                  <a:gd name="connsiteY14" fmla="*/ 272306 h 529919"/>
                  <a:gd name="connsiteX15" fmla="*/ 47623 w 723584"/>
                  <a:gd name="connsiteY15" fmla="*/ 147548 h 529919"/>
                  <a:gd name="connsiteX16" fmla="*/ 52380 w 723584"/>
                  <a:gd name="connsiteY16" fmla="*/ 68844 h 529919"/>
                  <a:gd name="connsiteX17" fmla="*/ 121518 w 723584"/>
                  <a:gd name="connsiteY17" fmla="*/ 116014 h 529919"/>
                  <a:gd name="connsiteX18" fmla="*/ 142458 w 723584"/>
                  <a:gd name="connsiteY18" fmla="*/ 48239 h 529919"/>
                  <a:gd name="connsiteX19" fmla="*/ 168472 w 723584"/>
                  <a:gd name="connsiteY19" fmla="*/ 22225 h 529919"/>
                  <a:gd name="connsiteX20" fmla="*/ 171307 w 723584"/>
                  <a:gd name="connsiteY20" fmla="*/ 22225 h 529919"/>
                  <a:gd name="connsiteX21" fmla="*/ 197321 w 723584"/>
                  <a:gd name="connsiteY21" fmla="*/ 48239 h 529919"/>
                  <a:gd name="connsiteX22" fmla="*/ 209216 w 723584"/>
                  <a:gd name="connsiteY22" fmla="*/ 118392 h 529919"/>
                  <a:gd name="connsiteX23" fmla="*/ 234914 w 723584"/>
                  <a:gd name="connsiteY23" fmla="*/ 67797 h 529919"/>
                  <a:gd name="connsiteX24" fmla="*/ 260928 w 723584"/>
                  <a:gd name="connsiteY24" fmla="*/ 41783 h 529919"/>
                  <a:gd name="connsiteX25" fmla="*/ 263763 w 723584"/>
                  <a:gd name="connsiteY25" fmla="*/ 41783 h 529919"/>
                  <a:gd name="connsiteX26" fmla="*/ 289777 w 723584"/>
                  <a:gd name="connsiteY26" fmla="*/ 67797 h 529919"/>
                  <a:gd name="connsiteX27" fmla="*/ 304051 w 723584"/>
                  <a:gd name="connsiteY27" fmla="*/ 125529 h 529919"/>
                  <a:gd name="connsiteX28" fmla="*/ 327370 w 723584"/>
                  <a:gd name="connsiteY28" fmla="*/ 41889 h 529919"/>
                  <a:gd name="connsiteX29" fmla="*/ 353384 w 723584"/>
                  <a:gd name="connsiteY29" fmla="*/ 15875 h 529919"/>
                  <a:gd name="connsiteX30" fmla="*/ 356219 w 723584"/>
                  <a:gd name="connsiteY30" fmla="*/ 15875 h 529919"/>
                  <a:gd name="connsiteX31" fmla="*/ 382233 w 723584"/>
                  <a:gd name="connsiteY31" fmla="*/ 41889 h 529919"/>
                  <a:gd name="connsiteX32" fmla="*/ 394128 w 723584"/>
                  <a:gd name="connsiteY32" fmla="*/ 106499 h 529919"/>
                  <a:gd name="connsiteX33" fmla="*/ 419826 w 723584"/>
                  <a:gd name="connsiteY33" fmla="*/ 26014 h 529919"/>
                  <a:gd name="connsiteX34" fmla="*/ 445840 w 723584"/>
                  <a:gd name="connsiteY34" fmla="*/ 0 h 529919"/>
                  <a:gd name="connsiteX0" fmla="*/ 445877 w 723621"/>
                  <a:gd name="connsiteY0" fmla="*/ 0 h 529919"/>
                  <a:gd name="connsiteX1" fmla="*/ 448712 w 723621"/>
                  <a:gd name="connsiteY1" fmla="*/ 0 h 529919"/>
                  <a:gd name="connsiteX2" fmla="*/ 474726 w 723621"/>
                  <a:gd name="connsiteY2" fmla="*/ 26014 h 529919"/>
                  <a:gd name="connsiteX3" fmla="*/ 481863 w 723621"/>
                  <a:gd name="connsiteY3" fmla="*/ 120771 h 529919"/>
                  <a:gd name="connsiteX4" fmla="*/ 512319 w 723621"/>
                  <a:gd name="connsiteY4" fmla="*/ 51414 h 529919"/>
                  <a:gd name="connsiteX5" fmla="*/ 538333 w 723621"/>
                  <a:gd name="connsiteY5" fmla="*/ 25400 h 529919"/>
                  <a:gd name="connsiteX6" fmla="*/ 541168 w 723621"/>
                  <a:gd name="connsiteY6" fmla="*/ 25400 h 529919"/>
                  <a:gd name="connsiteX7" fmla="*/ 567182 w 723621"/>
                  <a:gd name="connsiteY7" fmla="*/ 51414 h 529919"/>
                  <a:gd name="connsiteX8" fmla="*/ 581455 w 723621"/>
                  <a:gd name="connsiteY8" fmla="*/ 116014 h 529919"/>
                  <a:gd name="connsiteX9" fmla="*/ 666776 w 723621"/>
                  <a:gd name="connsiteY9" fmla="*/ 60920 h 529919"/>
                  <a:gd name="connsiteX10" fmla="*/ 650181 w 723621"/>
                  <a:gd name="connsiteY10" fmla="*/ 173087 h 529919"/>
                  <a:gd name="connsiteX11" fmla="*/ 721529 w 723621"/>
                  <a:gd name="connsiteY11" fmla="*/ 277064 h 529919"/>
                  <a:gd name="connsiteX12" fmla="*/ 555720 w 723621"/>
                  <a:gd name="connsiteY12" fmla="*/ 492479 h 529919"/>
                  <a:gd name="connsiteX13" fmla="*/ 137305 w 723621"/>
                  <a:gd name="connsiteY13" fmla="*/ 485344 h 529919"/>
                  <a:gd name="connsiteX14" fmla="*/ 45 w 723621"/>
                  <a:gd name="connsiteY14" fmla="*/ 272306 h 529919"/>
                  <a:gd name="connsiteX15" fmla="*/ 47660 w 723621"/>
                  <a:gd name="connsiteY15" fmla="*/ 147548 h 529919"/>
                  <a:gd name="connsiteX16" fmla="*/ 52417 w 723621"/>
                  <a:gd name="connsiteY16" fmla="*/ 68844 h 529919"/>
                  <a:gd name="connsiteX17" fmla="*/ 121555 w 723621"/>
                  <a:gd name="connsiteY17" fmla="*/ 116014 h 529919"/>
                  <a:gd name="connsiteX18" fmla="*/ 142495 w 723621"/>
                  <a:gd name="connsiteY18" fmla="*/ 48239 h 529919"/>
                  <a:gd name="connsiteX19" fmla="*/ 168509 w 723621"/>
                  <a:gd name="connsiteY19" fmla="*/ 22225 h 529919"/>
                  <a:gd name="connsiteX20" fmla="*/ 171344 w 723621"/>
                  <a:gd name="connsiteY20" fmla="*/ 22225 h 529919"/>
                  <a:gd name="connsiteX21" fmla="*/ 197358 w 723621"/>
                  <a:gd name="connsiteY21" fmla="*/ 48239 h 529919"/>
                  <a:gd name="connsiteX22" fmla="*/ 209253 w 723621"/>
                  <a:gd name="connsiteY22" fmla="*/ 118392 h 529919"/>
                  <a:gd name="connsiteX23" fmla="*/ 234951 w 723621"/>
                  <a:gd name="connsiteY23" fmla="*/ 67797 h 529919"/>
                  <a:gd name="connsiteX24" fmla="*/ 260965 w 723621"/>
                  <a:gd name="connsiteY24" fmla="*/ 41783 h 529919"/>
                  <a:gd name="connsiteX25" fmla="*/ 263800 w 723621"/>
                  <a:gd name="connsiteY25" fmla="*/ 41783 h 529919"/>
                  <a:gd name="connsiteX26" fmla="*/ 289814 w 723621"/>
                  <a:gd name="connsiteY26" fmla="*/ 67797 h 529919"/>
                  <a:gd name="connsiteX27" fmla="*/ 304088 w 723621"/>
                  <a:gd name="connsiteY27" fmla="*/ 125529 h 529919"/>
                  <a:gd name="connsiteX28" fmla="*/ 327407 w 723621"/>
                  <a:gd name="connsiteY28" fmla="*/ 41889 h 529919"/>
                  <a:gd name="connsiteX29" fmla="*/ 353421 w 723621"/>
                  <a:gd name="connsiteY29" fmla="*/ 15875 h 529919"/>
                  <a:gd name="connsiteX30" fmla="*/ 356256 w 723621"/>
                  <a:gd name="connsiteY30" fmla="*/ 15875 h 529919"/>
                  <a:gd name="connsiteX31" fmla="*/ 382270 w 723621"/>
                  <a:gd name="connsiteY31" fmla="*/ 41889 h 529919"/>
                  <a:gd name="connsiteX32" fmla="*/ 394165 w 723621"/>
                  <a:gd name="connsiteY32" fmla="*/ 106499 h 529919"/>
                  <a:gd name="connsiteX33" fmla="*/ 419863 w 723621"/>
                  <a:gd name="connsiteY33" fmla="*/ 26014 h 529919"/>
                  <a:gd name="connsiteX34" fmla="*/ 445877 w 723621"/>
                  <a:gd name="connsiteY34" fmla="*/ 0 h 529919"/>
                  <a:gd name="connsiteX0" fmla="*/ 445877 w 724129"/>
                  <a:gd name="connsiteY0" fmla="*/ 0 h 529919"/>
                  <a:gd name="connsiteX1" fmla="*/ 448712 w 724129"/>
                  <a:gd name="connsiteY1" fmla="*/ 0 h 529919"/>
                  <a:gd name="connsiteX2" fmla="*/ 474726 w 724129"/>
                  <a:gd name="connsiteY2" fmla="*/ 26014 h 529919"/>
                  <a:gd name="connsiteX3" fmla="*/ 481863 w 724129"/>
                  <a:gd name="connsiteY3" fmla="*/ 120771 h 529919"/>
                  <a:gd name="connsiteX4" fmla="*/ 512319 w 724129"/>
                  <a:gd name="connsiteY4" fmla="*/ 51414 h 529919"/>
                  <a:gd name="connsiteX5" fmla="*/ 538333 w 724129"/>
                  <a:gd name="connsiteY5" fmla="*/ 25400 h 529919"/>
                  <a:gd name="connsiteX6" fmla="*/ 541168 w 724129"/>
                  <a:gd name="connsiteY6" fmla="*/ 25400 h 529919"/>
                  <a:gd name="connsiteX7" fmla="*/ 567182 w 724129"/>
                  <a:gd name="connsiteY7" fmla="*/ 51414 h 529919"/>
                  <a:gd name="connsiteX8" fmla="*/ 581455 w 724129"/>
                  <a:gd name="connsiteY8" fmla="*/ 116014 h 529919"/>
                  <a:gd name="connsiteX9" fmla="*/ 666776 w 724129"/>
                  <a:gd name="connsiteY9" fmla="*/ 60920 h 529919"/>
                  <a:gd name="connsiteX10" fmla="*/ 650181 w 724129"/>
                  <a:gd name="connsiteY10" fmla="*/ 173087 h 529919"/>
                  <a:gd name="connsiteX11" fmla="*/ 721529 w 724129"/>
                  <a:gd name="connsiteY11" fmla="*/ 277064 h 529919"/>
                  <a:gd name="connsiteX12" fmla="*/ 555720 w 724129"/>
                  <a:gd name="connsiteY12" fmla="*/ 492479 h 529919"/>
                  <a:gd name="connsiteX13" fmla="*/ 137305 w 724129"/>
                  <a:gd name="connsiteY13" fmla="*/ 485344 h 529919"/>
                  <a:gd name="connsiteX14" fmla="*/ 45 w 724129"/>
                  <a:gd name="connsiteY14" fmla="*/ 272306 h 529919"/>
                  <a:gd name="connsiteX15" fmla="*/ 47660 w 724129"/>
                  <a:gd name="connsiteY15" fmla="*/ 147548 h 529919"/>
                  <a:gd name="connsiteX16" fmla="*/ 52417 w 724129"/>
                  <a:gd name="connsiteY16" fmla="*/ 68844 h 529919"/>
                  <a:gd name="connsiteX17" fmla="*/ 121555 w 724129"/>
                  <a:gd name="connsiteY17" fmla="*/ 116014 h 529919"/>
                  <a:gd name="connsiteX18" fmla="*/ 142495 w 724129"/>
                  <a:gd name="connsiteY18" fmla="*/ 48239 h 529919"/>
                  <a:gd name="connsiteX19" fmla="*/ 168509 w 724129"/>
                  <a:gd name="connsiteY19" fmla="*/ 22225 h 529919"/>
                  <a:gd name="connsiteX20" fmla="*/ 171344 w 724129"/>
                  <a:gd name="connsiteY20" fmla="*/ 22225 h 529919"/>
                  <a:gd name="connsiteX21" fmla="*/ 197358 w 724129"/>
                  <a:gd name="connsiteY21" fmla="*/ 48239 h 529919"/>
                  <a:gd name="connsiteX22" fmla="*/ 209253 w 724129"/>
                  <a:gd name="connsiteY22" fmla="*/ 118392 h 529919"/>
                  <a:gd name="connsiteX23" fmla="*/ 234951 w 724129"/>
                  <a:gd name="connsiteY23" fmla="*/ 67797 h 529919"/>
                  <a:gd name="connsiteX24" fmla="*/ 260965 w 724129"/>
                  <a:gd name="connsiteY24" fmla="*/ 41783 h 529919"/>
                  <a:gd name="connsiteX25" fmla="*/ 263800 w 724129"/>
                  <a:gd name="connsiteY25" fmla="*/ 41783 h 529919"/>
                  <a:gd name="connsiteX26" fmla="*/ 289814 w 724129"/>
                  <a:gd name="connsiteY26" fmla="*/ 67797 h 529919"/>
                  <a:gd name="connsiteX27" fmla="*/ 304088 w 724129"/>
                  <a:gd name="connsiteY27" fmla="*/ 125529 h 529919"/>
                  <a:gd name="connsiteX28" fmla="*/ 327407 w 724129"/>
                  <a:gd name="connsiteY28" fmla="*/ 41889 h 529919"/>
                  <a:gd name="connsiteX29" fmla="*/ 353421 w 724129"/>
                  <a:gd name="connsiteY29" fmla="*/ 15875 h 529919"/>
                  <a:gd name="connsiteX30" fmla="*/ 356256 w 724129"/>
                  <a:gd name="connsiteY30" fmla="*/ 15875 h 529919"/>
                  <a:gd name="connsiteX31" fmla="*/ 382270 w 724129"/>
                  <a:gd name="connsiteY31" fmla="*/ 41889 h 529919"/>
                  <a:gd name="connsiteX32" fmla="*/ 394165 w 724129"/>
                  <a:gd name="connsiteY32" fmla="*/ 106499 h 529919"/>
                  <a:gd name="connsiteX33" fmla="*/ 419863 w 724129"/>
                  <a:gd name="connsiteY33" fmla="*/ 26014 h 529919"/>
                  <a:gd name="connsiteX34" fmla="*/ 445877 w 724129"/>
                  <a:gd name="connsiteY34" fmla="*/ 0 h 529919"/>
                  <a:gd name="connsiteX0" fmla="*/ 445877 w 708779"/>
                  <a:gd name="connsiteY0" fmla="*/ 0 h 517015"/>
                  <a:gd name="connsiteX1" fmla="*/ 448712 w 708779"/>
                  <a:gd name="connsiteY1" fmla="*/ 0 h 517015"/>
                  <a:gd name="connsiteX2" fmla="*/ 474726 w 708779"/>
                  <a:gd name="connsiteY2" fmla="*/ 26014 h 517015"/>
                  <a:gd name="connsiteX3" fmla="*/ 481863 w 708779"/>
                  <a:gd name="connsiteY3" fmla="*/ 120771 h 517015"/>
                  <a:gd name="connsiteX4" fmla="*/ 512319 w 708779"/>
                  <a:gd name="connsiteY4" fmla="*/ 51414 h 517015"/>
                  <a:gd name="connsiteX5" fmla="*/ 538333 w 708779"/>
                  <a:gd name="connsiteY5" fmla="*/ 25400 h 517015"/>
                  <a:gd name="connsiteX6" fmla="*/ 541168 w 708779"/>
                  <a:gd name="connsiteY6" fmla="*/ 25400 h 517015"/>
                  <a:gd name="connsiteX7" fmla="*/ 567182 w 708779"/>
                  <a:gd name="connsiteY7" fmla="*/ 51414 h 517015"/>
                  <a:gd name="connsiteX8" fmla="*/ 581455 w 708779"/>
                  <a:gd name="connsiteY8" fmla="*/ 116014 h 517015"/>
                  <a:gd name="connsiteX9" fmla="*/ 666776 w 708779"/>
                  <a:gd name="connsiteY9" fmla="*/ 60920 h 517015"/>
                  <a:gd name="connsiteX10" fmla="*/ 650181 w 708779"/>
                  <a:gd name="connsiteY10" fmla="*/ 173087 h 517015"/>
                  <a:gd name="connsiteX11" fmla="*/ 707255 w 708779"/>
                  <a:gd name="connsiteY11" fmla="*/ 260412 h 517015"/>
                  <a:gd name="connsiteX12" fmla="*/ 555720 w 708779"/>
                  <a:gd name="connsiteY12" fmla="*/ 492479 h 517015"/>
                  <a:gd name="connsiteX13" fmla="*/ 137305 w 708779"/>
                  <a:gd name="connsiteY13" fmla="*/ 485344 h 517015"/>
                  <a:gd name="connsiteX14" fmla="*/ 45 w 708779"/>
                  <a:gd name="connsiteY14" fmla="*/ 272306 h 517015"/>
                  <a:gd name="connsiteX15" fmla="*/ 47660 w 708779"/>
                  <a:gd name="connsiteY15" fmla="*/ 147548 h 517015"/>
                  <a:gd name="connsiteX16" fmla="*/ 52417 w 708779"/>
                  <a:gd name="connsiteY16" fmla="*/ 68844 h 517015"/>
                  <a:gd name="connsiteX17" fmla="*/ 121555 w 708779"/>
                  <a:gd name="connsiteY17" fmla="*/ 116014 h 517015"/>
                  <a:gd name="connsiteX18" fmla="*/ 142495 w 708779"/>
                  <a:gd name="connsiteY18" fmla="*/ 48239 h 517015"/>
                  <a:gd name="connsiteX19" fmla="*/ 168509 w 708779"/>
                  <a:gd name="connsiteY19" fmla="*/ 22225 h 517015"/>
                  <a:gd name="connsiteX20" fmla="*/ 171344 w 708779"/>
                  <a:gd name="connsiteY20" fmla="*/ 22225 h 517015"/>
                  <a:gd name="connsiteX21" fmla="*/ 197358 w 708779"/>
                  <a:gd name="connsiteY21" fmla="*/ 48239 h 517015"/>
                  <a:gd name="connsiteX22" fmla="*/ 209253 w 708779"/>
                  <a:gd name="connsiteY22" fmla="*/ 118392 h 517015"/>
                  <a:gd name="connsiteX23" fmla="*/ 234951 w 708779"/>
                  <a:gd name="connsiteY23" fmla="*/ 67797 h 517015"/>
                  <a:gd name="connsiteX24" fmla="*/ 260965 w 708779"/>
                  <a:gd name="connsiteY24" fmla="*/ 41783 h 517015"/>
                  <a:gd name="connsiteX25" fmla="*/ 263800 w 708779"/>
                  <a:gd name="connsiteY25" fmla="*/ 41783 h 517015"/>
                  <a:gd name="connsiteX26" fmla="*/ 289814 w 708779"/>
                  <a:gd name="connsiteY26" fmla="*/ 67797 h 517015"/>
                  <a:gd name="connsiteX27" fmla="*/ 304088 w 708779"/>
                  <a:gd name="connsiteY27" fmla="*/ 125529 h 517015"/>
                  <a:gd name="connsiteX28" fmla="*/ 327407 w 708779"/>
                  <a:gd name="connsiteY28" fmla="*/ 41889 h 517015"/>
                  <a:gd name="connsiteX29" fmla="*/ 353421 w 708779"/>
                  <a:gd name="connsiteY29" fmla="*/ 15875 h 517015"/>
                  <a:gd name="connsiteX30" fmla="*/ 356256 w 708779"/>
                  <a:gd name="connsiteY30" fmla="*/ 15875 h 517015"/>
                  <a:gd name="connsiteX31" fmla="*/ 382270 w 708779"/>
                  <a:gd name="connsiteY31" fmla="*/ 41889 h 517015"/>
                  <a:gd name="connsiteX32" fmla="*/ 394165 w 708779"/>
                  <a:gd name="connsiteY32" fmla="*/ 106499 h 517015"/>
                  <a:gd name="connsiteX33" fmla="*/ 419863 w 708779"/>
                  <a:gd name="connsiteY33" fmla="*/ 26014 h 517015"/>
                  <a:gd name="connsiteX34" fmla="*/ 445877 w 708779"/>
                  <a:gd name="connsiteY34" fmla="*/ 0 h 517015"/>
                  <a:gd name="connsiteX0" fmla="*/ 445877 w 711732"/>
                  <a:gd name="connsiteY0" fmla="*/ 0 h 517015"/>
                  <a:gd name="connsiteX1" fmla="*/ 448712 w 711732"/>
                  <a:gd name="connsiteY1" fmla="*/ 0 h 517015"/>
                  <a:gd name="connsiteX2" fmla="*/ 474726 w 711732"/>
                  <a:gd name="connsiteY2" fmla="*/ 26014 h 517015"/>
                  <a:gd name="connsiteX3" fmla="*/ 481863 w 711732"/>
                  <a:gd name="connsiteY3" fmla="*/ 120771 h 517015"/>
                  <a:gd name="connsiteX4" fmla="*/ 512319 w 711732"/>
                  <a:gd name="connsiteY4" fmla="*/ 51414 h 517015"/>
                  <a:gd name="connsiteX5" fmla="*/ 538333 w 711732"/>
                  <a:gd name="connsiteY5" fmla="*/ 25400 h 517015"/>
                  <a:gd name="connsiteX6" fmla="*/ 541168 w 711732"/>
                  <a:gd name="connsiteY6" fmla="*/ 25400 h 517015"/>
                  <a:gd name="connsiteX7" fmla="*/ 567182 w 711732"/>
                  <a:gd name="connsiteY7" fmla="*/ 51414 h 517015"/>
                  <a:gd name="connsiteX8" fmla="*/ 581455 w 711732"/>
                  <a:gd name="connsiteY8" fmla="*/ 116014 h 517015"/>
                  <a:gd name="connsiteX9" fmla="*/ 666776 w 711732"/>
                  <a:gd name="connsiteY9" fmla="*/ 60920 h 517015"/>
                  <a:gd name="connsiteX10" fmla="*/ 650181 w 711732"/>
                  <a:gd name="connsiteY10" fmla="*/ 173087 h 517015"/>
                  <a:gd name="connsiteX11" fmla="*/ 707255 w 711732"/>
                  <a:gd name="connsiteY11" fmla="*/ 260412 h 517015"/>
                  <a:gd name="connsiteX12" fmla="*/ 555720 w 711732"/>
                  <a:gd name="connsiteY12" fmla="*/ 492479 h 517015"/>
                  <a:gd name="connsiteX13" fmla="*/ 137305 w 711732"/>
                  <a:gd name="connsiteY13" fmla="*/ 485344 h 517015"/>
                  <a:gd name="connsiteX14" fmla="*/ 45 w 711732"/>
                  <a:gd name="connsiteY14" fmla="*/ 272306 h 517015"/>
                  <a:gd name="connsiteX15" fmla="*/ 47660 w 711732"/>
                  <a:gd name="connsiteY15" fmla="*/ 147548 h 517015"/>
                  <a:gd name="connsiteX16" fmla="*/ 52417 w 711732"/>
                  <a:gd name="connsiteY16" fmla="*/ 68844 h 517015"/>
                  <a:gd name="connsiteX17" fmla="*/ 121555 w 711732"/>
                  <a:gd name="connsiteY17" fmla="*/ 116014 h 517015"/>
                  <a:gd name="connsiteX18" fmla="*/ 142495 w 711732"/>
                  <a:gd name="connsiteY18" fmla="*/ 48239 h 517015"/>
                  <a:gd name="connsiteX19" fmla="*/ 168509 w 711732"/>
                  <a:gd name="connsiteY19" fmla="*/ 22225 h 517015"/>
                  <a:gd name="connsiteX20" fmla="*/ 171344 w 711732"/>
                  <a:gd name="connsiteY20" fmla="*/ 22225 h 517015"/>
                  <a:gd name="connsiteX21" fmla="*/ 197358 w 711732"/>
                  <a:gd name="connsiteY21" fmla="*/ 48239 h 517015"/>
                  <a:gd name="connsiteX22" fmla="*/ 209253 w 711732"/>
                  <a:gd name="connsiteY22" fmla="*/ 118392 h 517015"/>
                  <a:gd name="connsiteX23" fmla="*/ 234951 w 711732"/>
                  <a:gd name="connsiteY23" fmla="*/ 67797 h 517015"/>
                  <a:gd name="connsiteX24" fmla="*/ 260965 w 711732"/>
                  <a:gd name="connsiteY24" fmla="*/ 41783 h 517015"/>
                  <a:gd name="connsiteX25" fmla="*/ 263800 w 711732"/>
                  <a:gd name="connsiteY25" fmla="*/ 41783 h 517015"/>
                  <a:gd name="connsiteX26" fmla="*/ 289814 w 711732"/>
                  <a:gd name="connsiteY26" fmla="*/ 67797 h 517015"/>
                  <a:gd name="connsiteX27" fmla="*/ 304088 w 711732"/>
                  <a:gd name="connsiteY27" fmla="*/ 125529 h 517015"/>
                  <a:gd name="connsiteX28" fmla="*/ 327407 w 711732"/>
                  <a:gd name="connsiteY28" fmla="*/ 41889 h 517015"/>
                  <a:gd name="connsiteX29" fmla="*/ 353421 w 711732"/>
                  <a:gd name="connsiteY29" fmla="*/ 15875 h 517015"/>
                  <a:gd name="connsiteX30" fmla="*/ 356256 w 711732"/>
                  <a:gd name="connsiteY30" fmla="*/ 15875 h 517015"/>
                  <a:gd name="connsiteX31" fmla="*/ 382270 w 711732"/>
                  <a:gd name="connsiteY31" fmla="*/ 41889 h 517015"/>
                  <a:gd name="connsiteX32" fmla="*/ 394165 w 711732"/>
                  <a:gd name="connsiteY32" fmla="*/ 106499 h 517015"/>
                  <a:gd name="connsiteX33" fmla="*/ 419863 w 711732"/>
                  <a:gd name="connsiteY33" fmla="*/ 26014 h 517015"/>
                  <a:gd name="connsiteX34" fmla="*/ 445877 w 711732"/>
                  <a:gd name="connsiteY34" fmla="*/ 0 h 517015"/>
                  <a:gd name="connsiteX0" fmla="*/ 445877 w 714671"/>
                  <a:gd name="connsiteY0" fmla="*/ 0 h 521959"/>
                  <a:gd name="connsiteX1" fmla="*/ 448712 w 714671"/>
                  <a:gd name="connsiteY1" fmla="*/ 0 h 521959"/>
                  <a:gd name="connsiteX2" fmla="*/ 474726 w 714671"/>
                  <a:gd name="connsiteY2" fmla="*/ 26014 h 521959"/>
                  <a:gd name="connsiteX3" fmla="*/ 481863 w 714671"/>
                  <a:gd name="connsiteY3" fmla="*/ 120771 h 521959"/>
                  <a:gd name="connsiteX4" fmla="*/ 512319 w 714671"/>
                  <a:gd name="connsiteY4" fmla="*/ 51414 h 521959"/>
                  <a:gd name="connsiteX5" fmla="*/ 538333 w 714671"/>
                  <a:gd name="connsiteY5" fmla="*/ 25400 h 521959"/>
                  <a:gd name="connsiteX6" fmla="*/ 541168 w 714671"/>
                  <a:gd name="connsiteY6" fmla="*/ 25400 h 521959"/>
                  <a:gd name="connsiteX7" fmla="*/ 567182 w 714671"/>
                  <a:gd name="connsiteY7" fmla="*/ 51414 h 521959"/>
                  <a:gd name="connsiteX8" fmla="*/ 581455 w 714671"/>
                  <a:gd name="connsiteY8" fmla="*/ 116014 h 521959"/>
                  <a:gd name="connsiteX9" fmla="*/ 666776 w 714671"/>
                  <a:gd name="connsiteY9" fmla="*/ 60920 h 521959"/>
                  <a:gd name="connsiteX10" fmla="*/ 650181 w 714671"/>
                  <a:gd name="connsiteY10" fmla="*/ 173087 h 521959"/>
                  <a:gd name="connsiteX11" fmla="*/ 707255 w 714671"/>
                  <a:gd name="connsiteY11" fmla="*/ 260412 h 521959"/>
                  <a:gd name="connsiteX12" fmla="*/ 555720 w 714671"/>
                  <a:gd name="connsiteY12" fmla="*/ 492479 h 521959"/>
                  <a:gd name="connsiteX13" fmla="*/ 137305 w 714671"/>
                  <a:gd name="connsiteY13" fmla="*/ 485344 h 521959"/>
                  <a:gd name="connsiteX14" fmla="*/ 45 w 714671"/>
                  <a:gd name="connsiteY14" fmla="*/ 272306 h 521959"/>
                  <a:gd name="connsiteX15" fmla="*/ 47660 w 714671"/>
                  <a:gd name="connsiteY15" fmla="*/ 147548 h 521959"/>
                  <a:gd name="connsiteX16" fmla="*/ 52417 w 714671"/>
                  <a:gd name="connsiteY16" fmla="*/ 68844 h 521959"/>
                  <a:gd name="connsiteX17" fmla="*/ 121555 w 714671"/>
                  <a:gd name="connsiteY17" fmla="*/ 116014 h 521959"/>
                  <a:gd name="connsiteX18" fmla="*/ 142495 w 714671"/>
                  <a:gd name="connsiteY18" fmla="*/ 48239 h 521959"/>
                  <a:gd name="connsiteX19" fmla="*/ 168509 w 714671"/>
                  <a:gd name="connsiteY19" fmla="*/ 22225 h 521959"/>
                  <a:gd name="connsiteX20" fmla="*/ 171344 w 714671"/>
                  <a:gd name="connsiteY20" fmla="*/ 22225 h 521959"/>
                  <a:gd name="connsiteX21" fmla="*/ 197358 w 714671"/>
                  <a:gd name="connsiteY21" fmla="*/ 48239 h 521959"/>
                  <a:gd name="connsiteX22" fmla="*/ 209253 w 714671"/>
                  <a:gd name="connsiteY22" fmla="*/ 118392 h 521959"/>
                  <a:gd name="connsiteX23" fmla="*/ 234951 w 714671"/>
                  <a:gd name="connsiteY23" fmla="*/ 67797 h 521959"/>
                  <a:gd name="connsiteX24" fmla="*/ 260965 w 714671"/>
                  <a:gd name="connsiteY24" fmla="*/ 41783 h 521959"/>
                  <a:gd name="connsiteX25" fmla="*/ 263800 w 714671"/>
                  <a:gd name="connsiteY25" fmla="*/ 41783 h 521959"/>
                  <a:gd name="connsiteX26" fmla="*/ 289814 w 714671"/>
                  <a:gd name="connsiteY26" fmla="*/ 67797 h 521959"/>
                  <a:gd name="connsiteX27" fmla="*/ 304088 w 714671"/>
                  <a:gd name="connsiteY27" fmla="*/ 125529 h 521959"/>
                  <a:gd name="connsiteX28" fmla="*/ 327407 w 714671"/>
                  <a:gd name="connsiteY28" fmla="*/ 41889 h 521959"/>
                  <a:gd name="connsiteX29" fmla="*/ 353421 w 714671"/>
                  <a:gd name="connsiteY29" fmla="*/ 15875 h 521959"/>
                  <a:gd name="connsiteX30" fmla="*/ 356256 w 714671"/>
                  <a:gd name="connsiteY30" fmla="*/ 15875 h 521959"/>
                  <a:gd name="connsiteX31" fmla="*/ 382270 w 714671"/>
                  <a:gd name="connsiteY31" fmla="*/ 41889 h 521959"/>
                  <a:gd name="connsiteX32" fmla="*/ 394165 w 714671"/>
                  <a:gd name="connsiteY32" fmla="*/ 106499 h 521959"/>
                  <a:gd name="connsiteX33" fmla="*/ 419863 w 714671"/>
                  <a:gd name="connsiteY33" fmla="*/ 26014 h 521959"/>
                  <a:gd name="connsiteX34" fmla="*/ 445877 w 714671"/>
                  <a:gd name="connsiteY34" fmla="*/ 0 h 521959"/>
                  <a:gd name="connsiteX0" fmla="*/ 448004 w 713923"/>
                  <a:gd name="connsiteY0" fmla="*/ 0 h 518211"/>
                  <a:gd name="connsiteX1" fmla="*/ 450839 w 713923"/>
                  <a:gd name="connsiteY1" fmla="*/ 0 h 518211"/>
                  <a:gd name="connsiteX2" fmla="*/ 476853 w 713923"/>
                  <a:gd name="connsiteY2" fmla="*/ 26014 h 518211"/>
                  <a:gd name="connsiteX3" fmla="*/ 483990 w 713923"/>
                  <a:gd name="connsiteY3" fmla="*/ 120771 h 518211"/>
                  <a:gd name="connsiteX4" fmla="*/ 514446 w 713923"/>
                  <a:gd name="connsiteY4" fmla="*/ 51414 h 518211"/>
                  <a:gd name="connsiteX5" fmla="*/ 540460 w 713923"/>
                  <a:gd name="connsiteY5" fmla="*/ 25400 h 518211"/>
                  <a:gd name="connsiteX6" fmla="*/ 543295 w 713923"/>
                  <a:gd name="connsiteY6" fmla="*/ 25400 h 518211"/>
                  <a:gd name="connsiteX7" fmla="*/ 569309 w 713923"/>
                  <a:gd name="connsiteY7" fmla="*/ 51414 h 518211"/>
                  <a:gd name="connsiteX8" fmla="*/ 583582 w 713923"/>
                  <a:gd name="connsiteY8" fmla="*/ 116014 h 518211"/>
                  <a:gd name="connsiteX9" fmla="*/ 668903 w 713923"/>
                  <a:gd name="connsiteY9" fmla="*/ 60920 h 518211"/>
                  <a:gd name="connsiteX10" fmla="*/ 652308 w 713923"/>
                  <a:gd name="connsiteY10" fmla="*/ 173087 h 518211"/>
                  <a:gd name="connsiteX11" fmla="*/ 709382 w 713923"/>
                  <a:gd name="connsiteY11" fmla="*/ 260412 h 518211"/>
                  <a:gd name="connsiteX12" fmla="*/ 557847 w 713923"/>
                  <a:gd name="connsiteY12" fmla="*/ 492479 h 518211"/>
                  <a:gd name="connsiteX13" fmla="*/ 129916 w 713923"/>
                  <a:gd name="connsiteY13" fmla="*/ 487723 h 518211"/>
                  <a:gd name="connsiteX14" fmla="*/ 2172 w 713923"/>
                  <a:gd name="connsiteY14" fmla="*/ 272306 h 518211"/>
                  <a:gd name="connsiteX15" fmla="*/ 49787 w 713923"/>
                  <a:gd name="connsiteY15" fmla="*/ 147548 h 518211"/>
                  <a:gd name="connsiteX16" fmla="*/ 54544 w 713923"/>
                  <a:gd name="connsiteY16" fmla="*/ 68844 h 518211"/>
                  <a:gd name="connsiteX17" fmla="*/ 123682 w 713923"/>
                  <a:gd name="connsiteY17" fmla="*/ 116014 h 518211"/>
                  <a:gd name="connsiteX18" fmla="*/ 144622 w 713923"/>
                  <a:gd name="connsiteY18" fmla="*/ 48239 h 518211"/>
                  <a:gd name="connsiteX19" fmla="*/ 170636 w 713923"/>
                  <a:gd name="connsiteY19" fmla="*/ 22225 h 518211"/>
                  <a:gd name="connsiteX20" fmla="*/ 173471 w 713923"/>
                  <a:gd name="connsiteY20" fmla="*/ 22225 h 518211"/>
                  <a:gd name="connsiteX21" fmla="*/ 199485 w 713923"/>
                  <a:gd name="connsiteY21" fmla="*/ 48239 h 518211"/>
                  <a:gd name="connsiteX22" fmla="*/ 211380 w 713923"/>
                  <a:gd name="connsiteY22" fmla="*/ 118392 h 518211"/>
                  <a:gd name="connsiteX23" fmla="*/ 237078 w 713923"/>
                  <a:gd name="connsiteY23" fmla="*/ 67797 h 518211"/>
                  <a:gd name="connsiteX24" fmla="*/ 263092 w 713923"/>
                  <a:gd name="connsiteY24" fmla="*/ 41783 h 518211"/>
                  <a:gd name="connsiteX25" fmla="*/ 265927 w 713923"/>
                  <a:gd name="connsiteY25" fmla="*/ 41783 h 518211"/>
                  <a:gd name="connsiteX26" fmla="*/ 291941 w 713923"/>
                  <a:gd name="connsiteY26" fmla="*/ 67797 h 518211"/>
                  <a:gd name="connsiteX27" fmla="*/ 306215 w 713923"/>
                  <a:gd name="connsiteY27" fmla="*/ 125529 h 518211"/>
                  <a:gd name="connsiteX28" fmla="*/ 329534 w 713923"/>
                  <a:gd name="connsiteY28" fmla="*/ 41889 h 518211"/>
                  <a:gd name="connsiteX29" fmla="*/ 355548 w 713923"/>
                  <a:gd name="connsiteY29" fmla="*/ 15875 h 518211"/>
                  <a:gd name="connsiteX30" fmla="*/ 358383 w 713923"/>
                  <a:gd name="connsiteY30" fmla="*/ 15875 h 518211"/>
                  <a:gd name="connsiteX31" fmla="*/ 384397 w 713923"/>
                  <a:gd name="connsiteY31" fmla="*/ 41889 h 518211"/>
                  <a:gd name="connsiteX32" fmla="*/ 396292 w 713923"/>
                  <a:gd name="connsiteY32" fmla="*/ 106499 h 518211"/>
                  <a:gd name="connsiteX33" fmla="*/ 421990 w 713923"/>
                  <a:gd name="connsiteY33" fmla="*/ 26014 h 518211"/>
                  <a:gd name="connsiteX34" fmla="*/ 448004 w 713923"/>
                  <a:gd name="connsiteY34" fmla="*/ 0 h 518211"/>
                  <a:gd name="connsiteX0" fmla="*/ 448004 w 713923"/>
                  <a:gd name="connsiteY0" fmla="*/ 0 h 527150"/>
                  <a:gd name="connsiteX1" fmla="*/ 450839 w 713923"/>
                  <a:gd name="connsiteY1" fmla="*/ 0 h 527150"/>
                  <a:gd name="connsiteX2" fmla="*/ 476853 w 713923"/>
                  <a:gd name="connsiteY2" fmla="*/ 26014 h 527150"/>
                  <a:gd name="connsiteX3" fmla="*/ 483990 w 713923"/>
                  <a:gd name="connsiteY3" fmla="*/ 120771 h 527150"/>
                  <a:gd name="connsiteX4" fmla="*/ 514446 w 713923"/>
                  <a:gd name="connsiteY4" fmla="*/ 51414 h 527150"/>
                  <a:gd name="connsiteX5" fmla="*/ 540460 w 713923"/>
                  <a:gd name="connsiteY5" fmla="*/ 25400 h 527150"/>
                  <a:gd name="connsiteX6" fmla="*/ 543295 w 713923"/>
                  <a:gd name="connsiteY6" fmla="*/ 25400 h 527150"/>
                  <a:gd name="connsiteX7" fmla="*/ 569309 w 713923"/>
                  <a:gd name="connsiteY7" fmla="*/ 51414 h 527150"/>
                  <a:gd name="connsiteX8" fmla="*/ 583582 w 713923"/>
                  <a:gd name="connsiteY8" fmla="*/ 116014 h 527150"/>
                  <a:gd name="connsiteX9" fmla="*/ 668903 w 713923"/>
                  <a:gd name="connsiteY9" fmla="*/ 60920 h 527150"/>
                  <a:gd name="connsiteX10" fmla="*/ 652308 w 713923"/>
                  <a:gd name="connsiteY10" fmla="*/ 173087 h 527150"/>
                  <a:gd name="connsiteX11" fmla="*/ 709382 w 713923"/>
                  <a:gd name="connsiteY11" fmla="*/ 260412 h 527150"/>
                  <a:gd name="connsiteX12" fmla="*/ 557847 w 713923"/>
                  <a:gd name="connsiteY12" fmla="*/ 492479 h 527150"/>
                  <a:gd name="connsiteX13" fmla="*/ 129916 w 713923"/>
                  <a:gd name="connsiteY13" fmla="*/ 487723 h 527150"/>
                  <a:gd name="connsiteX14" fmla="*/ 2172 w 713923"/>
                  <a:gd name="connsiteY14" fmla="*/ 272306 h 527150"/>
                  <a:gd name="connsiteX15" fmla="*/ 49787 w 713923"/>
                  <a:gd name="connsiteY15" fmla="*/ 147548 h 527150"/>
                  <a:gd name="connsiteX16" fmla="*/ 54544 w 713923"/>
                  <a:gd name="connsiteY16" fmla="*/ 68844 h 527150"/>
                  <a:gd name="connsiteX17" fmla="*/ 123682 w 713923"/>
                  <a:gd name="connsiteY17" fmla="*/ 116014 h 527150"/>
                  <a:gd name="connsiteX18" fmla="*/ 144622 w 713923"/>
                  <a:gd name="connsiteY18" fmla="*/ 48239 h 527150"/>
                  <a:gd name="connsiteX19" fmla="*/ 170636 w 713923"/>
                  <a:gd name="connsiteY19" fmla="*/ 22225 h 527150"/>
                  <a:gd name="connsiteX20" fmla="*/ 173471 w 713923"/>
                  <a:gd name="connsiteY20" fmla="*/ 22225 h 527150"/>
                  <a:gd name="connsiteX21" fmla="*/ 199485 w 713923"/>
                  <a:gd name="connsiteY21" fmla="*/ 48239 h 527150"/>
                  <a:gd name="connsiteX22" fmla="*/ 211380 w 713923"/>
                  <a:gd name="connsiteY22" fmla="*/ 118392 h 527150"/>
                  <a:gd name="connsiteX23" fmla="*/ 237078 w 713923"/>
                  <a:gd name="connsiteY23" fmla="*/ 67797 h 527150"/>
                  <a:gd name="connsiteX24" fmla="*/ 263092 w 713923"/>
                  <a:gd name="connsiteY24" fmla="*/ 41783 h 527150"/>
                  <a:gd name="connsiteX25" fmla="*/ 265927 w 713923"/>
                  <a:gd name="connsiteY25" fmla="*/ 41783 h 527150"/>
                  <a:gd name="connsiteX26" fmla="*/ 291941 w 713923"/>
                  <a:gd name="connsiteY26" fmla="*/ 67797 h 527150"/>
                  <a:gd name="connsiteX27" fmla="*/ 306215 w 713923"/>
                  <a:gd name="connsiteY27" fmla="*/ 125529 h 527150"/>
                  <a:gd name="connsiteX28" fmla="*/ 329534 w 713923"/>
                  <a:gd name="connsiteY28" fmla="*/ 41889 h 527150"/>
                  <a:gd name="connsiteX29" fmla="*/ 355548 w 713923"/>
                  <a:gd name="connsiteY29" fmla="*/ 15875 h 527150"/>
                  <a:gd name="connsiteX30" fmla="*/ 358383 w 713923"/>
                  <a:gd name="connsiteY30" fmla="*/ 15875 h 527150"/>
                  <a:gd name="connsiteX31" fmla="*/ 384397 w 713923"/>
                  <a:gd name="connsiteY31" fmla="*/ 41889 h 527150"/>
                  <a:gd name="connsiteX32" fmla="*/ 396292 w 713923"/>
                  <a:gd name="connsiteY32" fmla="*/ 106499 h 527150"/>
                  <a:gd name="connsiteX33" fmla="*/ 421990 w 713923"/>
                  <a:gd name="connsiteY33" fmla="*/ 26014 h 527150"/>
                  <a:gd name="connsiteX34" fmla="*/ 448004 w 713923"/>
                  <a:gd name="connsiteY34" fmla="*/ 0 h 527150"/>
                  <a:gd name="connsiteX0" fmla="*/ 446552 w 712471"/>
                  <a:gd name="connsiteY0" fmla="*/ 0 h 527150"/>
                  <a:gd name="connsiteX1" fmla="*/ 449387 w 712471"/>
                  <a:gd name="connsiteY1" fmla="*/ 0 h 527150"/>
                  <a:gd name="connsiteX2" fmla="*/ 475401 w 712471"/>
                  <a:gd name="connsiteY2" fmla="*/ 26014 h 527150"/>
                  <a:gd name="connsiteX3" fmla="*/ 482538 w 712471"/>
                  <a:gd name="connsiteY3" fmla="*/ 120771 h 527150"/>
                  <a:gd name="connsiteX4" fmla="*/ 512994 w 712471"/>
                  <a:gd name="connsiteY4" fmla="*/ 51414 h 527150"/>
                  <a:gd name="connsiteX5" fmla="*/ 539008 w 712471"/>
                  <a:gd name="connsiteY5" fmla="*/ 25400 h 527150"/>
                  <a:gd name="connsiteX6" fmla="*/ 541843 w 712471"/>
                  <a:gd name="connsiteY6" fmla="*/ 25400 h 527150"/>
                  <a:gd name="connsiteX7" fmla="*/ 567857 w 712471"/>
                  <a:gd name="connsiteY7" fmla="*/ 51414 h 527150"/>
                  <a:gd name="connsiteX8" fmla="*/ 582130 w 712471"/>
                  <a:gd name="connsiteY8" fmla="*/ 116014 h 527150"/>
                  <a:gd name="connsiteX9" fmla="*/ 667451 w 712471"/>
                  <a:gd name="connsiteY9" fmla="*/ 60920 h 527150"/>
                  <a:gd name="connsiteX10" fmla="*/ 650856 w 712471"/>
                  <a:gd name="connsiteY10" fmla="*/ 173087 h 527150"/>
                  <a:gd name="connsiteX11" fmla="*/ 707930 w 712471"/>
                  <a:gd name="connsiteY11" fmla="*/ 260412 h 527150"/>
                  <a:gd name="connsiteX12" fmla="*/ 556395 w 712471"/>
                  <a:gd name="connsiteY12" fmla="*/ 492479 h 527150"/>
                  <a:gd name="connsiteX13" fmla="*/ 128464 w 712471"/>
                  <a:gd name="connsiteY13" fmla="*/ 487723 h 527150"/>
                  <a:gd name="connsiteX14" fmla="*/ 720 w 712471"/>
                  <a:gd name="connsiteY14" fmla="*/ 272306 h 527150"/>
                  <a:gd name="connsiteX15" fmla="*/ 48335 w 712471"/>
                  <a:gd name="connsiteY15" fmla="*/ 147548 h 527150"/>
                  <a:gd name="connsiteX16" fmla="*/ 53092 w 712471"/>
                  <a:gd name="connsiteY16" fmla="*/ 68844 h 527150"/>
                  <a:gd name="connsiteX17" fmla="*/ 122230 w 712471"/>
                  <a:gd name="connsiteY17" fmla="*/ 116014 h 527150"/>
                  <a:gd name="connsiteX18" fmla="*/ 143170 w 712471"/>
                  <a:gd name="connsiteY18" fmla="*/ 48239 h 527150"/>
                  <a:gd name="connsiteX19" fmla="*/ 169184 w 712471"/>
                  <a:gd name="connsiteY19" fmla="*/ 22225 h 527150"/>
                  <a:gd name="connsiteX20" fmla="*/ 172019 w 712471"/>
                  <a:gd name="connsiteY20" fmla="*/ 22225 h 527150"/>
                  <a:gd name="connsiteX21" fmla="*/ 198033 w 712471"/>
                  <a:gd name="connsiteY21" fmla="*/ 48239 h 527150"/>
                  <a:gd name="connsiteX22" fmla="*/ 209928 w 712471"/>
                  <a:gd name="connsiteY22" fmla="*/ 118392 h 527150"/>
                  <a:gd name="connsiteX23" fmla="*/ 235626 w 712471"/>
                  <a:gd name="connsiteY23" fmla="*/ 67797 h 527150"/>
                  <a:gd name="connsiteX24" fmla="*/ 261640 w 712471"/>
                  <a:gd name="connsiteY24" fmla="*/ 41783 h 527150"/>
                  <a:gd name="connsiteX25" fmla="*/ 264475 w 712471"/>
                  <a:gd name="connsiteY25" fmla="*/ 41783 h 527150"/>
                  <a:gd name="connsiteX26" fmla="*/ 290489 w 712471"/>
                  <a:gd name="connsiteY26" fmla="*/ 67797 h 527150"/>
                  <a:gd name="connsiteX27" fmla="*/ 304763 w 712471"/>
                  <a:gd name="connsiteY27" fmla="*/ 125529 h 527150"/>
                  <a:gd name="connsiteX28" fmla="*/ 328082 w 712471"/>
                  <a:gd name="connsiteY28" fmla="*/ 41889 h 527150"/>
                  <a:gd name="connsiteX29" fmla="*/ 354096 w 712471"/>
                  <a:gd name="connsiteY29" fmla="*/ 15875 h 527150"/>
                  <a:gd name="connsiteX30" fmla="*/ 356931 w 712471"/>
                  <a:gd name="connsiteY30" fmla="*/ 15875 h 527150"/>
                  <a:gd name="connsiteX31" fmla="*/ 382945 w 712471"/>
                  <a:gd name="connsiteY31" fmla="*/ 41889 h 527150"/>
                  <a:gd name="connsiteX32" fmla="*/ 394840 w 712471"/>
                  <a:gd name="connsiteY32" fmla="*/ 106499 h 527150"/>
                  <a:gd name="connsiteX33" fmla="*/ 420538 w 712471"/>
                  <a:gd name="connsiteY33" fmla="*/ 26014 h 527150"/>
                  <a:gd name="connsiteX34" fmla="*/ 446552 w 712471"/>
                  <a:gd name="connsiteY34" fmla="*/ 0 h 527150"/>
                  <a:gd name="connsiteX0" fmla="*/ 446027 w 711946"/>
                  <a:gd name="connsiteY0" fmla="*/ 0 h 519467"/>
                  <a:gd name="connsiteX1" fmla="*/ 448862 w 711946"/>
                  <a:gd name="connsiteY1" fmla="*/ 0 h 519467"/>
                  <a:gd name="connsiteX2" fmla="*/ 474876 w 711946"/>
                  <a:gd name="connsiteY2" fmla="*/ 26014 h 519467"/>
                  <a:gd name="connsiteX3" fmla="*/ 482013 w 711946"/>
                  <a:gd name="connsiteY3" fmla="*/ 120771 h 519467"/>
                  <a:gd name="connsiteX4" fmla="*/ 512469 w 711946"/>
                  <a:gd name="connsiteY4" fmla="*/ 51414 h 519467"/>
                  <a:gd name="connsiteX5" fmla="*/ 538483 w 711946"/>
                  <a:gd name="connsiteY5" fmla="*/ 25400 h 519467"/>
                  <a:gd name="connsiteX6" fmla="*/ 541318 w 711946"/>
                  <a:gd name="connsiteY6" fmla="*/ 25400 h 519467"/>
                  <a:gd name="connsiteX7" fmla="*/ 567332 w 711946"/>
                  <a:gd name="connsiteY7" fmla="*/ 51414 h 519467"/>
                  <a:gd name="connsiteX8" fmla="*/ 581605 w 711946"/>
                  <a:gd name="connsiteY8" fmla="*/ 116014 h 519467"/>
                  <a:gd name="connsiteX9" fmla="*/ 666926 w 711946"/>
                  <a:gd name="connsiteY9" fmla="*/ 60920 h 519467"/>
                  <a:gd name="connsiteX10" fmla="*/ 650331 w 711946"/>
                  <a:gd name="connsiteY10" fmla="*/ 173087 h 519467"/>
                  <a:gd name="connsiteX11" fmla="*/ 707405 w 711946"/>
                  <a:gd name="connsiteY11" fmla="*/ 260412 h 519467"/>
                  <a:gd name="connsiteX12" fmla="*/ 555870 w 711946"/>
                  <a:gd name="connsiteY12" fmla="*/ 492479 h 519467"/>
                  <a:gd name="connsiteX13" fmla="*/ 127939 w 711946"/>
                  <a:gd name="connsiteY13" fmla="*/ 487723 h 519467"/>
                  <a:gd name="connsiteX14" fmla="*/ 195 w 711946"/>
                  <a:gd name="connsiteY14" fmla="*/ 250896 h 519467"/>
                  <a:gd name="connsiteX15" fmla="*/ 47810 w 711946"/>
                  <a:gd name="connsiteY15" fmla="*/ 147548 h 519467"/>
                  <a:gd name="connsiteX16" fmla="*/ 52567 w 711946"/>
                  <a:gd name="connsiteY16" fmla="*/ 68844 h 519467"/>
                  <a:gd name="connsiteX17" fmla="*/ 121705 w 711946"/>
                  <a:gd name="connsiteY17" fmla="*/ 116014 h 519467"/>
                  <a:gd name="connsiteX18" fmla="*/ 142645 w 711946"/>
                  <a:gd name="connsiteY18" fmla="*/ 48239 h 519467"/>
                  <a:gd name="connsiteX19" fmla="*/ 168659 w 711946"/>
                  <a:gd name="connsiteY19" fmla="*/ 22225 h 519467"/>
                  <a:gd name="connsiteX20" fmla="*/ 171494 w 711946"/>
                  <a:gd name="connsiteY20" fmla="*/ 22225 h 519467"/>
                  <a:gd name="connsiteX21" fmla="*/ 197508 w 711946"/>
                  <a:gd name="connsiteY21" fmla="*/ 48239 h 519467"/>
                  <a:gd name="connsiteX22" fmla="*/ 209403 w 711946"/>
                  <a:gd name="connsiteY22" fmla="*/ 118392 h 519467"/>
                  <a:gd name="connsiteX23" fmla="*/ 235101 w 711946"/>
                  <a:gd name="connsiteY23" fmla="*/ 67797 h 519467"/>
                  <a:gd name="connsiteX24" fmla="*/ 261115 w 711946"/>
                  <a:gd name="connsiteY24" fmla="*/ 41783 h 519467"/>
                  <a:gd name="connsiteX25" fmla="*/ 263950 w 711946"/>
                  <a:gd name="connsiteY25" fmla="*/ 41783 h 519467"/>
                  <a:gd name="connsiteX26" fmla="*/ 289964 w 711946"/>
                  <a:gd name="connsiteY26" fmla="*/ 67797 h 519467"/>
                  <a:gd name="connsiteX27" fmla="*/ 304238 w 711946"/>
                  <a:gd name="connsiteY27" fmla="*/ 125529 h 519467"/>
                  <a:gd name="connsiteX28" fmla="*/ 327557 w 711946"/>
                  <a:gd name="connsiteY28" fmla="*/ 41889 h 519467"/>
                  <a:gd name="connsiteX29" fmla="*/ 353571 w 711946"/>
                  <a:gd name="connsiteY29" fmla="*/ 15875 h 519467"/>
                  <a:gd name="connsiteX30" fmla="*/ 356406 w 711946"/>
                  <a:gd name="connsiteY30" fmla="*/ 15875 h 519467"/>
                  <a:gd name="connsiteX31" fmla="*/ 382420 w 711946"/>
                  <a:gd name="connsiteY31" fmla="*/ 41889 h 519467"/>
                  <a:gd name="connsiteX32" fmla="*/ 394315 w 711946"/>
                  <a:gd name="connsiteY32" fmla="*/ 106499 h 519467"/>
                  <a:gd name="connsiteX33" fmla="*/ 420013 w 711946"/>
                  <a:gd name="connsiteY33" fmla="*/ 26014 h 519467"/>
                  <a:gd name="connsiteX34" fmla="*/ 446027 w 711946"/>
                  <a:gd name="connsiteY34" fmla="*/ 0 h 519467"/>
                  <a:gd name="connsiteX0" fmla="*/ 447297 w 713216"/>
                  <a:gd name="connsiteY0" fmla="*/ 0 h 519467"/>
                  <a:gd name="connsiteX1" fmla="*/ 450132 w 713216"/>
                  <a:gd name="connsiteY1" fmla="*/ 0 h 519467"/>
                  <a:gd name="connsiteX2" fmla="*/ 476146 w 713216"/>
                  <a:gd name="connsiteY2" fmla="*/ 26014 h 519467"/>
                  <a:gd name="connsiteX3" fmla="*/ 483283 w 713216"/>
                  <a:gd name="connsiteY3" fmla="*/ 120771 h 519467"/>
                  <a:gd name="connsiteX4" fmla="*/ 513739 w 713216"/>
                  <a:gd name="connsiteY4" fmla="*/ 51414 h 519467"/>
                  <a:gd name="connsiteX5" fmla="*/ 539753 w 713216"/>
                  <a:gd name="connsiteY5" fmla="*/ 25400 h 519467"/>
                  <a:gd name="connsiteX6" fmla="*/ 542588 w 713216"/>
                  <a:gd name="connsiteY6" fmla="*/ 25400 h 519467"/>
                  <a:gd name="connsiteX7" fmla="*/ 568602 w 713216"/>
                  <a:gd name="connsiteY7" fmla="*/ 51414 h 519467"/>
                  <a:gd name="connsiteX8" fmla="*/ 582875 w 713216"/>
                  <a:gd name="connsiteY8" fmla="*/ 116014 h 519467"/>
                  <a:gd name="connsiteX9" fmla="*/ 668196 w 713216"/>
                  <a:gd name="connsiteY9" fmla="*/ 60920 h 519467"/>
                  <a:gd name="connsiteX10" fmla="*/ 651601 w 713216"/>
                  <a:gd name="connsiteY10" fmla="*/ 173087 h 519467"/>
                  <a:gd name="connsiteX11" fmla="*/ 708675 w 713216"/>
                  <a:gd name="connsiteY11" fmla="*/ 260412 h 519467"/>
                  <a:gd name="connsiteX12" fmla="*/ 557140 w 713216"/>
                  <a:gd name="connsiteY12" fmla="*/ 492479 h 519467"/>
                  <a:gd name="connsiteX13" fmla="*/ 129209 w 713216"/>
                  <a:gd name="connsiteY13" fmla="*/ 487723 h 519467"/>
                  <a:gd name="connsiteX14" fmla="*/ 1465 w 713216"/>
                  <a:gd name="connsiteY14" fmla="*/ 250896 h 519467"/>
                  <a:gd name="connsiteX15" fmla="*/ 49080 w 713216"/>
                  <a:gd name="connsiteY15" fmla="*/ 147548 h 519467"/>
                  <a:gd name="connsiteX16" fmla="*/ 53837 w 713216"/>
                  <a:gd name="connsiteY16" fmla="*/ 68844 h 519467"/>
                  <a:gd name="connsiteX17" fmla="*/ 122975 w 713216"/>
                  <a:gd name="connsiteY17" fmla="*/ 116014 h 519467"/>
                  <a:gd name="connsiteX18" fmla="*/ 143915 w 713216"/>
                  <a:gd name="connsiteY18" fmla="*/ 48239 h 519467"/>
                  <a:gd name="connsiteX19" fmla="*/ 169929 w 713216"/>
                  <a:gd name="connsiteY19" fmla="*/ 22225 h 519467"/>
                  <a:gd name="connsiteX20" fmla="*/ 172764 w 713216"/>
                  <a:gd name="connsiteY20" fmla="*/ 22225 h 519467"/>
                  <a:gd name="connsiteX21" fmla="*/ 198778 w 713216"/>
                  <a:gd name="connsiteY21" fmla="*/ 48239 h 519467"/>
                  <a:gd name="connsiteX22" fmla="*/ 210673 w 713216"/>
                  <a:gd name="connsiteY22" fmla="*/ 118392 h 519467"/>
                  <a:gd name="connsiteX23" fmla="*/ 236371 w 713216"/>
                  <a:gd name="connsiteY23" fmla="*/ 67797 h 519467"/>
                  <a:gd name="connsiteX24" fmla="*/ 262385 w 713216"/>
                  <a:gd name="connsiteY24" fmla="*/ 41783 h 519467"/>
                  <a:gd name="connsiteX25" fmla="*/ 265220 w 713216"/>
                  <a:gd name="connsiteY25" fmla="*/ 41783 h 519467"/>
                  <a:gd name="connsiteX26" fmla="*/ 291234 w 713216"/>
                  <a:gd name="connsiteY26" fmla="*/ 67797 h 519467"/>
                  <a:gd name="connsiteX27" fmla="*/ 305508 w 713216"/>
                  <a:gd name="connsiteY27" fmla="*/ 125529 h 519467"/>
                  <a:gd name="connsiteX28" fmla="*/ 328827 w 713216"/>
                  <a:gd name="connsiteY28" fmla="*/ 41889 h 519467"/>
                  <a:gd name="connsiteX29" fmla="*/ 354841 w 713216"/>
                  <a:gd name="connsiteY29" fmla="*/ 15875 h 519467"/>
                  <a:gd name="connsiteX30" fmla="*/ 357676 w 713216"/>
                  <a:gd name="connsiteY30" fmla="*/ 15875 h 519467"/>
                  <a:gd name="connsiteX31" fmla="*/ 383690 w 713216"/>
                  <a:gd name="connsiteY31" fmla="*/ 41889 h 519467"/>
                  <a:gd name="connsiteX32" fmla="*/ 395585 w 713216"/>
                  <a:gd name="connsiteY32" fmla="*/ 106499 h 519467"/>
                  <a:gd name="connsiteX33" fmla="*/ 421283 w 713216"/>
                  <a:gd name="connsiteY33" fmla="*/ 26014 h 519467"/>
                  <a:gd name="connsiteX34" fmla="*/ 447297 w 713216"/>
                  <a:gd name="connsiteY34" fmla="*/ 0 h 519467"/>
                  <a:gd name="connsiteX0" fmla="*/ 447641 w 713560"/>
                  <a:gd name="connsiteY0" fmla="*/ 0 h 521197"/>
                  <a:gd name="connsiteX1" fmla="*/ 450476 w 713560"/>
                  <a:gd name="connsiteY1" fmla="*/ 0 h 521197"/>
                  <a:gd name="connsiteX2" fmla="*/ 476490 w 713560"/>
                  <a:gd name="connsiteY2" fmla="*/ 26014 h 521197"/>
                  <a:gd name="connsiteX3" fmla="*/ 483627 w 713560"/>
                  <a:gd name="connsiteY3" fmla="*/ 120771 h 521197"/>
                  <a:gd name="connsiteX4" fmla="*/ 514083 w 713560"/>
                  <a:gd name="connsiteY4" fmla="*/ 51414 h 521197"/>
                  <a:gd name="connsiteX5" fmla="*/ 540097 w 713560"/>
                  <a:gd name="connsiteY5" fmla="*/ 25400 h 521197"/>
                  <a:gd name="connsiteX6" fmla="*/ 542932 w 713560"/>
                  <a:gd name="connsiteY6" fmla="*/ 25400 h 521197"/>
                  <a:gd name="connsiteX7" fmla="*/ 568946 w 713560"/>
                  <a:gd name="connsiteY7" fmla="*/ 51414 h 521197"/>
                  <a:gd name="connsiteX8" fmla="*/ 583219 w 713560"/>
                  <a:gd name="connsiteY8" fmla="*/ 116014 h 521197"/>
                  <a:gd name="connsiteX9" fmla="*/ 668540 w 713560"/>
                  <a:gd name="connsiteY9" fmla="*/ 60920 h 521197"/>
                  <a:gd name="connsiteX10" fmla="*/ 651945 w 713560"/>
                  <a:gd name="connsiteY10" fmla="*/ 173087 h 521197"/>
                  <a:gd name="connsiteX11" fmla="*/ 709019 w 713560"/>
                  <a:gd name="connsiteY11" fmla="*/ 260412 h 521197"/>
                  <a:gd name="connsiteX12" fmla="*/ 557484 w 713560"/>
                  <a:gd name="connsiteY12" fmla="*/ 492479 h 521197"/>
                  <a:gd name="connsiteX13" fmla="*/ 129553 w 713560"/>
                  <a:gd name="connsiteY13" fmla="*/ 487723 h 521197"/>
                  <a:gd name="connsiteX14" fmla="*/ 1809 w 713560"/>
                  <a:gd name="connsiteY14" fmla="*/ 250896 h 521197"/>
                  <a:gd name="connsiteX15" fmla="*/ 49424 w 713560"/>
                  <a:gd name="connsiteY15" fmla="*/ 147548 h 521197"/>
                  <a:gd name="connsiteX16" fmla="*/ 54181 w 713560"/>
                  <a:gd name="connsiteY16" fmla="*/ 68844 h 521197"/>
                  <a:gd name="connsiteX17" fmla="*/ 123319 w 713560"/>
                  <a:gd name="connsiteY17" fmla="*/ 116014 h 521197"/>
                  <a:gd name="connsiteX18" fmla="*/ 144259 w 713560"/>
                  <a:gd name="connsiteY18" fmla="*/ 48239 h 521197"/>
                  <a:gd name="connsiteX19" fmla="*/ 170273 w 713560"/>
                  <a:gd name="connsiteY19" fmla="*/ 22225 h 521197"/>
                  <a:gd name="connsiteX20" fmla="*/ 173108 w 713560"/>
                  <a:gd name="connsiteY20" fmla="*/ 22225 h 521197"/>
                  <a:gd name="connsiteX21" fmla="*/ 199122 w 713560"/>
                  <a:gd name="connsiteY21" fmla="*/ 48239 h 521197"/>
                  <a:gd name="connsiteX22" fmla="*/ 211017 w 713560"/>
                  <a:gd name="connsiteY22" fmla="*/ 118392 h 521197"/>
                  <a:gd name="connsiteX23" fmla="*/ 236715 w 713560"/>
                  <a:gd name="connsiteY23" fmla="*/ 67797 h 521197"/>
                  <a:gd name="connsiteX24" fmla="*/ 262729 w 713560"/>
                  <a:gd name="connsiteY24" fmla="*/ 41783 h 521197"/>
                  <a:gd name="connsiteX25" fmla="*/ 265564 w 713560"/>
                  <a:gd name="connsiteY25" fmla="*/ 41783 h 521197"/>
                  <a:gd name="connsiteX26" fmla="*/ 291578 w 713560"/>
                  <a:gd name="connsiteY26" fmla="*/ 67797 h 521197"/>
                  <a:gd name="connsiteX27" fmla="*/ 305852 w 713560"/>
                  <a:gd name="connsiteY27" fmla="*/ 125529 h 521197"/>
                  <a:gd name="connsiteX28" fmla="*/ 329171 w 713560"/>
                  <a:gd name="connsiteY28" fmla="*/ 41889 h 521197"/>
                  <a:gd name="connsiteX29" fmla="*/ 355185 w 713560"/>
                  <a:gd name="connsiteY29" fmla="*/ 15875 h 521197"/>
                  <a:gd name="connsiteX30" fmla="*/ 358020 w 713560"/>
                  <a:gd name="connsiteY30" fmla="*/ 15875 h 521197"/>
                  <a:gd name="connsiteX31" fmla="*/ 384034 w 713560"/>
                  <a:gd name="connsiteY31" fmla="*/ 41889 h 521197"/>
                  <a:gd name="connsiteX32" fmla="*/ 395929 w 713560"/>
                  <a:gd name="connsiteY32" fmla="*/ 106499 h 521197"/>
                  <a:gd name="connsiteX33" fmla="*/ 421627 w 713560"/>
                  <a:gd name="connsiteY33" fmla="*/ 26014 h 521197"/>
                  <a:gd name="connsiteX34" fmla="*/ 447641 w 713560"/>
                  <a:gd name="connsiteY34" fmla="*/ 0 h 521197"/>
                  <a:gd name="connsiteX0" fmla="*/ 447641 w 714757"/>
                  <a:gd name="connsiteY0" fmla="*/ 0 h 524902"/>
                  <a:gd name="connsiteX1" fmla="*/ 450476 w 714757"/>
                  <a:gd name="connsiteY1" fmla="*/ 0 h 524902"/>
                  <a:gd name="connsiteX2" fmla="*/ 476490 w 714757"/>
                  <a:gd name="connsiteY2" fmla="*/ 26014 h 524902"/>
                  <a:gd name="connsiteX3" fmla="*/ 483627 w 714757"/>
                  <a:gd name="connsiteY3" fmla="*/ 120771 h 524902"/>
                  <a:gd name="connsiteX4" fmla="*/ 514083 w 714757"/>
                  <a:gd name="connsiteY4" fmla="*/ 51414 h 524902"/>
                  <a:gd name="connsiteX5" fmla="*/ 540097 w 714757"/>
                  <a:gd name="connsiteY5" fmla="*/ 25400 h 524902"/>
                  <a:gd name="connsiteX6" fmla="*/ 542932 w 714757"/>
                  <a:gd name="connsiteY6" fmla="*/ 25400 h 524902"/>
                  <a:gd name="connsiteX7" fmla="*/ 568946 w 714757"/>
                  <a:gd name="connsiteY7" fmla="*/ 51414 h 524902"/>
                  <a:gd name="connsiteX8" fmla="*/ 583219 w 714757"/>
                  <a:gd name="connsiteY8" fmla="*/ 116014 h 524902"/>
                  <a:gd name="connsiteX9" fmla="*/ 668540 w 714757"/>
                  <a:gd name="connsiteY9" fmla="*/ 60920 h 524902"/>
                  <a:gd name="connsiteX10" fmla="*/ 651945 w 714757"/>
                  <a:gd name="connsiteY10" fmla="*/ 173087 h 524902"/>
                  <a:gd name="connsiteX11" fmla="*/ 709019 w 714757"/>
                  <a:gd name="connsiteY11" fmla="*/ 260412 h 524902"/>
                  <a:gd name="connsiteX12" fmla="*/ 557484 w 714757"/>
                  <a:gd name="connsiteY12" fmla="*/ 492479 h 524902"/>
                  <a:gd name="connsiteX13" fmla="*/ 129553 w 714757"/>
                  <a:gd name="connsiteY13" fmla="*/ 487723 h 524902"/>
                  <a:gd name="connsiteX14" fmla="*/ 1809 w 714757"/>
                  <a:gd name="connsiteY14" fmla="*/ 250896 h 524902"/>
                  <a:gd name="connsiteX15" fmla="*/ 49424 w 714757"/>
                  <a:gd name="connsiteY15" fmla="*/ 147548 h 524902"/>
                  <a:gd name="connsiteX16" fmla="*/ 54181 w 714757"/>
                  <a:gd name="connsiteY16" fmla="*/ 68844 h 524902"/>
                  <a:gd name="connsiteX17" fmla="*/ 123319 w 714757"/>
                  <a:gd name="connsiteY17" fmla="*/ 116014 h 524902"/>
                  <a:gd name="connsiteX18" fmla="*/ 144259 w 714757"/>
                  <a:gd name="connsiteY18" fmla="*/ 48239 h 524902"/>
                  <a:gd name="connsiteX19" fmla="*/ 170273 w 714757"/>
                  <a:gd name="connsiteY19" fmla="*/ 22225 h 524902"/>
                  <a:gd name="connsiteX20" fmla="*/ 173108 w 714757"/>
                  <a:gd name="connsiteY20" fmla="*/ 22225 h 524902"/>
                  <a:gd name="connsiteX21" fmla="*/ 199122 w 714757"/>
                  <a:gd name="connsiteY21" fmla="*/ 48239 h 524902"/>
                  <a:gd name="connsiteX22" fmla="*/ 211017 w 714757"/>
                  <a:gd name="connsiteY22" fmla="*/ 118392 h 524902"/>
                  <a:gd name="connsiteX23" fmla="*/ 236715 w 714757"/>
                  <a:gd name="connsiteY23" fmla="*/ 67797 h 524902"/>
                  <a:gd name="connsiteX24" fmla="*/ 262729 w 714757"/>
                  <a:gd name="connsiteY24" fmla="*/ 41783 h 524902"/>
                  <a:gd name="connsiteX25" fmla="*/ 265564 w 714757"/>
                  <a:gd name="connsiteY25" fmla="*/ 41783 h 524902"/>
                  <a:gd name="connsiteX26" fmla="*/ 291578 w 714757"/>
                  <a:gd name="connsiteY26" fmla="*/ 67797 h 524902"/>
                  <a:gd name="connsiteX27" fmla="*/ 305852 w 714757"/>
                  <a:gd name="connsiteY27" fmla="*/ 125529 h 524902"/>
                  <a:gd name="connsiteX28" fmla="*/ 329171 w 714757"/>
                  <a:gd name="connsiteY28" fmla="*/ 41889 h 524902"/>
                  <a:gd name="connsiteX29" fmla="*/ 355185 w 714757"/>
                  <a:gd name="connsiteY29" fmla="*/ 15875 h 524902"/>
                  <a:gd name="connsiteX30" fmla="*/ 358020 w 714757"/>
                  <a:gd name="connsiteY30" fmla="*/ 15875 h 524902"/>
                  <a:gd name="connsiteX31" fmla="*/ 384034 w 714757"/>
                  <a:gd name="connsiteY31" fmla="*/ 41889 h 524902"/>
                  <a:gd name="connsiteX32" fmla="*/ 395929 w 714757"/>
                  <a:gd name="connsiteY32" fmla="*/ 106499 h 524902"/>
                  <a:gd name="connsiteX33" fmla="*/ 421627 w 714757"/>
                  <a:gd name="connsiteY33" fmla="*/ 26014 h 524902"/>
                  <a:gd name="connsiteX34" fmla="*/ 447641 w 714757"/>
                  <a:gd name="connsiteY34" fmla="*/ 0 h 524902"/>
                  <a:gd name="connsiteX0" fmla="*/ 447641 w 699863"/>
                  <a:gd name="connsiteY0" fmla="*/ 0 h 521651"/>
                  <a:gd name="connsiteX1" fmla="*/ 450476 w 699863"/>
                  <a:gd name="connsiteY1" fmla="*/ 0 h 521651"/>
                  <a:gd name="connsiteX2" fmla="*/ 476490 w 699863"/>
                  <a:gd name="connsiteY2" fmla="*/ 26014 h 521651"/>
                  <a:gd name="connsiteX3" fmla="*/ 483627 w 699863"/>
                  <a:gd name="connsiteY3" fmla="*/ 120771 h 521651"/>
                  <a:gd name="connsiteX4" fmla="*/ 514083 w 699863"/>
                  <a:gd name="connsiteY4" fmla="*/ 51414 h 521651"/>
                  <a:gd name="connsiteX5" fmla="*/ 540097 w 699863"/>
                  <a:gd name="connsiteY5" fmla="*/ 25400 h 521651"/>
                  <a:gd name="connsiteX6" fmla="*/ 542932 w 699863"/>
                  <a:gd name="connsiteY6" fmla="*/ 25400 h 521651"/>
                  <a:gd name="connsiteX7" fmla="*/ 568946 w 699863"/>
                  <a:gd name="connsiteY7" fmla="*/ 51414 h 521651"/>
                  <a:gd name="connsiteX8" fmla="*/ 583219 w 699863"/>
                  <a:gd name="connsiteY8" fmla="*/ 116014 h 521651"/>
                  <a:gd name="connsiteX9" fmla="*/ 668540 w 699863"/>
                  <a:gd name="connsiteY9" fmla="*/ 60920 h 521651"/>
                  <a:gd name="connsiteX10" fmla="*/ 651945 w 699863"/>
                  <a:gd name="connsiteY10" fmla="*/ 173087 h 521651"/>
                  <a:gd name="connsiteX11" fmla="*/ 694745 w 699863"/>
                  <a:gd name="connsiteY11" fmla="*/ 253275 h 521651"/>
                  <a:gd name="connsiteX12" fmla="*/ 557484 w 699863"/>
                  <a:gd name="connsiteY12" fmla="*/ 492479 h 521651"/>
                  <a:gd name="connsiteX13" fmla="*/ 129553 w 699863"/>
                  <a:gd name="connsiteY13" fmla="*/ 487723 h 521651"/>
                  <a:gd name="connsiteX14" fmla="*/ 1809 w 699863"/>
                  <a:gd name="connsiteY14" fmla="*/ 250896 h 521651"/>
                  <a:gd name="connsiteX15" fmla="*/ 49424 w 699863"/>
                  <a:gd name="connsiteY15" fmla="*/ 147548 h 521651"/>
                  <a:gd name="connsiteX16" fmla="*/ 54181 w 699863"/>
                  <a:gd name="connsiteY16" fmla="*/ 68844 h 521651"/>
                  <a:gd name="connsiteX17" fmla="*/ 123319 w 699863"/>
                  <a:gd name="connsiteY17" fmla="*/ 116014 h 521651"/>
                  <a:gd name="connsiteX18" fmla="*/ 144259 w 699863"/>
                  <a:gd name="connsiteY18" fmla="*/ 48239 h 521651"/>
                  <a:gd name="connsiteX19" fmla="*/ 170273 w 699863"/>
                  <a:gd name="connsiteY19" fmla="*/ 22225 h 521651"/>
                  <a:gd name="connsiteX20" fmla="*/ 173108 w 699863"/>
                  <a:gd name="connsiteY20" fmla="*/ 22225 h 521651"/>
                  <a:gd name="connsiteX21" fmla="*/ 199122 w 699863"/>
                  <a:gd name="connsiteY21" fmla="*/ 48239 h 521651"/>
                  <a:gd name="connsiteX22" fmla="*/ 211017 w 699863"/>
                  <a:gd name="connsiteY22" fmla="*/ 118392 h 521651"/>
                  <a:gd name="connsiteX23" fmla="*/ 236715 w 699863"/>
                  <a:gd name="connsiteY23" fmla="*/ 67797 h 521651"/>
                  <a:gd name="connsiteX24" fmla="*/ 262729 w 699863"/>
                  <a:gd name="connsiteY24" fmla="*/ 41783 h 521651"/>
                  <a:gd name="connsiteX25" fmla="*/ 265564 w 699863"/>
                  <a:gd name="connsiteY25" fmla="*/ 41783 h 521651"/>
                  <a:gd name="connsiteX26" fmla="*/ 291578 w 699863"/>
                  <a:gd name="connsiteY26" fmla="*/ 67797 h 521651"/>
                  <a:gd name="connsiteX27" fmla="*/ 305852 w 699863"/>
                  <a:gd name="connsiteY27" fmla="*/ 125529 h 521651"/>
                  <a:gd name="connsiteX28" fmla="*/ 329171 w 699863"/>
                  <a:gd name="connsiteY28" fmla="*/ 41889 h 521651"/>
                  <a:gd name="connsiteX29" fmla="*/ 355185 w 699863"/>
                  <a:gd name="connsiteY29" fmla="*/ 15875 h 521651"/>
                  <a:gd name="connsiteX30" fmla="*/ 358020 w 699863"/>
                  <a:gd name="connsiteY30" fmla="*/ 15875 h 521651"/>
                  <a:gd name="connsiteX31" fmla="*/ 384034 w 699863"/>
                  <a:gd name="connsiteY31" fmla="*/ 41889 h 521651"/>
                  <a:gd name="connsiteX32" fmla="*/ 395929 w 699863"/>
                  <a:gd name="connsiteY32" fmla="*/ 106499 h 521651"/>
                  <a:gd name="connsiteX33" fmla="*/ 421627 w 699863"/>
                  <a:gd name="connsiteY33" fmla="*/ 26014 h 521651"/>
                  <a:gd name="connsiteX34" fmla="*/ 447641 w 699863"/>
                  <a:gd name="connsiteY34" fmla="*/ 0 h 521651"/>
                  <a:gd name="connsiteX0" fmla="*/ 447641 w 703000"/>
                  <a:gd name="connsiteY0" fmla="*/ 0 h 521651"/>
                  <a:gd name="connsiteX1" fmla="*/ 450476 w 703000"/>
                  <a:gd name="connsiteY1" fmla="*/ 0 h 521651"/>
                  <a:gd name="connsiteX2" fmla="*/ 476490 w 703000"/>
                  <a:gd name="connsiteY2" fmla="*/ 26014 h 521651"/>
                  <a:gd name="connsiteX3" fmla="*/ 483627 w 703000"/>
                  <a:gd name="connsiteY3" fmla="*/ 120771 h 521651"/>
                  <a:gd name="connsiteX4" fmla="*/ 514083 w 703000"/>
                  <a:gd name="connsiteY4" fmla="*/ 51414 h 521651"/>
                  <a:gd name="connsiteX5" fmla="*/ 540097 w 703000"/>
                  <a:gd name="connsiteY5" fmla="*/ 25400 h 521651"/>
                  <a:gd name="connsiteX6" fmla="*/ 542932 w 703000"/>
                  <a:gd name="connsiteY6" fmla="*/ 25400 h 521651"/>
                  <a:gd name="connsiteX7" fmla="*/ 568946 w 703000"/>
                  <a:gd name="connsiteY7" fmla="*/ 51414 h 521651"/>
                  <a:gd name="connsiteX8" fmla="*/ 583219 w 703000"/>
                  <a:gd name="connsiteY8" fmla="*/ 116014 h 521651"/>
                  <a:gd name="connsiteX9" fmla="*/ 668540 w 703000"/>
                  <a:gd name="connsiteY9" fmla="*/ 60920 h 521651"/>
                  <a:gd name="connsiteX10" fmla="*/ 651945 w 703000"/>
                  <a:gd name="connsiteY10" fmla="*/ 173087 h 521651"/>
                  <a:gd name="connsiteX11" fmla="*/ 694745 w 703000"/>
                  <a:gd name="connsiteY11" fmla="*/ 253275 h 521651"/>
                  <a:gd name="connsiteX12" fmla="*/ 557484 w 703000"/>
                  <a:gd name="connsiteY12" fmla="*/ 492479 h 521651"/>
                  <a:gd name="connsiteX13" fmla="*/ 129553 w 703000"/>
                  <a:gd name="connsiteY13" fmla="*/ 487723 h 521651"/>
                  <a:gd name="connsiteX14" fmla="*/ 1809 w 703000"/>
                  <a:gd name="connsiteY14" fmla="*/ 250896 h 521651"/>
                  <a:gd name="connsiteX15" fmla="*/ 49424 w 703000"/>
                  <a:gd name="connsiteY15" fmla="*/ 147548 h 521651"/>
                  <a:gd name="connsiteX16" fmla="*/ 54181 w 703000"/>
                  <a:gd name="connsiteY16" fmla="*/ 68844 h 521651"/>
                  <a:gd name="connsiteX17" fmla="*/ 123319 w 703000"/>
                  <a:gd name="connsiteY17" fmla="*/ 116014 h 521651"/>
                  <a:gd name="connsiteX18" fmla="*/ 144259 w 703000"/>
                  <a:gd name="connsiteY18" fmla="*/ 48239 h 521651"/>
                  <a:gd name="connsiteX19" fmla="*/ 170273 w 703000"/>
                  <a:gd name="connsiteY19" fmla="*/ 22225 h 521651"/>
                  <a:gd name="connsiteX20" fmla="*/ 173108 w 703000"/>
                  <a:gd name="connsiteY20" fmla="*/ 22225 h 521651"/>
                  <a:gd name="connsiteX21" fmla="*/ 199122 w 703000"/>
                  <a:gd name="connsiteY21" fmla="*/ 48239 h 521651"/>
                  <a:gd name="connsiteX22" fmla="*/ 211017 w 703000"/>
                  <a:gd name="connsiteY22" fmla="*/ 118392 h 521651"/>
                  <a:gd name="connsiteX23" fmla="*/ 236715 w 703000"/>
                  <a:gd name="connsiteY23" fmla="*/ 67797 h 521651"/>
                  <a:gd name="connsiteX24" fmla="*/ 262729 w 703000"/>
                  <a:gd name="connsiteY24" fmla="*/ 41783 h 521651"/>
                  <a:gd name="connsiteX25" fmla="*/ 265564 w 703000"/>
                  <a:gd name="connsiteY25" fmla="*/ 41783 h 521651"/>
                  <a:gd name="connsiteX26" fmla="*/ 291578 w 703000"/>
                  <a:gd name="connsiteY26" fmla="*/ 67797 h 521651"/>
                  <a:gd name="connsiteX27" fmla="*/ 305852 w 703000"/>
                  <a:gd name="connsiteY27" fmla="*/ 125529 h 521651"/>
                  <a:gd name="connsiteX28" fmla="*/ 329171 w 703000"/>
                  <a:gd name="connsiteY28" fmla="*/ 41889 h 521651"/>
                  <a:gd name="connsiteX29" fmla="*/ 355185 w 703000"/>
                  <a:gd name="connsiteY29" fmla="*/ 15875 h 521651"/>
                  <a:gd name="connsiteX30" fmla="*/ 358020 w 703000"/>
                  <a:gd name="connsiteY30" fmla="*/ 15875 h 521651"/>
                  <a:gd name="connsiteX31" fmla="*/ 384034 w 703000"/>
                  <a:gd name="connsiteY31" fmla="*/ 41889 h 521651"/>
                  <a:gd name="connsiteX32" fmla="*/ 395929 w 703000"/>
                  <a:gd name="connsiteY32" fmla="*/ 106499 h 521651"/>
                  <a:gd name="connsiteX33" fmla="*/ 421627 w 703000"/>
                  <a:gd name="connsiteY33" fmla="*/ 26014 h 521651"/>
                  <a:gd name="connsiteX34" fmla="*/ 447641 w 703000"/>
                  <a:gd name="connsiteY34" fmla="*/ 0 h 521651"/>
                  <a:gd name="connsiteX0" fmla="*/ 447641 w 704935"/>
                  <a:gd name="connsiteY0" fmla="*/ 0 h 525376"/>
                  <a:gd name="connsiteX1" fmla="*/ 450476 w 704935"/>
                  <a:gd name="connsiteY1" fmla="*/ 0 h 525376"/>
                  <a:gd name="connsiteX2" fmla="*/ 476490 w 704935"/>
                  <a:gd name="connsiteY2" fmla="*/ 26014 h 525376"/>
                  <a:gd name="connsiteX3" fmla="*/ 483627 w 704935"/>
                  <a:gd name="connsiteY3" fmla="*/ 120771 h 525376"/>
                  <a:gd name="connsiteX4" fmla="*/ 514083 w 704935"/>
                  <a:gd name="connsiteY4" fmla="*/ 51414 h 525376"/>
                  <a:gd name="connsiteX5" fmla="*/ 540097 w 704935"/>
                  <a:gd name="connsiteY5" fmla="*/ 25400 h 525376"/>
                  <a:gd name="connsiteX6" fmla="*/ 542932 w 704935"/>
                  <a:gd name="connsiteY6" fmla="*/ 25400 h 525376"/>
                  <a:gd name="connsiteX7" fmla="*/ 568946 w 704935"/>
                  <a:gd name="connsiteY7" fmla="*/ 51414 h 525376"/>
                  <a:gd name="connsiteX8" fmla="*/ 583219 w 704935"/>
                  <a:gd name="connsiteY8" fmla="*/ 116014 h 525376"/>
                  <a:gd name="connsiteX9" fmla="*/ 668540 w 704935"/>
                  <a:gd name="connsiteY9" fmla="*/ 60920 h 525376"/>
                  <a:gd name="connsiteX10" fmla="*/ 651945 w 704935"/>
                  <a:gd name="connsiteY10" fmla="*/ 173087 h 525376"/>
                  <a:gd name="connsiteX11" fmla="*/ 694745 w 704935"/>
                  <a:gd name="connsiteY11" fmla="*/ 253275 h 525376"/>
                  <a:gd name="connsiteX12" fmla="*/ 557484 w 704935"/>
                  <a:gd name="connsiteY12" fmla="*/ 492479 h 525376"/>
                  <a:gd name="connsiteX13" fmla="*/ 129553 w 704935"/>
                  <a:gd name="connsiteY13" fmla="*/ 487723 h 525376"/>
                  <a:gd name="connsiteX14" fmla="*/ 1809 w 704935"/>
                  <a:gd name="connsiteY14" fmla="*/ 250896 h 525376"/>
                  <a:gd name="connsiteX15" fmla="*/ 49424 w 704935"/>
                  <a:gd name="connsiteY15" fmla="*/ 147548 h 525376"/>
                  <a:gd name="connsiteX16" fmla="*/ 54181 w 704935"/>
                  <a:gd name="connsiteY16" fmla="*/ 68844 h 525376"/>
                  <a:gd name="connsiteX17" fmla="*/ 123319 w 704935"/>
                  <a:gd name="connsiteY17" fmla="*/ 116014 h 525376"/>
                  <a:gd name="connsiteX18" fmla="*/ 144259 w 704935"/>
                  <a:gd name="connsiteY18" fmla="*/ 48239 h 525376"/>
                  <a:gd name="connsiteX19" fmla="*/ 170273 w 704935"/>
                  <a:gd name="connsiteY19" fmla="*/ 22225 h 525376"/>
                  <a:gd name="connsiteX20" fmla="*/ 173108 w 704935"/>
                  <a:gd name="connsiteY20" fmla="*/ 22225 h 525376"/>
                  <a:gd name="connsiteX21" fmla="*/ 199122 w 704935"/>
                  <a:gd name="connsiteY21" fmla="*/ 48239 h 525376"/>
                  <a:gd name="connsiteX22" fmla="*/ 211017 w 704935"/>
                  <a:gd name="connsiteY22" fmla="*/ 118392 h 525376"/>
                  <a:gd name="connsiteX23" fmla="*/ 236715 w 704935"/>
                  <a:gd name="connsiteY23" fmla="*/ 67797 h 525376"/>
                  <a:gd name="connsiteX24" fmla="*/ 262729 w 704935"/>
                  <a:gd name="connsiteY24" fmla="*/ 41783 h 525376"/>
                  <a:gd name="connsiteX25" fmla="*/ 265564 w 704935"/>
                  <a:gd name="connsiteY25" fmla="*/ 41783 h 525376"/>
                  <a:gd name="connsiteX26" fmla="*/ 291578 w 704935"/>
                  <a:gd name="connsiteY26" fmla="*/ 67797 h 525376"/>
                  <a:gd name="connsiteX27" fmla="*/ 305852 w 704935"/>
                  <a:gd name="connsiteY27" fmla="*/ 125529 h 525376"/>
                  <a:gd name="connsiteX28" fmla="*/ 329171 w 704935"/>
                  <a:gd name="connsiteY28" fmla="*/ 41889 h 525376"/>
                  <a:gd name="connsiteX29" fmla="*/ 355185 w 704935"/>
                  <a:gd name="connsiteY29" fmla="*/ 15875 h 525376"/>
                  <a:gd name="connsiteX30" fmla="*/ 358020 w 704935"/>
                  <a:gd name="connsiteY30" fmla="*/ 15875 h 525376"/>
                  <a:gd name="connsiteX31" fmla="*/ 384034 w 704935"/>
                  <a:gd name="connsiteY31" fmla="*/ 41889 h 525376"/>
                  <a:gd name="connsiteX32" fmla="*/ 395929 w 704935"/>
                  <a:gd name="connsiteY32" fmla="*/ 106499 h 525376"/>
                  <a:gd name="connsiteX33" fmla="*/ 421627 w 704935"/>
                  <a:gd name="connsiteY33" fmla="*/ 26014 h 525376"/>
                  <a:gd name="connsiteX34" fmla="*/ 447641 w 704935"/>
                  <a:gd name="connsiteY34" fmla="*/ 0 h 525376"/>
                  <a:gd name="connsiteX0" fmla="*/ 447143 w 699343"/>
                  <a:gd name="connsiteY0" fmla="*/ 0 h 545849"/>
                  <a:gd name="connsiteX1" fmla="*/ 449978 w 699343"/>
                  <a:gd name="connsiteY1" fmla="*/ 0 h 545849"/>
                  <a:gd name="connsiteX2" fmla="*/ 475992 w 699343"/>
                  <a:gd name="connsiteY2" fmla="*/ 26014 h 545849"/>
                  <a:gd name="connsiteX3" fmla="*/ 483129 w 699343"/>
                  <a:gd name="connsiteY3" fmla="*/ 120771 h 545849"/>
                  <a:gd name="connsiteX4" fmla="*/ 513585 w 699343"/>
                  <a:gd name="connsiteY4" fmla="*/ 51414 h 545849"/>
                  <a:gd name="connsiteX5" fmla="*/ 539599 w 699343"/>
                  <a:gd name="connsiteY5" fmla="*/ 25400 h 545849"/>
                  <a:gd name="connsiteX6" fmla="*/ 542434 w 699343"/>
                  <a:gd name="connsiteY6" fmla="*/ 25400 h 545849"/>
                  <a:gd name="connsiteX7" fmla="*/ 568448 w 699343"/>
                  <a:gd name="connsiteY7" fmla="*/ 51414 h 545849"/>
                  <a:gd name="connsiteX8" fmla="*/ 582721 w 699343"/>
                  <a:gd name="connsiteY8" fmla="*/ 116014 h 545849"/>
                  <a:gd name="connsiteX9" fmla="*/ 668042 w 699343"/>
                  <a:gd name="connsiteY9" fmla="*/ 60920 h 545849"/>
                  <a:gd name="connsiteX10" fmla="*/ 651447 w 699343"/>
                  <a:gd name="connsiteY10" fmla="*/ 173087 h 545849"/>
                  <a:gd name="connsiteX11" fmla="*/ 694247 w 699343"/>
                  <a:gd name="connsiteY11" fmla="*/ 253275 h 545849"/>
                  <a:gd name="connsiteX12" fmla="*/ 514165 w 699343"/>
                  <a:gd name="connsiteY12" fmla="*/ 523405 h 545849"/>
                  <a:gd name="connsiteX13" fmla="*/ 129055 w 699343"/>
                  <a:gd name="connsiteY13" fmla="*/ 487723 h 545849"/>
                  <a:gd name="connsiteX14" fmla="*/ 1311 w 699343"/>
                  <a:gd name="connsiteY14" fmla="*/ 250896 h 545849"/>
                  <a:gd name="connsiteX15" fmla="*/ 48926 w 699343"/>
                  <a:gd name="connsiteY15" fmla="*/ 147548 h 545849"/>
                  <a:gd name="connsiteX16" fmla="*/ 53683 w 699343"/>
                  <a:gd name="connsiteY16" fmla="*/ 68844 h 545849"/>
                  <a:gd name="connsiteX17" fmla="*/ 122821 w 699343"/>
                  <a:gd name="connsiteY17" fmla="*/ 116014 h 545849"/>
                  <a:gd name="connsiteX18" fmla="*/ 143761 w 699343"/>
                  <a:gd name="connsiteY18" fmla="*/ 48239 h 545849"/>
                  <a:gd name="connsiteX19" fmla="*/ 169775 w 699343"/>
                  <a:gd name="connsiteY19" fmla="*/ 22225 h 545849"/>
                  <a:gd name="connsiteX20" fmla="*/ 172610 w 699343"/>
                  <a:gd name="connsiteY20" fmla="*/ 22225 h 545849"/>
                  <a:gd name="connsiteX21" fmla="*/ 198624 w 699343"/>
                  <a:gd name="connsiteY21" fmla="*/ 48239 h 545849"/>
                  <a:gd name="connsiteX22" fmla="*/ 210519 w 699343"/>
                  <a:gd name="connsiteY22" fmla="*/ 118392 h 545849"/>
                  <a:gd name="connsiteX23" fmla="*/ 236217 w 699343"/>
                  <a:gd name="connsiteY23" fmla="*/ 67797 h 545849"/>
                  <a:gd name="connsiteX24" fmla="*/ 262231 w 699343"/>
                  <a:gd name="connsiteY24" fmla="*/ 41783 h 545849"/>
                  <a:gd name="connsiteX25" fmla="*/ 265066 w 699343"/>
                  <a:gd name="connsiteY25" fmla="*/ 41783 h 545849"/>
                  <a:gd name="connsiteX26" fmla="*/ 291080 w 699343"/>
                  <a:gd name="connsiteY26" fmla="*/ 67797 h 545849"/>
                  <a:gd name="connsiteX27" fmla="*/ 305354 w 699343"/>
                  <a:gd name="connsiteY27" fmla="*/ 125529 h 545849"/>
                  <a:gd name="connsiteX28" fmla="*/ 328673 w 699343"/>
                  <a:gd name="connsiteY28" fmla="*/ 41889 h 545849"/>
                  <a:gd name="connsiteX29" fmla="*/ 354687 w 699343"/>
                  <a:gd name="connsiteY29" fmla="*/ 15875 h 545849"/>
                  <a:gd name="connsiteX30" fmla="*/ 357522 w 699343"/>
                  <a:gd name="connsiteY30" fmla="*/ 15875 h 545849"/>
                  <a:gd name="connsiteX31" fmla="*/ 383536 w 699343"/>
                  <a:gd name="connsiteY31" fmla="*/ 41889 h 545849"/>
                  <a:gd name="connsiteX32" fmla="*/ 395431 w 699343"/>
                  <a:gd name="connsiteY32" fmla="*/ 106499 h 545849"/>
                  <a:gd name="connsiteX33" fmla="*/ 421129 w 699343"/>
                  <a:gd name="connsiteY33" fmla="*/ 26014 h 545849"/>
                  <a:gd name="connsiteX34" fmla="*/ 447143 w 699343"/>
                  <a:gd name="connsiteY34" fmla="*/ 0 h 545849"/>
                  <a:gd name="connsiteX0" fmla="*/ 447143 w 699343"/>
                  <a:gd name="connsiteY0" fmla="*/ 0 h 556420"/>
                  <a:gd name="connsiteX1" fmla="*/ 449978 w 699343"/>
                  <a:gd name="connsiteY1" fmla="*/ 0 h 556420"/>
                  <a:gd name="connsiteX2" fmla="*/ 475992 w 699343"/>
                  <a:gd name="connsiteY2" fmla="*/ 26014 h 556420"/>
                  <a:gd name="connsiteX3" fmla="*/ 483129 w 699343"/>
                  <a:gd name="connsiteY3" fmla="*/ 120771 h 556420"/>
                  <a:gd name="connsiteX4" fmla="*/ 513585 w 699343"/>
                  <a:gd name="connsiteY4" fmla="*/ 51414 h 556420"/>
                  <a:gd name="connsiteX5" fmla="*/ 539599 w 699343"/>
                  <a:gd name="connsiteY5" fmla="*/ 25400 h 556420"/>
                  <a:gd name="connsiteX6" fmla="*/ 542434 w 699343"/>
                  <a:gd name="connsiteY6" fmla="*/ 25400 h 556420"/>
                  <a:gd name="connsiteX7" fmla="*/ 568448 w 699343"/>
                  <a:gd name="connsiteY7" fmla="*/ 51414 h 556420"/>
                  <a:gd name="connsiteX8" fmla="*/ 582721 w 699343"/>
                  <a:gd name="connsiteY8" fmla="*/ 116014 h 556420"/>
                  <a:gd name="connsiteX9" fmla="*/ 668042 w 699343"/>
                  <a:gd name="connsiteY9" fmla="*/ 60920 h 556420"/>
                  <a:gd name="connsiteX10" fmla="*/ 651447 w 699343"/>
                  <a:gd name="connsiteY10" fmla="*/ 173087 h 556420"/>
                  <a:gd name="connsiteX11" fmla="*/ 694247 w 699343"/>
                  <a:gd name="connsiteY11" fmla="*/ 253275 h 556420"/>
                  <a:gd name="connsiteX12" fmla="*/ 514165 w 699343"/>
                  <a:gd name="connsiteY12" fmla="*/ 523405 h 556420"/>
                  <a:gd name="connsiteX13" fmla="*/ 129055 w 699343"/>
                  <a:gd name="connsiteY13" fmla="*/ 487723 h 556420"/>
                  <a:gd name="connsiteX14" fmla="*/ 1311 w 699343"/>
                  <a:gd name="connsiteY14" fmla="*/ 250896 h 556420"/>
                  <a:gd name="connsiteX15" fmla="*/ 48926 w 699343"/>
                  <a:gd name="connsiteY15" fmla="*/ 147548 h 556420"/>
                  <a:gd name="connsiteX16" fmla="*/ 53683 w 699343"/>
                  <a:gd name="connsiteY16" fmla="*/ 68844 h 556420"/>
                  <a:gd name="connsiteX17" fmla="*/ 122821 w 699343"/>
                  <a:gd name="connsiteY17" fmla="*/ 116014 h 556420"/>
                  <a:gd name="connsiteX18" fmla="*/ 143761 w 699343"/>
                  <a:gd name="connsiteY18" fmla="*/ 48239 h 556420"/>
                  <a:gd name="connsiteX19" fmla="*/ 169775 w 699343"/>
                  <a:gd name="connsiteY19" fmla="*/ 22225 h 556420"/>
                  <a:gd name="connsiteX20" fmla="*/ 172610 w 699343"/>
                  <a:gd name="connsiteY20" fmla="*/ 22225 h 556420"/>
                  <a:gd name="connsiteX21" fmla="*/ 198624 w 699343"/>
                  <a:gd name="connsiteY21" fmla="*/ 48239 h 556420"/>
                  <a:gd name="connsiteX22" fmla="*/ 210519 w 699343"/>
                  <a:gd name="connsiteY22" fmla="*/ 118392 h 556420"/>
                  <a:gd name="connsiteX23" fmla="*/ 236217 w 699343"/>
                  <a:gd name="connsiteY23" fmla="*/ 67797 h 556420"/>
                  <a:gd name="connsiteX24" fmla="*/ 262231 w 699343"/>
                  <a:gd name="connsiteY24" fmla="*/ 41783 h 556420"/>
                  <a:gd name="connsiteX25" fmla="*/ 265066 w 699343"/>
                  <a:gd name="connsiteY25" fmla="*/ 41783 h 556420"/>
                  <a:gd name="connsiteX26" fmla="*/ 291080 w 699343"/>
                  <a:gd name="connsiteY26" fmla="*/ 67797 h 556420"/>
                  <a:gd name="connsiteX27" fmla="*/ 305354 w 699343"/>
                  <a:gd name="connsiteY27" fmla="*/ 125529 h 556420"/>
                  <a:gd name="connsiteX28" fmla="*/ 328673 w 699343"/>
                  <a:gd name="connsiteY28" fmla="*/ 41889 h 556420"/>
                  <a:gd name="connsiteX29" fmla="*/ 354687 w 699343"/>
                  <a:gd name="connsiteY29" fmla="*/ 15875 h 556420"/>
                  <a:gd name="connsiteX30" fmla="*/ 357522 w 699343"/>
                  <a:gd name="connsiteY30" fmla="*/ 15875 h 556420"/>
                  <a:gd name="connsiteX31" fmla="*/ 383536 w 699343"/>
                  <a:gd name="connsiteY31" fmla="*/ 41889 h 556420"/>
                  <a:gd name="connsiteX32" fmla="*/ 395431 w 699343"/>
                  <a:gd name="connsiteY32" fmla="*/ 106499 h 556420"/>
                  <a:gd name="connsiteX33" fmla="*/ 421129 w 699343"/>
                  <a:gd name="connsiteY33" fmla="*/ 26014 h 556420"/>
                  <a:gd name="connsiteX34" fmla="*/ 447143 w 699343"/>
                  <a:gd name="connsiteY34" fmla="*/ 0 h 556420"/>
                  <a:gd name="connsiteX0" fmla="*/ 446944 w 699144"/>
                  <a:gd name="connsiteY0" fmla="*/ 0 h 558584"/>
                  <a:gd name="connsiteX1" fmla="*/ 449779 w 699144"/>
                  <a:gd name="connsiteY1" fmla="*/ 0 h 558584"/>
                  <a:gd name="connsiteX2" fmla="*/ 475793 w 699144"/>
                  <a:gd name="connsiteY2" fmla="*/ 26014 h 558584"/>
                  <a:gd name="connsiteX3" fmla="*/ 482930 w 699144"/>
                  <a:gd name="connsiteY3" fmla="*/ 120771 h 558584"/>
                  <a:gd name="connsiteX4" fmla="*/ 513386 w 699144"/>
                  <a:gd name="connsiteY4" fmla="*/ 51414 h 558584"/>
                  <a:gd name="connsiteX5" fmla="*/ 539400 w 699144"/>
                  <a:gd name="connsiteY5" fmla="*/ 25400 h 558584"/>
                  <a:gd name="connsiteX6" fmla="*/ 542235 w 699144"/>
                  <a:gd name="connsiteY6" fmla="*/ 25400 h 558584"/>
                  <a:gd name="connsiteX7" fmla="*/ 568249 w 699144"/>
                  <a:gd name="connsiteY7" fmla="*/ 51414 h 558584"/>
                  <a:gd name="connsiteX8" fmla="*/ 582522 w 699144"/>
                  <a:gd name="connsiteY8" fmla="*/ 116014 h 558584"/>
                  <a:gd name="connsiteX9" fmla="*/ 667843 w 699144"/>
                  <a:gd name="connsiteY9" fmla="*/ 60920 h 558584"/>
                  <a:gd name="connsiteX10" fmla="*/ 651248 w 699144"/>
                  <a:gd name="connsiteY10" fmla="*/ 173087 h 558584"/>
                  <a:gd name="connsiteX11" fmla="*/ 694048 w 699144"/>
                  <a:gd name="connsiteY11" fmla="*/ 253275 h 558584"/>
                  <a:gd name="connsiteX12" fmla="*/ 513966 w 699144"/>
                  <a:gd name="connsiteY12" fmla="*/ 523405 h 558584"/>
                  <a:gd name="connsiteX13" fmla="*/ 128856 w 699144"/>
                  <a:gd name="connsiteY13" fmla="*/ 487723 h 558584"/>
                  <a:gd name="connsiteX14" fmla="*/ 1112 w 699144"/>
                  <a:gd name="connsiteY14" fmla="*/ 250896 h 558584"/>
                  <a:gd name="connsiteX15" fmla="*/ 48727 w 699144"/>
                  <a:gd name="connsiteY15" fmla="*/ 147548 h 558584"/>
                  <a:gd name="connsiteX16" fmla="*/ 53484 w 699144"/>
                  <a:gd name="connsiteY16" fmla="*/ 68844 h 558584"/>
                  <a:gd name="connsiteX17" fmla="*/ 122622 w 699144"/>
                  <a:gd name="connsiteY17" fmla="*/ 116014 h 558584"/>
                  <a:gd name="connsiteX18" fmla="*/ 143562 w 699144"/>
                  <a:gd name="connsiteY18" fmla="*/ 48239 h 558584"/>
                  <a:gd name="connsiteX19" fmla="*/ 169576 w 699144"/>
                  <a:gd name="connsiteY19" fmla="*/ 22225 h 558584"/>
                  <a:gd name="connsiteX20" fmla="*/ 172411 w 699144"/>
                  <a:gd name="connsiteY20" fmla="*/ 22225 h 558584"/>
                  <a:gd name="connsiteX21" fmla="*/ 198425 w 699144"/>
                  <a:gd name="connsiteY21" fmla="*/ 48239 h 558584"/>
                  <a:gd name="connsiteX22" fmla="*/ 210320 w 699144"/>
                  <a:gd name="connsiteY22" fmla="*/ 118392 h 558584"/>
                  <a:gd name="connsiteX23" fmla="*/ 236018 w 699144"/>
                  <a:gd name="connsiteY23" fmla="*/ 67797 h 558584"/>
                  <a:gd name="connsiteX24" fmla="*/ 262032 w 699144"/>
                  <a:gd name="connsiteY24" fmla="*/ 41783 h 558584"/>
                  <a:gd name="connsiteX25" fmla="*/ 264867 w 699144"/>
                  <a:gd name="connsiteY25" fmla="*/ 41783 h 558584"/>
                  <a:gd name="connsiteX26" fmla="*/ 290881 w 699144"/>
                  <a:gd name="connsiteY26" fmla="*/ 67797 h 558584"/>
                  <a:gd name="connsiteX27" fmla="*/ 305155 w 699144"/>
                  <a:gd name="connsiteY27" fmla="*/ 125529 h 558584"/>
                  <a:gd name="connsiteX28" fmla="*/ 328474 w 699144"/>
                  <a:gd name="connsiteY28" fmla="*/ 41889 h 558584"/>
                  <a:gd name="connsiteX29" fmla="*/ 354488 w 699144"/>
                  <a:gd name="connsiteY29" fmla="*/ 15875 h 558584"/>
                  <a:gd name="connsiteX30" fmla="*/ 357323 w 699144"/>
                  <a:gd name="connsiteY30" fmla="*/ 15875 h 558584"/>
                  <a:gd name="connsiteX31" fmla="*/ 383337 w 699144"/>
                  <a:gd name="connsiteY31" fmla="*/ 41889 h 558584"/>
                  <a:gd name="connsiteX32" fmla="*/ 395232 w 699144"/>
                  <a:gd name="connsiteY32" fmla="*/ 106499 h 558584"/>
                  <a:gd name="connsiteX33" fmla="*/ 420930 w 699144"/>
                  <a:gd name="connsiteY33" fmla="*/ 26014 h 558584"/>
                  <a:gd name="connsiteX34" fmla="*/ 446944 w 699144"/>
                  <a:gd name="connsiteY34" fmla="*/ 0 h 558584"/>
                  <a:gd name="connsiteX0" fmla="*/ 447190 w 699390"/>
                  <a:gd name="connsiteY0" fmla="*/ 0 h 561545"/>
                  <a:gd name="connsiteX1" fmla="*/ 450025 w 699390"/>
                  <a:gd name="connsiteY1" fmla="*/ 0 h 561545"/>
                  <a:gd name="connsiteX2" fmla="*/ 476039 w 699390"/>
                  <a:gd name="connsiteY2" fmla="*/ 26014 h 561545"/>
                  <a:gd name="connsiteX3" fmla="*/ 483176 w 699390"/>
                  <a:gd name="connsiteY3" fmla="*/ 120771 h 561545"/>
                  <a:gd name="connsiteX4" fmla="*/ 513632 w 699390"/>
                  <a:gd name="connsiteY4" fmla="*/ 51414 h 561545"/>
                  <a:gd name="connsiteX5" fmla="*/ 539646 w 699390"/>
                  <a:gd name="connsiteY5" fmla="*/ 25400 h 561545"/>
                  <a:gd name="connsiteX6" fmla="*/ 542481 w 699390"/>
                  <a:gd name="connsiteY6" fmla="*/ 25400 h 561545"/>
                  <a:gd name="connsiteX7" fmla="*/ 568495 w 699390"/>
                  <a:gd name="connsiteY7" fmla="*/ 51414 h 561545"/>
                  <a:gd name="connsiteX8" fmla="*/ 582768 w 699390"/>
                  <a:gd name="connsiteY8" fmla="*/ 116014 h 561545"/>
                  <a:gd name="connsiteX9" fmla="*/ 668089 w 699390"/>
                  <a:gd name="connsiteY9" fmla="*/ 60920 h 561545"/>
                  <a:gd name="connsiteX10" fmla="*/ 651494 w 699390"/>
                  <a:gd name="connsiteY10" fmla="*/ 173087 h 561545"/>
                  <a:gd name="connsiteX11" fmla="*/ 694294 w 699390"/>
                  <a:gd name="connsiteY11" fmla="*/ 253275 h 561545"/>
                  <a:gd name="connsiteX12" fmla="*/ 514212 w 699390"/>
                  <a:gd name="connsiteY12" fmla="*/ 523405 h 561545"/>
                  <a:gd name="connsiteX13" fmla="*/ 129102 w 699390"/>
                  <a:gd name="connsiteY13" fmla="*/ 487723 h 561545"/>
                  <a:gd name="connsiteX14" fmla="*/ 1358 w 699390"/>
                  <a:gd name="connsiteY14" fmla="*/ 250896 h 561545"/>
                  <a:gd name="connsiteX15" fmla="*/ 48973 w 699390"/>
                  <a:gd name="connsiteY15" fmla="*/ 147548 h 561545"/>
                  <a:gd name="connsiteX16" fmla="*/ 53730 w 699390"/>
                  <a:gd name="connsiteY16" fmla="*/ 68844 h 561545"/>
                  <a:gd name="connsiteX17" fmla="*/ 122868 w 699390"/>
                  <a:gd name="connsiteY17" fmla="*/ 116014 h 561545"/>
                  <a:gd name="connsiteX18" fmla="*/ 143808 w 699390"/>
                  <a:gd name="connsiteY18" fmla="*/ 48239 h 561545"/>
                  <a:gd name="connsiteX19" fmla="*/ 169822 w 699390"/>
                  <a:gd name="connsiteY19" fmla="*/ 22225 h 561545"/>
                  <a:gd name="connsiteX20" fmla="*/ 172657 w 699390"/>
                  <a:gd name="connsiteY20" fmla="*/ 22225 h 561545"/>
                  <a:gd name="connsiteX21" fmla="*/ 198671 w 699390"/>
                  <a:gd name="connsiteY21" fmla="*/ 48239 h 561545"/>
                  <a:gd name="connsiteX22" fmla="*/ 210566 w 699390"/>
                  <a:gd name="connsiteY22" fmla="*/ 118392 h 561545"/>
                  <a:gd name="connsiteX23" fmla="*/ 236264 w 699390"/>
                  <a:gd name="connsiteY23" fmla="*/ 67797 h 561545"/>
                  <a:gd name="connsiteX24" fmla="*/ 262278 w 699390"/>
                  <a:gd name="connsiteY24" fmla="*/ 41783 h 561545"/>
                  <a:gd name="connsiteX25" fmla="*/ 265113 w 699390"/>
                  <a:gd name="connsiteY25" fmla="*/ 41783 h 561545"/>
                  <a:gd name="connsiteX26" fmla="*/ 291127 w 699390"/>
                  <a:gd name="connsiteY26" fmla="*/ 67797 h 561545"/>
                  <a:gd name="connsiteX27" fmla="*/ 305401 w 699390"/>
                  <a:gd name="connsiteY27" fmla="*/ 125529 h 561545"/>
                  <a:gd name="connsiteX28" fmla="*/ 328720 w 699390"/>
                  <a:gd name="connsiteY28" fmla="*/ 41889 h 561545"/>
                  <a:gd name="connsiteX29" fmla="*/ 354734 w 699390"/>
                  <a:gd name="connsiteY29" fmla="*/ 15875 h 561545"/>
                  <a:gd name="connsiteX30" fmla="*/ 357569 w 699390"/>
                  <a:gd name="connsiteY30" fmla="*/ 15875 h 561545"/>
                  <a:gd name="connsiteX31" fmla="*/ 383583 w 699390"/>
                  <a:gd name="connsiteY31" fmla="*/ 41889 h 561545"/>
                  <a:gd name="connsiteX32" fmla="*/ 395478 w 699390"/>
                  <a:gd name="connsiteY32" fmla="*/ 106499 h 561545"/>
                  <a:gd name="connsiteX33" fmla="*/ 421176 w 699390"/>
                  <a:gd name="connsiteY33" fmla="*/ 26014 h 561545"/>
                  <a:gd name="connsiteX34" fmla="*/ 447190 w 699390"/>
                  <a:gd name="connsiteY34" fmla="*/ 0 h 561545"/>
                  <a:gd name="connsiteX0" fmla="*/ 447190 w 700967"/>
                  <a:gd name="connsiteY0" fmla="*/ 0 h 561545"/>
                  <a:gd name="connsiteX1" fmla="*/ 450025 w 700967"/>
                  <a:gd name="connsiteY1" fmla="*/ 0 h 561545"/>
                  <a:gd name="connsiteX2" fmla="*/ 476039 w 700967"/>
                  <a:gd name="connsiteY2" fmla="*/ 26014 h 561545"/>
                  <a:gd name="connsiteX3" fmla="*/ 483176 w 700967"/>
                  <a:gd name="connsiteY3" fmla="*/ 120771 h 561545"/>
                  <a:gd name="connsiteX4" fmla="*/ 513632 w 700967"/>
                  <a:gd name="connsiteY4" fmla="*/ 51414 h 561545"/>
                  <a:gd name="connsiteX5" fmla="*/ 539646 w 700967"/>
                  <a:gd name="connsiteY5" fmla="*/ 25400 h 561545"/>
                  <a:gd name="connsiteX6" fmla="*/ 542481 w 700967"/>
                  <a:gd name="connsiteY6" fmla="*/ 25400 h 561545"/>
                  <a:gd name="connsiteX7" fmla="*/ 568495 w 700967"/>
                  <a:gd name="connsiteY7" fmla="*/ 51414 h 561545"/>
                  <a:gd name="connsiteX8" fmla="*/ 582768 w 700967"/>
                  <a:gd name="connsiteY8" fmla="*/ 116014 h 561545"/>
                  <a:gd name="connsiteX9" fmla="*/ 668089 w 700967"/>
                  <a:gd name="connsiteY9" fmla="*/ 60920 h 561545"/>
                  <a:gd name="connsiteX10" fmla="*/ 651494 w 700967"/>
                  <a:gd name="connsiteY10" fmla="*/ 173087 h 561545"/>
                  <a:gd name="connsiteX11" fmla="*/ 694294 w 700967"/>
                  <a:gd name="connsiteY11" fmla="*/ 253275 h 561545"/>
                  <a:gd name="connsiteX12" fmla="*/ 514212 w 700967"/>
                  <a:gd name="connsiteY12" fmla="*/ 523405 h 561545"/>
                  <a:gd name="connsiteX13" fmla="*/ 129102 w 700967"/>
                  <a:gd name="connsiteY13" fmla="*/ 487723 h 561545"/>
                  <a:gd name="connsiteX14" fmla="*/ 1358 w 700967"/>
                  <a:gd name="connsiteY14" fmla="*/ 250896 h 561545"/>
                  <a:gd name="connsiteX15" fmla="*/ 48973 w 700967"/>
                  <a:gd name="connsiteY15" fmla="*/ 147548 h 561545"/>
                  <a:gd name="connsiteX16" fmla="*/ 53730 w 700967"/>
                  <a:gd name="connsiteY16" fmla="*/ 68844 h 561545"/>
                  <a:gd name="connsiteX17" fmla="*/ 122868 w 700967"/>
                  <a:gd name="connsiteY17" fmla="*/ 116014 h 561545"/>
                  <a:gd name="connsiteX18" fmla="*/ 143808 w 700967"/>
                  <a:gd name="connsiteY18" fmla="*/ 48239 h 561545"/>
                  <a:gd name="connsiteX19" fmla="*/ 169822 w 700967"/>
                  <a:gd name="connsiteY19" fmla="*/ 22225 h 561545"/>
                  <a:gd name="connsiteX20" fmla="*/ 172657 w 700967"/>
                  <a:gd name="connsiteY20" fmla="*/ 22225 h 561545"/>
                  <a:gd name="connsiteX21" fmla="*/ 198671 w 700967"/>
                  <a:gd name="connsiteY21" fmla="*/ 48239 h 561545"/>
                  <a:gd name="connsiteX22" fmla="*/ 210566 w 700967"/>
                  <a:gd name="connsiteY22" fmla="*/ 118392 h 561545"/>
                  <a:gd name="connsiteX23" fmla="*/ 236264 w 700967"/>
                  <a:gd name="connsiteY23" fmla="*/ 67797 h 561545"/>
                  <a:gd name="connsiteX24" fmla="*/ 262278 w 700967"/>
                  <a:gd name="connsiteY24" fmla="*/ 41783 h 561545"/>
                  <a:gd name="connsiteX25" fmla="*/ 265113 w 700967"/>
                  <a:gd name="connsiteY25" fmla="*/ 41783 h 561545"/>
                  <a:gd name="connsiteX26" fmla="*/ 291127 w 700967"/>
                  <a:gd name="connsiteY26" fmla="*/ 67797 h 561545"/>
                  <a:gd name="connsiteX27" fmla="*/ 305401 w 700967"/>
                  <a:gd name="connsiteY27" fmla="*/ 125529 h 561545"/>
                  <a:gd name="connsiteX28" fmla="*/ 328720 w 700967"/>
                  <a:gd name="connsiteY28" fmla="*/ 41889 h 561545"/>
                  <a:gd name="connsiteX29" fmla="*/ 354734 w 700967"/>
                  <a:gd name="connsiteY29" fmla="*/ 15875 h 561545"/>
                  <a:gd name="connsiteX30" fmla="*/ 357569 w 700967"/>
                  <a:gd name="connsiteY30" fmla="*/ 15875 h 561545"/>
                  <a:gd name="connsiteX31" fmla="*/ 383583 w 700967"/>
                  <a:gd name="connsiteY31" fmla="*/ 41889 h 561545"/>
                  <a:gd name="connsiteX32" fmla="*/ 395478 w 700967"/>
                  <a:gd name="connsiteY32" fmla="*/ 106499 h 561545"/>
                  <a:gd name="connsiteX33" fmla="*/ 421176 w 700967"/>
                  <a:gd name="connsiteY33" fmla="*/ 26014 h 561545"/>
                  <a:gd name="connsiteX34" fmla="*/ 447190 w 700967"/>
                  <a:gd name="connsiteY34" fmla="*/ 0 h 561545"/>
                  <a:gd name="connsiteX0" fmla="*/ 447190 w 708937"/>
                  <a:gd name="connsiteY0" fmla="*/ 0 h 548696"/>
                  <a:gd name="connsiteX1" fmla="*/ 450025 w 708937"/>
                  <a:gd name="connsiteY1" fmla="*/ 0 h 548696"/>
                  <a:gd name="connsiteX2" fmla="*/ 476039 w 708937"/>
                  <a:gd name="connsiteY2" fmla="*/ 26014 h 548696"/>
                  <a:gd name="connsiteX3" fmla="*/ 483176 w 708937"/>
                  <a:gd name="connsiteY3" fmla="*/ 120771 h 548696"/>
                  <a:gd name="connsiteX4" fmla="*/ 513632 w 708937"/>
                  <a:gd name="connsiteY4" fmla="*/ 51414 h 548696"/>
                  <a:gd name="connsiteX5" fmla="*/ 539646 w 708937"/>
                  <a:gd name="connsiteY5" fmla="*/ 25400 h 548696"/>
                  <a:gd name="connsiteX6" fmla="*/ 542481 w 708937"/>
                  <a:gd name="connsiteY6" fmla="*/ 25400 h 548696"/>
                  <a:gd name="connsiteX7" fmla="*/ 568495 w 708937"/>
                  <a:gd name="connsiteY7" fmla="*/ 51414 h 548696"/>
                  <a:gd name="connsiteX8" fmla="*/ 582768 w 708937"/>
                  <a:gd name="connsiteY8" fmla="*/ 116014 h 548696"/>
                  <a:gd name="connsiteX9" fmla="*/ 668089 w 708937"/>
                  <a:gd name="connsiteY9" fmla="*/ 60920 h 548696"/>
                  <a:gd name="connsiteX10" fmla="*/ 651494 w 708937"/>
                  <a:gd name="connsiteY10" fmla="*/ 173087 h 548696"/>
                  <a:gd name="connsiteX11" fmla="*/ 706189 w 708937"/>
                  <a:gd name="connsiteY11" fmla="*/ 229486 h 548696"/>
                  <a:gd name="connsiteX12" fmla="*/ 514212 w 708937"/>
                  <a:gd name="connsiteY12" fmla="*/ 523405 h 548696"/>
                  <a:gd name="connsiteX13" fmla="*/ 129102 w 708937"/>
                  <a:gd name="connsiteY13" fmla="*/ 487723 h 548696"/>
                  <a:gd name="connsiteX14" fmla="*/ 1358 w 708937"/>
                  <a:gd name="connsiteY14" fmla="*/ 250896 h 548696"/>
                  <a:gd name="connsiteX15" fmla="*/ 48973 w 708937"/>
                  <a:gd name="connsiteY15" fmla="*/ 147548 h 548696"/>
                  <a:gd name="connsiteX16" fmla="*/ 53730 w 708937"/>
                  <a:gd name="connsiteY16" fmla="*/ 68844 h 548696"/>
                  <a:gd name="connsiteX17" fmla="*/ 122868 w 708937"/>
                  <a:gd name="connsiteY17" fmla="*/ 116014 h 548696"/>
                  <a:gd name="connsiteX18" fmla="*/ 143808 w 708937"/>
                  <a:gd name="connsiteY18" fmla="*/ 48239 h 548696"/>
                  <a:gd name="connsiteX19" fmla="*/ 169822 w 708937"/>
                  <a:gd name="connsiteY19" fmla="*/ 22225 h 548696"/>
                  <a:gd name="connsiteX20" fmla="*/ 172657 w 708937"/>
                  <a:gd name="connsiteY20" fmla="*/ 22225 h 548696"/>
                  <a:gd name="connsiteX21" fmla="*/ 198671 w 708937"/>
                  <a:gd name="connsiteY21" fmla="*/ 48239 h 548696"/>
                  <a:gd name="connsiteX22" fmla="*/ 210566 w 708937"/>
                  <a:gd name="connsiteY22" fmla="*/ 118392 h 548696"/>
                  <a:gd name="connsiteX23" fmla="*/ 236264 w 708937"/>
                  <a:gd name="connsiteY23" fmla="*/ 67797 h 548696"/>
                  <a:gd name="connsiteX24" fmla="*/ 262278 w 708937"/>
                  <a:gd name="connsiteY24" fmla="*/ 41783 h 548696"/>
                  <a:gd name="connsiteX25" fmla="*/ 265113 w 708937"/>
                  <a:gd name="connsiteY25" fmla="*/ 41783 h 548696"/>
                  <a:gd name="connsiteX26" fmla="*/ 291127 w 708937"/>
                  <a:gd name="connsiteY26" fmla="*/ 67797 h 548696"/>
                  <a:gd name="connsiteX27" fmla="*/ 305401 w 708937"/>
                  <a:gd name="connsiteY27" fmla="*/ 125529 h 548696"/>
                  <a:gd name="connsiteX28" fmla="*/ 328720 w 708937"/>
                  <a:gd name="connsiteY28" fmla="*/ 41889 h 548696"/>
                  <a:gd name="connsiteX29" fmla="*/ 354734 w 708937"/>
                  <a:gd name="connsiteY29" fmla="*/ 15875 h 548696"/>
                  <a:gd name="connsiteX30" fmla="*/ 357569 w 708937"/>
                  <a:gd name="connsiteY30" fmla="*/ 15875 h 548696"/>
                  <a:gd name="connsiteX31" fmla="*/ 383583 w 708937"/>
                  <a:gd name="connsiteY31" fmla="*/ 41889 h 548696"/>
                  <a:gd name="connsiteX32" fmla="*/ 395478 w 708937"/>
                  <a:gd name="connsiteY32" fmla="*/ 106499 h 548696"/>
                  <a:gd name="connsiteX33" fmla="*/ 421176 w 708937"/>
                  <a:gd name="connsiteY33" fmla="*/ 26014 h 548696"/>
                  <a:gd name="connsiteX34" fmla="*/ 447190 w 708937"/>
                  <a:gd name="connsiteY34" fmla="*/ 0 h 548696"/>
                  <a:gd name="connsiteX0" fmla="*/ 447190 w 718131"/>
                  <a:gd name="connsiteY0" fmla="*/ 0 h 548696"/>
                  <a:gd name="connsiteX1" fmla="*/ 450025 w 718131"/>
                  <a:gd name="connsiteY1" fmla="*/ 0 h 548696"/>
                  <a:gd name="connsiteX2" fmla="*/ 476039 w 718131"/>
                  <a:gd name="connsiteY2" fmla="*/ 26014 h 548696"/>
                  <a:gd name="connsiteX3" fmla="*/ 483176 w 718131"/>
                  <a:gd name="connsiteY3" fmla="*/ 120771 h 548696"/>
                  <a:gd name="connsiteX4" fmla="*/ 513632 w 718131"/>
                  <a:gd name="connsiteY4" fmla="*/ 51414 h 548696"/>
                  <a:gd name="connsiteX5" fmla="*/ 539646 w 718131"/>
                  <a:gd name="connsiteY5" fmla="*/ 25400 h 548696"/>
                  <a:gd name="connsiteX6" fmla="*/ 542481 w 718131"/>
                  <a:gd name="connsiteY6" fmla="*/ 25400 h 548696"/>
                  <a:gd name="connsiteX7" fmla="*/ 568495 w 718131"/>
                  <a:gd name="connsiteY7" fmla="*/ 51414 h 548696"/>
                  <a:gd name="connsiteX8" fmla="*/ 582768 w 718131"/>
                  <a:gd name="connsiteY8" fmla="*/ 116014 h 548696"/>
                  <a:gd name="connsiteX9" fmla="*/ 668089 w 718131"/>
                  <a:gd name="connsiteY9" fmla="*/ 60920 h 548696"/>
                  <a:gd name="connsiteX10" fmla="*/ 651494 w 718131"/>
                  <a:gd name="connsiteY10" fmla="*/ 173087 h 548696"/>
                  <a:gd name="connsiteX11" fmla="*/ 706189 w 718131"/>
                  <a:gd name="connsiteY11" fmla="*/ 229486 h 548696"/>
                  <a:gd name="connsiteX12" fmla="*/ 514212 w 718131"/>
                  <a:gd name="connsiteY12" fmla="*/ 523405 h 548696"/>
                  <a:gd name="connsiteX13" fmla="*/ 129102 w 718131"/>
                  <a:gd name="connsiteY13" fmla="*/ 487723 h 548696"/>
                  <a:gd name="connsiteX14" fmla="*/ 1358 w 718131"/>
                  <a:gd name="connsiteY14" fmla="*/ 250896 h 548696"/>
                  <a:gd name="connsiteX15" fmla="*/ 48973 w 718131"/>
                  <a:gd name="connsiteY15" fmla="*/ 147548 h 548696"/>
                  <a:gd name="connsiteX16" fmla="*/ 53730 w 718131"/>
                  <a:gd name="connsiteY16" fmla="*/ 68844 h 548696"/>
                  <a:gd name="connsiteX17" fmla="*/ 122868 w 718131"/>
                  <a:gd name="connsiteY17" fmla="*/ 116014 h 548696"/>
                  <a:gd name="connsiteX18" fmla="*/ 143808 w 718131"/>
                  <a:gd name="connsiteY18" fmla="*/ 48239 h 548696"/>
                  <a:gd name="connsiteX19" fmla="*/ 169822 w 718131"/>
                  <a:gd name="connsiteY19" fmla="*/ 22225 h 548696"/>
                  <a:gd name="connsiteX20" fmla="*/ 172657 w 718131"/>
                  <a:gd name="connsiteY20" fmla="*/ 22225 h 548696"/>
                  <a:gd name="connsiteX21" fmla="*/ 198671 w 718131"/>
                  <a:gd name="connsiteY21" fmla="*/ 48239 h 548696"/>
                  <a:gd name="connsiteX22" fmla="*/ 210566 w 718131"/>
                  <a:gd name="connsiteY22" fmla="*/ 118392 h 548696"/>
                  <a:gd name="connsiteX23" fmla="*/ 236264 w 718131"/>
                  <a:gd name="connsiteY23" fmla="*/ 67797 h 548696"/>
                  <a:gd name="connsiteX24" fmla="*/ 262278 w 718131"/>
                  <a:gd name="connsiteY24" fmla="*/ 41783 h 548696"/>
                  <a:gd name="connsiteX25" fmla="*/ 265113 w 718131"/>
                  <a:gd name="connsiteY25" fmla="*/ 41783 h 548696"/>
                  <a:gd name="connsiteX26" fmla="*/ 291127 w 718131"/>
                  <a:gd name="connsiteY26" fmla="*/ 67797 h 548696"/>
                  <a:gd name="connsiteX27" fmla="*/ 305401 w 718131"/>
                  <a:gd name="connsiteY27" fmla="*/ 125529 h 548696"/>
                  <a:gd name="connsiteX28" fmla="*/ 328720 w 718131"/>
                  <a:gd name="connsiteY28" fmla="*/ 41889 h 548696"/>
                  <a:gd name="connsiteX29" fmla="*/ 354734 w 718131"/>
                  <a:gd name="connsiteY29" fmla="*/ 15875 h 548696"/>
                  <a:gd name="connsiteX30" fmla="*/ 357569 w 718131"/>
                  <a:gd name="connsiteY30" fmla="*/ 15875 h 548696"/>
                  <a:gd name="connsiteX31" fmla="*/ 383583 w 718131"/>
                  <a:gd name="connsiteY31" fmla="*/ 41889 h 548696"/>
                  <a:gd name="connsiteX32" fmla="*/ 395478 w 718131"/>
                  <a:gd name="connsiteY32" fmla="*/ 106499 h 548696"/>
                  <a:gd name="connsiteX33" fmla="*/ 421176 w 718131"/>
                  <a:gd name="connsiteY33" fmla="*/ 26014 h 548696"/>
                  <a:gd name="connsiteX34" fmla="*/ 447190 w 718131"/>
                  <a:gd name="connsiteY34" fmla="*/ 0 h 548696"/>
                  <a:gd name="connsiteX0" fmla="*/ 447190 w 722079"/>
                  <a:gd name="connsiteY0" fmla="*/ 0 h 555970"/>
                  <a:gd name="connsiteX1" fmla="*/ 450025 w 722079"/>
                  <a:gd name="connsiteY1" fmla="*/ 0 h 555970"/>
                  <a:gd name="connsiteX2" fmla="*/ 476039 w 722079"/>
                  <a:gd name="connsiteY2" fmla="*/ 26014 h 555970"/>
                  <a:gd name="connsiteX3" fmla="*/ 483176 w 722079"/>
                  <a:gd name="connsiteY3" fmla="*/ 120771 h 555970"/>
                  <a:gd name="connsiteX4" fmla="*/ 513632 w 722079"/>
                  <a:gd name="connsiteY4" fmla="*/ 51414 h 555970"/>
                  <a:gd name="connsiteX5" fmla="*/ 539646 w 722079"/>
                  <a:gd name="connsiteY5" fmla="*/ 25400 h 555970"/>
                  <a:gd name="connsiteX6" fmla="*/ 542481 w 722079"/>
                  <a:gd name="connsiteY6" fmla="*/ 25400 h 555970"/>
                  <a:gd name="connsiteX7" fmla="*/ 568495 w 722079"/>
                  <a:gd name="connsiteY7" fmla="*/ 51414 h 555970"/>
                  <a:gd name="connsiteX8" fmla="*/ 582768 w 722079"/>
                  <a:gd name="connsiteY8" fmla="*/ 116014 h 555970"/>
                  <a:gd name="connsiteX9" fmla="*/ 668089 w 722079"/>
                  <a:gd name="connsiteY9" fmla="*/ 60920 h 555970"/>
                  <a:gd name="connsiteX10" fmla="*/ 651494 w 722079"/>
                  <a:gd name="connsiteY10" fmla="*/ 173087 h 555970"/>
                  <a:gd name="connsiteX11" fmla="*/ 706189 w 722079"/>
                  <a:gd name="connsiteY11" fmla="*/ 229486 h 555970"/>
                  <a:gd name="connsiteX12" fmla="*/ 514212 w 722079"/>
                  <a:gd name="connsiteY12" fmla="*/ 523405 h 555970"/>
                  <a:gd name="connsiteX13" fmla="*/ 129102 w 722079"/>
                  <a:gd name="connsiteY13" fmla="*/ 487723 h 555970"/>
                  <a:gd name="connsiteX14" fmla="*/ 1358 w 722079"/>
                  <a:gd name="connsiteY14" fmla="*/ 250896 h 555970"/>
                  <a:gd name="connsiteX15" fmla="*/ 48973 w 722079"/>
                  <a:gd name="connsiteY15" fmla="*/ 147548 h 555970"/>
                  <a:gd name="connsiteX16" fmla="*/ 53730 w 722079"/>
                  <a:gd name="connsiteY16" fmla="*/ 68844 h 555970"/>
                  <a:gd name="connsiteX17" fmla="*/ 122868 w 722079"/>
                  <a:gd name="connsiteY17" fmla="*/ 116014 h 555970"/>
                  <a:gd name="connsiteX18" fmla="*/ 143808 w 722079"/>
                  <a:gd name="connsiteY18" fmla="*/ 48239 h 555970"/>
                  <a:gd name="connsiteX19" fmla="*/ 169822 w 722079"/>
                  <a:gd name="connsiteY19" fmla="*/ 22225 h 555970"/>
                  <a:gd name="connsiteX20" fmla="*/ 172657 w 722079"/>
                  <a:gd name="connsiteY20" fmla="*/ 22225 h 555970"/>
                  <a:gd name="connsiteX21" fmla="*/ 198671 w 722079"/>
                  <a:gd name="connsiteY21" fmla="*/ 48239 h 555970"/>
                  <a:gd name="connsiteX22" fmla="*/ 210566 w 722079"/>
                  <a:gd name="connsiteY22" fmla="*/ 118392 h 555970"/>
                  <a:gd name="connsiteX23" fmla="*/ 236264 w 722079"/>
                  <a:gd name="connsiteY23" fmla="*/ 67797 h 555970"/>
                  <a:gd name="connsiteX24" fmla="*/ 262278 w 722079"/>
                  <a:gd name="connsiteY24" fmla="*/ 41783 h 555970"/>
                  <a:gd name="connsiteX25" fmla="*/ 265113 w 722079"/>
                  <a:gd name="connsiteY25" fmla="*/ 41783 h 555970"/>
                  <a:gd name="connsiteX26" fmla="*/ 291127 w 722079"/>
                  <a:gd name="connsiteY26" fmla="*/ 67797 h 555970"/>
                  <a:gd name="connsiteX27" fmla="*/ 305401 w 722079"/>
                  <a:gd name="connsiteY27" fmla="*/ 125529 h 555970"/>
                  <a:gd name="connsiteX28" fmla="*/ 328720 w 722079"/>
                  <a:gd name="connsiteY28" fmla="*/ 41889 h 555970"/>
                  <a:gd name="connsiteX29" fmla="*/ 354734 w 722079"/>
                  <a:gd name="connsiteY29" fmla="*/ 15875 h 555970"/>
                  <a:gd name="connsiteX30" fmla="*/ 357569 w 722079"/>
                  <a:gd name="connsiteY30" fmla="*/ 15875 h 555970"/>
                  <a:gd name="connsiteX31" fmla="*/ 383583 w 722079"/>
                  <a:gd name="connsiteY31" fmla="*/ 41889 h 555970"/>
                  <a:gd name="connsiteX32" fmla="*/ 395478 w 722079"/>
                  <a:gd name="connsiteY32" fmla="*/ 106499 h 555970"/>
                  <a:gd name="connsiteX33" fmla="*/ 421176 w 722079"/>
                  <a:gd name="connsiteY33" fmla="*/ 26014 h 555970"/>
                  <a:gd name="connsiteX34" fmla="*/ 447190 w 722079"/>
                  <a:gd name="connsiteY34" fmla="*/ 0 h 555970"/>
                  <a:gd name="connsiteX0" fmla="*/ 447190 w 711362"/>
                  <a:gd name="connsiteY0" fmla="*/ 0 h 547834"/>
                  <a:gd name="connsiteX1" fmla="*/ 450025 w 711362"/>
                  <a:gd name="connsiteY1" fmla="*/ 0 h 547834"/>
                  <a:gd name="connsiteX2" fmla="*/ 476039 w 711362"/>
                  <a:gd name="connsiteY2" fmla="*/ 26014 h 547834"/>
                  <a:gd name="connsiteX3" fmla="*/ 483176 w 711362"/>
                  <a:gd name="connsiteY3" fmla="*/ 120771 h 547834"/>
                  <a:gd name="connsiteX4" fmla="*/ 513632 w 711362"/>
                  <a:gd name="connsiteY4" fmla="*/ 51414 h 547834"/>
                  <a:gd name="connsiteX5" fmla="*/ 539646 w 711362"/>
                  <a:gd name="connsiteY5" fmla="*/ 25400 h 547834"/>
                  <a:gd name="connsiteX6" fmla="*/ 542481 w 711362"/>
                  <a:gd name="connsiteY6" fmla="*/ 25400 h 547834"/>
                  <a:gd name="connsiteX7" fmla="*/ 568495 w 711362"/>
                  <a:gd name="connsiteY7" fmla="*/ 51414 h 547834"/>
                  <a:gd name="connsiteX8" fmla="*/ 582768 w 711362"/>
                  <a:gd name="connsiteY8" fmla="*/ 116014 h 547834"/>
                  <a:gd name="connsiteX9" fmla="*/ 668089 w 711362"/>
                  <a:gd name="connsiteY9" fmla="*/ 60920 h 547834"/>
                  <a:gd name="connsiteX10" fmla="*/ 651494 w 711362"/>
                  <a:gd name="connsiteY10" fmla="*/ 173087 h 547834"/>
                  <a:gd name="connsiteX11" fmla="*/ 699052 w 711362"/>
                  <a:gd name="connsiteY11" fmla="*/ 241381 h 547834"/>
                  <a:gd name="connsiteX12" fmla="*/ 514212 w 711362"/>
                  <a:gd name="connsiteY12" fmla="*/ 523405 h 547834"/>
                  <a:gd name="connsiteX13" fmla="*/ 129102 w 711362"/>
                  <a:gd name="connsiteY13" fmla="*/ 487723 h 547834"/>
                  <a:gd name="connsiteX14" fmla="*/ 1358 w 711362"/>
                  <a:gd name="connsiteY14" fmla="*/ 250896 h 547834"/>
                  <a:gd name="connsiteX15" fmla="*/ 48973 w 711362"/>
                  <a:gd name="connsiteY15" fmla="*/ 147548 h 547834"/>
                  <a:gd name="connsiteX16" fmla="*/ 53730 w 711362"/>
                  <a:gd name="connsiteY16" fmla="*/ 68844 h 547834"/>
                  <a:gd name="connsiteX17" fmla="*/ 122868 w 711362"/>
                  <a:gd name="connsiteY17" fmla="*/ 116014 h 547834"/>
                  <a:gd name="connsiteX18" fmla="*/ 143808 w 711362"/>
                  <a:gd name="connsiteY18" fmla="*/ 48239 h 547834"/>
                  <a:gd name="connsiteX19" fmla="*/ 169822 w 711362"/>
                  <a:gd name="connsiteY19" fmla="*/ 22225 h 547834"/>
                  <a:gd name="connsiteX20" fmla="*/ 172657 w 711362"/>
                  <a:gd name="connsiteY20" fmla="*/ 22225 h 547834"/>
                  <a:gd name="connsiteX21" fmla="*/ 198671 w 711362"/>
                  <a:gd name="connsiteY21" fmla="*/ 48239 h 547834"/>
                  <a:gd name="connsiteX22" fmla="*/ 210566 w 711362"/>
                  <a:gd name="connsiteY22" fmla="*/ 118392 h 547834"/>
                  <a:gd name="connsiteX23" fmla="*/ 236264 w 711362"/>
                  <a:gd name="connsiteY23" fmla="*/ 67797 h 547834"/>
                  <a:gd name="connsiteX24" fmla="*/ 262278 w 711362"/>
                  <a:gd name="connsiteY24" fmla="*/ 41783 h 547834"/>
                  <a:gd name="connsiteX25" fmla="*/ 265113 w 711362"/>
                  <a:gd name="connsiteY25" fmla="*/ 41783 h 547834"/>
                  <a:gd name="connsiteX26" fmla="*/ 291127 w 711362"/>
                  <a:gd name="connsiteY26" fmla="*/ 67797 h 547834"/>
                  <a:gd name="connsiteX27" fmla="*/ 305401 w 711362"/>
                  <a:gd name="connsiteY27" fmla="*/ 125529 h 547834"/>
                  <a:gd name="connsiteX28" fmla="*/ 328720 w 711362"/>
                  <a:gd name="connsiteY28" fmla="*/ 41889 h 547834"/>
                  <a:gd name="connsiteX29" fmla="*/ 354734 w 711362"/>
                  <a:gd name="connsiteY29" fmla="*/ 15875 h 547834"/>
                  <a:gd name="connsiteX30" fmla="*/ 357569 w 711362"/>
                  <a:gd name="connsiteY30" fmla="*/ 15875 h 547834"/>
                  <a:gd name="connsiteX31" fmla="*/ 383583 w 711362"/>
                  <a:gd name="connsiteY31" fmla="*/ 41889 h 547834"/>
                  <a:gd name="connsiteX32" fmla="*/ 395478 w 711362"/>
                  <a:gd name="connsiteY32" fmla="*/ 106499 h 547834"/>
                  <a:gd name="connsiteX33" fmla="*/ 421176 w 711362"/>
                  <a:gd name="connsiteY33" fmla="*/ 26014 h 547834"/>
                  <a:gd name="connsiteX34" fmla="*/ 447190 w 711362"/>
                  <a:gd name="connsiteY34" fmla="*/ 0 h 547834"/>
                  <a:gd name="connsiteX0" fmla="*/ 447190 w 712150"/>
                  <a:gd name="connsiteY0" fmla="*/ 0 h 547834"/>
                  <a:gd name="connsiteX1" fmla="*/ 450025 w 712150"/>
                  <a:gd name="connsiteY1" fmla="*/ 0 h 547834"/>
                  <a:gd name="connsiteX2" fmla="*/ 476039 w 712150"/>
                  <a:gd name="connsiteY2" fmla="*/ 26014 h 547834"/>
                  <a:gd name="connsiteX3" fmla="*/ 483176 w 712150"/>
                  <a:gd name="connsiteY3" fmla="*/ 120771 h 547834"/>
                  <a:gd name="connsiteX4" fmla="*/ 513632 w 712150"/>
                  <a:gd name="connsiteY4" fmla="*/ 51414 h 547834"/>
                  <a:gd name="connsiteX5" fmla="*/ 539646 w 712150"/>
                  <a:gd name="connsiteY5" fmla="*/ 25400 h 547834"/>
                  <a:gd name="connsiteX6" fmla="*/ 542481 w 712150"/>
                  <a:gd name="connsiteY6" fmla="*/ 25400 h 547834"/>
                  <a:gd name="connsiteX7" fmla="*/ 568495 w 712150"/>
                  <a:gd name="connsiteY7" fmla="*/ 51414 h 547834"/>
                  <a:gd name="connsiteX8" fmla="*/ 582768 w 712150"/>
                  <a:gd name="connsiteY8" fmla="*/ 116014 h 547834"/>
                  <a:gd name="connsiteX9" fmla="*/ 668089 w 712150"/>
                  <a:gd name="connsiteY9" fmla="*/ 60920 h 547834"/>
                  <a:gd name="connsiteX10" fmla="*/ 651494 w 712150"/>
                  <a:gd name="connsiteY10" fmla="*/ 173087 h 547834"/>
                  <a:gd name="connsiteX11" fmla="*/ 699052 w 712150"/>
                  <a:gd name="connsiteY11" fmla="*/ 241381 h 547834"/>
                  <a:gd name="connsiteX12" fmla="*/ 514212 w 712150"/>
                  <a:gd name="connsiteY12" fmla="*/ 523405 h 547834"/>
                  <a:gd name="connsiteX13" fmla="*/ 129102 w 712150"/>
                  <a:gd name="connsiteY13" fmla="*/ 487723 h 547834"/>
                  <a:gd name="connsiteX14" fmla="*/ 1358 w 712150"/>
                  <a:gd name="connsiteY14" fmla="*/ 250896 h 547834"/>
                  <a:gd name="connsiteX15" fmla="*/ 48973 w 712150"/>
                  <a:gd name="connsiteY15" fmla="*/ 147548 h 547834"/>
                  <a:gd name="connsiteX16" fmla="*/ 53730 w 712150"/>
                  <a:gd name="connsiteY16" fmla="*/ 68844 h 547834"/>
                  <a:gd name="connsiteX17" fmla="*/ 122868 w 712150"/>
                  <a:gd name="connsiteY17" fmla="*/ 116014 h 547834"/>
                  <a:gd name="connsiteX18" fmla="*/ 143808 w 712150"/>
                  <a:gd name="connsiteY18" fmla="*/ 48239 h 547834"/>
                  <a:gd name="connsiteX19" fmla="*/ 169822 w 712150"/>
                  <a:gd name="connsiteY19" fmla="*/ 22225 h 547834"/>
                  <a:gd name="connsiteX20" fmla="*/ 172657 w 712150"/>
                  <a:gd name="connsiteY20" fmla="*/ 22225 h 547834"/>
                  <a:gd name="connsiteX21" fmla="*/ 198671 w 712150"/>
                  <a:gd name="connsiteY21" fmla="*/ 48239 h 547834"/>
                  <a:gd name="connsiteX22" fmla="*/ 210566 w 712150"/>
                  <a:gd name="connsiteY22" fmla="*/ 118392 h 547834"/>
                  <a:gd name="connsiteX23" fmla="*/ 236264 w 712150"/>
                  <a:gd name="connsiteY23" fmla="*/ 67797 h 547834"/>
                  <a:gd name="connsiteX24" fmla="*/ 262278 w 712150"/>
                  <a:gd name="connsiteY24" fmla="*/ 41783 h 547834"/>
                  <a:gd name="connsiteX25" fmla="*/ 265113 w 712150"/>
                  <a:gd name="connsiteY25" fmla="*/ 41783 h 547834"/>
                  <a:gd name="connsiteX26" fmla="*/ 291127 w 712150"/>
                  <a:gd name="connsiteY26" fmla="*/ 67797 h 547834"/>
                  <a:gd name="connsiteX27" fmla="*/ 305401 w 712150"/>
                  <a:gd name="connsiteY27" fmla="*/ 125529 h 547834"/>
                  <a:gd name="connsiteX28" fmla="*/ 328720 w 712150"/>
                  <a:gd name="connsiteY28" fmla="*/ 41889 h 547834"/>
                  <a:gd name="connsiteX29" fmla="*/ 354734 w 712150"/>
                  <a:gd name="connsiteY29" fmla="*/ 15875 h 547834"/>
                  <a:gd name="connsiteX30" fmla="*/ 357569 w 712150"/>
                  <a:gd name="connsiteY30" fmla="*/ 15875 h 547834"/>
                  <a:gd name="connsiteX31" fmla="*/ 383583 w 712150"/>
                  <a:gd name="connsiteY31" fmla="*/ 41889 h 547834"/>
                  <a:gd name="connsiteX32" fmla="*/ 395478 w 712150"/>
                  <a:gd name="connsiteY32" fmla="*/ 106499 h 547834"/>
                  <a:gd name="connsiteX33" fmla="*/ 421176 w 712150"/>
                  <a:gd name="connsiteY33" fmla="*/ 26014 h 547834"/>
                  <a:gd name="connsiteX34" fmla="*/ 447190 w 712150"/>
                  <a:gd name="connsiteY34" fmla="*/ 0 h 547834"/>
                  <a:gd name="connsiteX0" fmla="*/ 447190 w 699516"/>
                  <a:gd name="connsiteY0" fmla="*/ 0 h 547834"/>
                  <a:gd name="connsiteX1" fmla="*/ 450025 w 699516"/>
                  <a:gd name="connsiteY1" fmla="*/ 0 h 547834"/>
                  <a:gd name="connsiteX2" fmla="*/ 476039 w 699516"/>
                  <a:gd name="connsiteY2" fmla="*/ 26014 h 547834"/>
                  <a:gd name="connsiteX3" fmla="*/ 483176 w 699516"/>
                  <a:gd name="connsiteY3" fmla="*/ 120771 h 547834"/>
                  <a:gd name="connsiteX4" fmla="*/ 513632 w 699516"/>
                  <a:gd name="connsiteY4" fmla="*/ 51414 h 547834"/>
                  <a:gd name="connsiteX5" fmla="*/ 539646 w 699516"/>
                  <a:gd name="connsiteY5" fmla="*/ 25400 h 547834"/>
                  <a:gd name="connsiteX6" fmla="*/ 542481 w 699516"/>
                  <a:gd name="connsiteY6" fmla="*/ 25400 h 547834"/>
                  <a:gd name="connsiteX7" fmla="*/ 568495 w 699516"/>
                  <a:gd name="connsiteY7" fmla="*/ 51414 h 547834"/>
                  <a:gd name="connsiteX8" fmla="*/ 582768 w 699516"/>
                  <a:gd name="connsiteY8" fmla="*/ 116014 h 547834"/>
                  <a:gd name="connsiteX9" fmla="*/ 668089 w 699516"/>
                  <a:gd name="connsiteY9" fmla="*/ 60920 h 547834"/>
                  <a:gd name="connsiteX10" fmla="*/ 651494 w 699516"/>
                  <a:gd name="connsiteY10" fmla="*/ 173087 h 547834"/>
                  <a:gd name="connsiteX11" fmla="*/ 699052 w 699516"/>
                  <a:gd name="connsiteY11" fmla="*/ 241381 h 547834"/>
                  <a:gd name="connsiteX12" fmla="*/ 514212 w 699516"/>
                  <a:gd name="connsiteY12" fmla="*/ 523405 h 547834"/>
                  <a:gd name="connsiteX13" fmla="*/ 129102 w 699516"/>
                  <a:gd name="connsiteY13" fmla="*/ 487723 h 547834"/>
                  <a:gd name="connsiteX14" fmla="*/ 1358 w 699516"/>
                  <a:gd name="connsiteY14" fmla="*/ 250896 h 547834"/>
                  <a:gd name="connsiteX15" fmla="*/ 48973 w 699516"/>
                  <a:gd name="connsiteY15" fmla="*/ 147548 h 547834"/>
                  <a:gd name="connsiteX16" fmla="*/ 53730 w 699516"/>
                  <a:gd name="connsiteY16" fmla="*/ 68844 h 547834"/>
                  <a:gd name="connsiteX17" fmla="*/ 122868 w 699516"/>
                  <a:gd name="connsiteY17" fmla="*/ 116014 h 547834"/>
                  <a:gd name="connsiteX18" fmla="*/ 143808 w 699516"/>
                  <a:gd name="connsiteY18" fmla="*/ 48239 h 547834"/>
                  <a:gd name="connsiteX19" fmla="*/ 169822 w 699516"/>
                  <a:gd name="connsiteY19" fmla="*/ 22225 h 547834"/>
                  <a:gd name="connsiteX20" fmla="*/ 172657 w 699516"/>
                  <a:gd name="connsiteY20" fmla="*/ 22225 h 547834"/>
                  <a:gd name="connsiteX21" fmla="*/ 198671 w 699516"/>
                  <a:gd name="connsiteY21" fmla="*/ 48239 h 547834"/>
                  <a:gd name="connsiteX22" fmla="*/ 210566 w 699516"/>
                  <a:gd name="connsiteY22" fmla="*/ 118392 h 547834"/>
                  <a:gd name="connsiteX23" fmla="*/ 236264 w 699516"/>
                  <a:gd name="connsiteY23" fmla="*/ 67797 h 547834"/>
                  <a:gd name="connsiteX24" fmla="*/ 262278 w 699516"/>
                  <a:gd name="connsiteY24" fmla="*/ 41783 h 547834"/>
                  <a:gd name="connsiteX25" fmla="*/ 265113 w 699516"/>
                  <a:gd name="connsiteY25" fmla="*/ 41783 h 547834"/>
                  <a:gd name="connsiteX26" fmla="*/ 291127 w 699516"/>
                  <a:gd name="connsiteY26" fmla="*/ 67797 h 547834"/>
                  <a:gd name="connsiteX27" fmla="*/ 305401 w 699516"/>
                  <a:gd name="connsiteY27" fmla="*/ 125529 h 547834"/>
                  <a:gd name="connsiteX28" fmla="*/ 328720 w 699516"/>
                  <a:gd name="connsiteY28" fmla="*/ 41889 h 547834"/>
                  <a:gd name="connsiteX29" fmla="*/ 354734 w 699516"/>
                  <a:gd name="connsiteY29" fmla="*/ 15875 h 547834"/>
                  <a:gd name="connsiteX30" fmla="*/ 357569 w 699516"/>
                  <a:gd name="connsiteY30" fmla="*/ 15875 h 547834"/>
                  <a:gd name="connsiteX31" fmla="*/ 383583 w 699516"/>
                  <a:gd name="connsiteY31" fmla="*/ 41889 h 547834"/>
                  <a:gd name="connsiteX32" fmla="*/ 395478 w 699516"/>
                  <a:gd name="connsiteY32" fmla="*/ 106499 h 547834"/>
                  <a:gd name="connsiteX33" fmla="*/ 421176 w 699516"/>
                  <a:gd name="connsiteY33" fmla="*/ 26014 h 547834"/>
                  <a:gd name="connsiteX34" fmla="*/ 447190 w 699516"/>
                  <a:gd name="connsiteY34" fmla="*/ 0 h 547834"/>
                  <a:gd name="connsiteX0" fmla="*/ 447190 w 699516"/>
                  <a:gd name="connsiteY0" fmla="*/ 0 h 547834"/>
                  <a:gd name="connsiteX1" fmla="*/ 450025 w 699516"/>
                  <a:gd name="connsiteY1" fmla="*/ 0 h 547834"/>
                  <a:gd name="connsiteX2" fmla="*/ 476039 w 699516"/>
                  <a:gd name="connsiteY2" fmla="*/ 26014 h 547834"/>
                  <a:gd name="connsiteX3" fmla="*/ 483176 w 699516"/>
                  <a:gd name="connsiteY3" fmla="*/ 120771 h 547834"/>
                  <a:gd name="connsiteX4" fmla="*/ 513632 w 699516"/>
                  <a:gd name="connsiteY4" fmla="*/ 51414 h 547834"/>
                  <a:gd name="connsiteX5" fmla="*/ 539646 w 699516"/>
                  <a:gd name="connsiteY5" fmla="*/ 25400 h 547834"/>
                  <a:gd name="connsiteX6" fmla="*/ 542481 w 699516"/>
                  <a:gd name="connsiteY6" fmla="*/ 25400 h 547834"/>
                  <a:gd name="connsiteX7" fmla="*/ 568495 w 699516"/>
                  <a:gd name="connsiteY7" fmla="*/ 51414 h 547834"/>
                  <a:gd name="connsiteX8" fmla="*/ 582768 w 699516"/>
                  <a:gd name="connsiteY8" fmla="*/ 116014 h 547834"/>
                  <a:gd name="connsiteX9" fmla="*/ 668089 w 699516"/>
                  <a:gd name="connsiteY9" fmla="*/ 60920 h 547834"/>
                  <a:gd name="connsiteX10" fmla="*/ 651494 w 699516"/>
                  <a:gd name="connsiteY10" fmla="*/ 173087 h 547834"/>
                  <a:gd name="connsiteX11" fmla="*/ 699052 w 699516"/>
                  <a:gd name="connsiteY11" fmla="*/ 241381 h 547834"/>
                  <a:gd name="connsiteX12" fmla="*/ 514212 w 699516"/>
                  <a:gd name="connsiteY12" fmla="*/ 523405 h 547834"/>
                  <a:gd name="connsiteX13" fmla="*/ 129102 w 699516"/>
                  <a:gd name="connsiteY13" fmla="*/ 487723 h 547834"/>
                  <a:gd name="connsiteX14" fmla="*/ 1358 w 699516"/>
                  <a:gd name="connsiteY14" fmla="*/ 250896 h 547834"/>
                  <a:gd name="connsiteX15" fmla="*/ 48973 w 699516"/>
                  <a:gd name="connsiteY15" fmla="*/ 147548 h 547834"/>
                  <a:gd name="connsiteX16" fmla="*/ 53730 w 699516"/>
                  <a:gd name="connsiteY16" fmla="*/ 68844 h 547834"/>
                  <a:gd name="connsiteX17" fmla="*/ 122868 w 699516"/>
                  <a:gd name="connsiteY17" fmla="*/ 116014 h 547834"/>
                  <a:gd name="connsiteX18" fmla="*/ 143808 w 699516"/>
                  <a:gd name="connsiteY18" fmla="*/ 48239 h 547834"/>
                  <a:gd name="connsiteX19" fmla="*/ 169822 w 699516"/>
                  <a:gd name="connsiteY19" fmla="*/ 22225 h 547834"/>
                  <a:gd name="connsiteX20" fmla="*/ 172657 w 699516"/>
                  <a:gd name="connsiteY20" fmla="*/ 22225 h 547834"/>
                  <a:gd name="connsiteX21" fmla="*/ 198671 w 699516"/>
                  <a:gd name="connsiteY21" fmla="*/ 48239 h 547834"/>
                  <a:gd name="connsiteX22" fmla="*/ 210566 w 699516"/>
                  <a:gd name="connsiteY22" fmla="*/ 118392 h 547834"/>
                  <a:gd name="connsiteX23" fmla="*/ 236264 w 699516"/>
                  <a:gd name="connsiteY23" fmla="*/ 67797 h 547834"/>
                  <a:gd name="connsiteX24" fmla="*/ 262278 w 699516"/>
                  <a:gd name="connsiteY24" fmla="*/ 41783 h 547834"/>
                  <a:gd name="connsiteX25" fmla="*/ 265113 w 699516"/>
                  <a:gd name="connsiteY25" fmla="*/ 41783 h 547834"/>
                  <a:gd name="connsiteX26" fmla="*/ 291127 w 699516"/>
                  <a:gd name="connsiteY26" fmla="*/ 67797 h 547834"/>
                  <a:gd name="connsiteX27" fmla="*/ 305401 w 699516"/>
                  <a:gd name="connsiteY27" fmla="*/ 125529 h 547834"/>
                  <a:gd name="connsiteX28" fmla="*/ 328720 w 699516"/>
                  <a:gd name="connsiteY28" fmla="*/ 41889 h 547834"/>
                  <a:gd name="connsiteX29" fmla="*/ 354734 w 699516"/>
                  <a:gd name="connsiteY29" fmla="*/ 15875 h 547834"/>
                  <a:gd name="connsiteX30" fmla="*/ 357569 w 699516"/>
                  <a:gd name="connsiteY30" fmla="*/ 15875 h 547834"/>
                  <a:gd name="connsiteX31" fmla="*/ 383583 w 699516"/>
                  <a:gd name="connsiteY31" fmla="*/ 41889 h 547834"/>
                  <a:gd name="connsiteX32" fmla="*/ 395478 w 699516"/>
                  <a:gd name="connsiteY32" fmla="*/ 106499 h 547834"/>
                  <a:gd name="connsiteX33" fmla="*/ 421176 w 699516"/>
                  <a:gd name="connsiteY33" fmla="*/ 26014 h 547834"/>
                  <a:gd name="connsiteX34" fmla="*/ 447190 w 699516"/>
                  <a:gd name="connsiteY34" fmla="*/ 0 h 547834"/>
                  <a:gd name="connsiteX0" fmla="*/ 447190 w 711371"/>
                  <a:gd name="connsiteY0" fmla="*/ 0 h 545944"/>
                  <a:gd name="connsiteX1" fmla="*/ 450025 w 711371"/>
                  <a:gd name="connsiteY1" fmla="*/ 0 h 545944"/>
                  <a:gd name="connsiteX2" fmla="*/ 476039 w 711371"/>
                  <a:gd name="connsiteY2" fmla="*/ 26014 h 545944"/>
                  <a:gd name="connsiteX3" fmla="*/ 483176 w 711371"/>
                  <a:gd name="connsiteY3" fmla="*/ 120771 h 545944"/>
                  <a:gd name="connsiteX4" fmla="*/ 513632 w 711371"/>
                  <a:gd name="connsiteY4" fmla="*/ 51414 h 545944"/>
                  <a:gd name="connsiteX5" fmla="*/ 539646 w 711371"/>
                  <a:gd name="connsiteY5" fmla="*/ 25400 h 545944"/>
                  <a:gd name="connsiteX6" fmla="*/ 542481 w 711371"/>
                  <a:gd name="connsiteY6" fmla="*/ 25400 h 545944"/>
                  <a:gd name="connsiteX7" fmla="*/ 568495 w 711371"/>
                  <a:gd name="connsiteY7" fmla="*/ 51414 h 545944"/>
                  <a:gd name="connsiteX8" fmla="*/ 582768 w 711371"/>
                  <a:gd name="connsiteY8" fmla="*/ 116014 h 545944"/>
                  <a:gd name="connsiteX9" fmla="*/ 668089 w 711371"/>
                  <a:gd name="connsiteY9" fmla="*/ 60920 h 545944"/>
                  <a:gd name="connsiteX10" fmla="*/ 651494 w 711371"/>
                  <a:gd name="connsiteY10" fmla="*/ 173087 h 545944"/>
                  <a:gd name="connsiteX11" fmla="*/ 710947 w 711371"/>
                  <a:gd name="connsiteY11" fmla="*/ 267549 h 545944"/>
                  <a:gd name="connsiteX12" fmla="*/ 514212 w 711371"/>
                  <a:gd name="connsiteY12" fmla="*/ 523405 h 545944"/>
                  <a:gd name="connsiteX13" fmla="*/ 129102 w 711371"/>
                  <a:gd name="connsiteY13" fmla="*/ 487723 h 545944"/>
                  <a:gd name="connsiteX14" fmla="*/ 1358 w 711371"/>
                  <a:gd name="connsiteY14" fmla="*/ 250896 h 545944"/>
                  <a:gd name="connsiteX15" fmla="*/ 48973 w 711371"/>
                  <a:gd name="connsiteY15" fmla="*/ 147548 h 545944"/>
                  <a:gd name="connsiteX16" fmla="*/ 53730 w 711371"/>
                  <a:gd name="connsiteY16" fmla="*/ 68844 h 545944"/>
                  <a:gd name="connsiteX17" fmla="*/ 122868 w 711371"/>
                  <a:gd name="connsiteY17" fmla="*/ 116014 h 545944"/>
                  <a:gd name="connsiteX18" fmla="*/ 143808 w 711371"/>
                  <a:gd name="connsiteY18" fmla="*/ 48239 h 545944"/>
                  <a:gd name="connsiteX19" fmla="*/ 169822 w 711371"/>
                  <a:gd name="connsiteY19" fmla="*/ 22225 h 545944"/>
                  <a:gd name="connsiteX20" fmla="*/ 172657 w 711371"/>
                  <a:gd name="connsiteY20" fmla="*/ 22225 h 545944"/>
                  <a:gd name="connsiteX21" fmla="*/ 198671 w 711371"/>
                  <a:gd name="connsiteY21" fmla="*/ 48239 h 545944"/>
                  <a:gd name="connsiteX22" fmla="*/ 210566 w 711371"/>
                  <a:gd name="connsiteY22" fmla="*/ 118392 h 545944"/>
                  <a:gd name="connsiteX23" fmla="*/ 236264 w 711371"/>
                  <a:gd name="connsiteY23" fmla="*/ 67797 h 545944"/>
                  <a:gd name="connsiteX24" fmla="*/ 262278 w 711371"/>
                  <a:gd name="connsiteY24" fmla="*/ 41783 h 545944"/>
                  <a:gd name="connsiteX25" fmla="*/ 265113 w 711371"/>
                  <a:gd name="connsiteY25" fmla="*/ 41783 h 545944"/>
                  <a:gd name="connsiteX26" fmla="*/ 291127 w 711371"/>
                  <a:gd name="connsiteY26" fmla="*/ 67797 h 545944"/>
                  <a:gd name="connsiteX27" fmla="*/ 305401 w 711371"/>
                  <a:gd name="connsiteY27" fmla="*/ 125529 h 545944"/>
                  <a:gd name="connsiteX28" fmla="*/ 328720 w 711371"/>
                  <a:gd name="connsiteY28" fmla="*/ 41889 h 545944"/>
                  <a:gd name="connsiteX29" fmla="*/ 354734 w 711371"/>
                  <a:gd name="connsiteY29" fmla="*/ 15875 h 545944"/>
                  <a:gd name="connsiteX30" fmla="*/ 357569 w 711371"/>
                  <a:gd name="connsiteY30" fmla="*/ 15875 h 545944"/>
                  <a:gd name="connsiteX31" fmla="*/ 383583 w 711371"/>
                  <a:gd name="connsiteY31" fmla="*/ 41889 h 545944"/>
                  <a:gd name="connsiteX32" fmla="*/ 395478 w 711371"/>
                  <a:gd name="connsiteY32" fmla="*/ 106499 h 545944"/>
                  <a:gd name="connsiteX33" fmla="*/ 421176 w 711371"/>
                  <a:gd name="connsiteY33" fmla="*/ 26014 h 545944"/>
                  <a:gd name="connsiteX34" fmla="*/ 447190 w 711371"/>
                  <a:gd name="connsiteY34" fmla="*/ 0 h 545944"/>
                  <a:gd name="connsiteX0" fmla="*/ 447190 w 711371"/>
                  <a:gd name="connsiteY0" fmla="*/ 0 h 545944"/>
                  <a:gd name="connsiteX1" fmla="*/ 450025 w 711371"/>
                  <a:gd name="connsiteY1" fmla="*/ 0 h 545944"/>
                  <a:gd name="connsiteX2" fmla="*/ 476039 w 711371"/>
                  <a:gd name="connsiteY2" fmla="*/ 26014 h 545944"/>
                  <a:gd name="connsiteX3" fmla="*/ 483176 w 711371"/>
                  <a:gd name="connsiteY3" fmla="*/ 120771 h 545944"/>
                  <a:gd name="connsiteX4" fmla="*/ 513632 w 711371"/>
                  <a:gd name="connsiteY4" fmla="*/ 51414 h 545944"/>
                  <a:gd name="connsiteX5" fmla="*/ 539646 w 711371"/>
                  <a:gd name="connsiteY5" fmla="*/ 25400 h 545944"/>
                  <a:gd name="connsiteX6" fmla="*/ 542481 w 711371"/>
                  <a:gd name="connsiteY6" fmla="*/ 25400 h 545944"/>
                  <a:gd name="connsiteX7" fmla="*/ 568495 w 711371"/>
                  <a:gd name="connsiteY7" fmla="*/ 51414 h 545944"/>
                  <a:gd name="connsiteX8" fmla="*/ 582768 w 711371"/>
                  <a:gd name="connsiteY8" fmla="*/ 116014 h 545944"/>
                  <a:gd name="connsiteX9" fmla="*/ 668089 w 711371"/>
                  <a:gd name="connsiteY9" fmla="*/ 60920 h 545944"/>
                  <a:gd name="connsiteX10" fmla="*/ 651494 w 711371"/>
                  <a:gd name="connsiteY10" fmla="*/ 173087 h 545944"/>
                  <a:gd name="connsiteX11" fmla="*/ 710947 w 711371"/>
                  <a:gd name="connsiteY11" fmla="*/ 267549 h 545944"/>
                  <a:gd name="connsiteX12" fmla="*/ 514212 w 711371"/>
                  <a:gd name="connsiteY12" fmla="*/ 523405 h 545944"/>
                  <a:gd name="connsiteX13" fmla="*/ 129102 w 711371"/>
                  <a:gd name="connsiteY13" fmla="*/ 487723 h 545944"/>
                  <a:gd name="connsiteX14" fmla="*/ 1358 w 711371"/>
                  <a:gd name="connsiteY14" fmla="*/ 250896 h 545944"/>
                  <a:gd name="connsiteX15" fmla="*/ 48973 w 711371"/>
                  <a:gd name="connsiteY15" fmla="*/ 147548 h 545944"/>
                  <a:gd name="connsiteX16" fmla="*/ 53730 w 711371"/>
                  <a:gd name="connsiteY16" fmla="*/ 68844 h 545944"/>
                  <a:gd name="connsiteX17" fmla="*/ 122868 w 711371"/>
                  <a:gd name="connsiteY17" fmla="*/ 116014 h 545944"/>
                  <a:gd name="connsiteX18" fmla="*/ 143808 w 711371"/>
                  <a:gd name="connsiteY18" fmla="*/ 48239 h 545944"/>
                  <a:gd name="connsiteX19" fmla="*/ 169822 w 711371"/>
                  <a:gd name="connsiteY19" fmla="*/ 22225 h 545944"/>
                  <a:gd name="connsiteX20" fmla="*/ 172657 w 711371"/>
                  <a:gd name="connsiteY20" fmla="*/ 22225 h 545944"/>
                  <a:gd name="connsiteX21" fmla="*/ 198671 w 711371"/>
                  <a:gd name="connsiteY21" fmla="*/ 48239 h 545944"/>
                  <a:gd name="connsiteX22" fmla="*/ 210566 w 711371"/>
                  <a:gd name="connsiteY22" fmla="*/ 118392 h 545944"/>
                  <a:gd name="connsiteX23" fmla="*/ 236264 w 711371"/>
                  <a:gd name="connsiteY23" fmla="*/ 67797 h 545944"/>
                  <a:gd name="connsiteX24" fmla="*/ 262278 w 711371"/>
                  <a:gd name="connsiteY24" fmla="*/ 41783 h 545944"/>
                  <a:gd name="connsiteX25" fmla="*/ 265113 w 711371"/>
                  <a:gd name="connsiteY25" fmla="*/ 41783 h 545944"/>
                  <a:gd name="connsiteX26" fmla="*/ 291127 w 711371"/>
                  <a:gd name="connsiteY26" fmla="*/ 67797 h 545944"/>
                  <a:gd name="connsiteX27" fmla="*/ 305401 w 711371"/>
                  <a:gd name="connsiteY27" fmla="*/ 125529 h 545944"/>
                  <a:gd name="connsiteX28" fmla="*/ 328720 w 711371"/>
                  <a:gd name="connsiteY28" fmla="*/ 41889 h 545944"/>
                  <a:gd name="connsiteX29" fmla="*/ 354734 w 711371"/>
                  <a:gd name="connsiteY29" fmla="*/ 15875 h 545944"/>
                  <a:gd name="connsiteX30" fmla="*/ 357569 w 711371"/>
                  <a:gd name="connsiteY30" fmla="*/ 15875 h 545944"/>
                  <a:gd name="connsiteX31" fmla="*/ 383583 w 711371"/>
                  <a:gd name="connsiteY31" fmla="*/ 41889 h 545944"/>
                  <a:gd name="connsiteX32" fmla="*/ 395478 w 711371"/>
                  <a:gd name="connsiteY32" fmla="*/ 106499 h 545944"/>
                  <a:gd name="connsiteX33" fmla="*/ 421176 w 711371"/>
                  <a:gd name="connsiteY33" fmla="*/ 26014 h 545944"/>
                  <a:gd name="connsiteX34" fmla="*/ 447190 w 711371"/>
                  <a:gd name="connsiteY34" fmla="*/ 0 h 545944"/>
                  <a:gd name="connsiteX0" fmla="*/ 447190 w 711371"/>
                  <a:gd name="connsiteY0" fmla="*/ 0 h 545944"/>
                  <a:gd name="connsiteX1" fmla="*/ 450025 w 711371"/>
                  <a:gd name="connsiteY1" fmla="*/ 0 h 545944"/>
                  <a:gd name="connsiteX2" fmla="*/ 476039 w 711371"/>
                  <a:gd name="connsiteY2" fmla="*/ 26014 h 545944"/>
                  <a:gd name="connsiteX3" fmla="*/ 483176 w 711371"/>
                  <a:gd name="connsiteY3" fmla="*/ 120771 h 545944"/>
                  <a:gd name="connsiteX4" fmla="*/ 513632 w 711371"/>
                  <a:gd name="connsiteY4" fmla="*/ 51414 h 545944"/>
                  <a:gd name="connsiteX5" fmla="*/ 539646 w 711371"/>
                  <a:gd name="connsiteY5" fmla="*/ 25400 h 545944"/>
                  <a:gd name="connsiteX6" fmla="*/ 542481 w 711371"/>
                  <a:gd name="connsiteY6" fmla="*/ 25400 h 545944"/>
                  <a:gd name="connsiteX7" fmla="*/ 568495 w 711371"/>
                  <a:gd name="connsiteY7" fmla="*/ 51414 h 545944"/>
                  <a:gd name="connsiteX8" fmla="*/ 582768 w 711371"/>
                  <a:gd name="connsiteY8" fmla="*/ 116014 h 545944"/>
                  <a:gd name="connsiteX9" fmla="*/ 668089 w 711371"/>
                  <a:gd name="connsiteY9" fmla="*/ 60920 h 545944"/>
                  <a:gd name="connsiteX10" fmla="*/ 651494 w 711371"/>
                  <a:gd name="connsiteY10" fmla="*/ 173087 h 545944"/>
                  <a:gd name="connsiteX11" fmla="*/ 710947 w 711371"/>
                  <a:gd name="connsiteY11" fmla="*/ 267549 h 545944"/>
                  <a:gd name="connsiteX12" fmla="*/ 514212 w 711371"/>
                  <a:gd name="connsiteY12" fmla="*/ 523405 h 545944"/>
                  <a:gd name="connsiteX13" fmla="*/ 129102 w 711371"/>
                  <a:gd name="connsiteY13" fmla="*/ 487723 h 545944"/>
                  <a:gd name="connsiteX14" fmla="*/ 1358 w 711371"/>
                  <a:gd name="connsiteY14" fmla="*/ 250896 h 545944"/>
                  <a:gd name="connsiteX15" fmla="*/ 48973 w 711371"/>
                  <a:gd name="connsiteY15" fmla="*/ 147548 h 545944"/>
                  <a:gd name="connsiteX16" fmla="*/ 53730 w 711371"/>
                  <a:gd name="connsiteY16" fmla="*/ 68844 h 545944"/>
                  <a:gd name="connsiteX17" fmla="*/ 122868 w 711371"/>
                  <a:gd name="connsiteY17" fmla="*/ 116014 h 545944"/>
                  <a:gd name="connsiteX18" fmla="*/ 143808 w 711371"/>
                  <a:gd name="connsiteY18" fmla="*/ 48239 h 545944"/>
                  <a:gd name="connsiteX19" fmla="*/ 169822 w 711371"/>
                  <a:gd name="connsiteY19" fmla="*/ 22225 h 545944"/>
                  <a:gd name="connsiteX20" fmla="*/ 172657 w 711371"/>
                  <a:gd name="connsiteY20" fmla="*/ 22225 h 545944"/>
                  <a:gd name="connsiteX21" fmla="*/ 198671 w 711371"/>
                  <a:gd name="connsiteY21" fmla="*/ 48239 h 545944"/>
                  <a:gd name="connsiteX22" fmla="*/ 210566 w 711371"/>
                  <a:gd name="connsiteY22" fmla="*/ 118392 h 545944"/>
                  <a:gd name="connsiteX23" fmla="*/ 236264 w 711371"/>
                  <a:gd name="connsiteY23" fmla="*/ 67797 h 545944"/>
                  <a:gd name="connsiteX24" fmla="*/ 262278 w 711371"/>
                  <a:gd name="connsiteY24" fmla="*/ 41783 h 545944"/>
                  <a:gd name="connsiteX25" fmla="*/ 265113 w 711371"/>
                  <a:gd name="connsiteY25" fmla="*/ 41783 h 545944"/>
                  <a:gd name="connsiteX26" fmla="*/ 291127 w 711371"/>
                  <a:gd name="connsiteY26" fmla="*/ 67797 h 545944"/>
                  <a:gd name="connsiteX27" fmla="*/ 305401 w 711371"/>
                  <a:gd name="connsiteY27" fmla="*/ 125529 h 545944"/>
                  <a:gd name="connsiteX28" fmla="*/ 328720 w 711371"/>
                  <a:gd name="connsiteY28" fmla="*/ 41889 h 545944"/>
                  <a:gd name="connsiteX29" fmla="*/ 354734 w 711371"/>
                  <a:gd name="connsiteY29" fmla="*/ 15875 h 545944"/>
                  <a:gd name="connsiteX30" fmla="*/ 357569 w 711371"/>
                  <a:gd name="connsiteY30" fmla="*/ 15875 h 545944"/>
                  <a:gd name="connsiteX31" fmla="*/ 383583 w 711371"/>
                  <a:gd name="connsiteY31" fmla="*/ 41889 h 545944"/>
                  <a:gd name="connsiteX32" fmla="*/ 395478 w 711371"/>
                  <a:gd name="connsiteY32" fmla="*/ 106499 h 545944"/>
                  <a:gd name="connsiteX33" fmla="*/ 421176 w 711371"/>
                  <a:gd name="connsiteY33" fmla="*/ 26014 h 545944"/>
                  <a:gd name="connsiteX34" fmla="*/ 447190 w 711371"/>
                  <a:gd name="connsiteY34" fmla="*/ 0 h 545944"/>
                  <a:gd name="connsiteX0" fmla="*/ 447190 w 711371"/>
                  <a:gd name="connsiteY0" fmla="*/ 0 h 545430"/>
                  <a:gd name="connsiteX1" fmla="*/ 450025 w 711371"/>
                  <a:gd name="connsiteY1" fmla="*/ 0 h 545430"/>
                  <a:gd name="connsiteX2" fmla="*/ 476039 w 711371"/>
                  <a:gd name="connsiteY2" fmla="*/ 26014 h 545430"/>
                  <a:gd name="connsiteX3" fmla="*/ 483176 w 711371"/>
                  <a:gd name="connsiteY3" fmla="*/ 120771 h 545430"/>
                  <a:gd name="connsiteX4" fmla="*/ 513632 w 711371"/>
                  <a:gd name="connsiteY4" fmla="*/ 51414 h 545430"/>
                  <a:gd name="connsiteX5" fmla="*/ 539646 w 711371"/>
                  <a:gd name="connsiteY5" fmla="*/ 25400 h 545430"/>
                  <a:gd name="connsiteX6" fmla="*/ 542481 w 711371"/>
                  <a:gd name="connsiteY6" fmla="*/ 25400 h 545430"/>
                  <a:gd name="connsiteX7" fmla="*/ 568495 w 711371"/>
                  <a:gd name="connsiteY7" fmla="*/ 51414 h 545430"/>
                  <a:gd name="connsiteX8" fmla="*/ 582768 w 711371"/>
                  <a:gd name="connsiteY8" fmla="*/ 116014 h 545430"/>
                  <a:gd name="connsiteX9" fmla="*/ 668089 w 711371"/>
                  <a:gd name="connsiteY9" fmla="*/ 60920 h 545430"/>
                  <a:gd name="connsiteX10" fmla="*/ 651494 w 711371"/>
                  <a:gd name="connsiteY10" fmla="*/ 173087 h 545430"/>
                  <a:gd name="connsiteX11" fmla="*/ 710947 w 711371"/>
                  <a:gd name="connsiteY11" fmla="*/ 274686 h 545430"/>
                  <a:gd name="connsiteX12" fmla="*/ 514212 w 711371"/>
                  <a:gd name="connsiteY12" fmla="*/ 523405 h 545430"/>
                  <a:gd name="connsiteX13" fmla="*/ 129102 w 711371"/>
                  <a:gd name="connsiteY13" fmla="*/ 487723 h 545430"/>
                  <a:gd name="connsiteX14" fmla="*/ 1358 w 711371"/>
                  <a:gd name="connsiteY14" fmla="*/ 250896 h 545430"/>
                  <a:gd name="connsiteX15" fmla="*/ 48973 w 711371"/>
                  <a:gd name="connsiteY15" fmla="*/ 147548 h 545430"/>
                  <a:gd name="connsiteX16" fmla="*/ 53730 w 711371"/>
                  <a:gd name="connsiteY16" fmla="*/ 68844 h 545430"/>
                  <a:gd name="connsiteX17" fmla="*/ 122868 w 711371"/>
                  <a:gd name="connsiteY17" fmla="*/ 116014 h 545430"/>
                  <a:gd name="connsiteX18" fmla="*/ 143808 w 711371"/>
                  <a:gd name="connsiteY18" fmla="*/ 48239 h 545430"/>
                  <a:gd name="connsiteX19" fmla="*/ 169822 w 711371"/>
                  <a:gd name="connsiteY19" fmla="*/ 22225 h 545430"/>
                  <a:gd name="connsiteX20" fmla="*/ 172657 w 711371"/>
                  <a:gd name="connsiteY20" fmla="*/ 22225 h 545430"/>
                  <a:gd name="connsiteX21" fmla="*/ 198671 w 711371"/>
                  <a:gd name="connsiteY21" fmla="*/ 48239 h 545430"/>
                  <a:gd name="connsiteX22" fmla="*/ 210566 w 711371"/>
                  <a:gd name="connsiteY22" fmla="*/ 118392 h 545430"/>
                  <a:gd name="connsiteX23" fmla="*/ 236264 w 711371"/>
                  <a:gd name="connsiteY23" fmla="*/ 67797 h 545430"/>
                  <a:gd name="connsiteX24" fmla="*/ 262278 w 711371"/>
                  <a:gd name="connsiteY24" fmla="*/ 41783 h 545430"/>
                  <a:gd name="connsiteX25" fmla="*/ 265113 w 711371"/>
                  <a:gd name="connsiteY25" fmla="*/ 41783 h 545430"/>
                  <a:gd name="connsiteX26" fmla="*/ 291127 w 711371"/>
                  <a:gd name="connsiteY26" fmla="*/ 67797 h 545430"/>
                  <a:gd name="connsiteX27" fmla="*/ 305401 w 711371"/>
                  <a:gd name="connsiteY27" fmla="*/ 125529 h 545430"/>
                  <a:gd name="connsiteX28" fmla="*/ 328720 w 711371"/>
                  <a:gd name="connsiteY28" fmla="*/ 41889 h 545430"/>
                  <a:gd name="connsiteX29" fmla="*/ 354734 w 711371"/>
                  <a:gd name="connsiteY29" fmla="*/ 15875 h 545430"/>
                  <a:gd name="connsiteX30" fmla="*/ 357569 w 711371"/>
                  <a:gd name="connsiteY30" fmla="*/ 15875 h 545430"/>
                  <a:gd name="connsiteX31" fmla="*/ 383583 w 711371"/>
                  <a:gd name="connsiteY31" fmla="*/ 41889 h 545430"/>
                  <a:gd name="connsiteX32" fmla="*/ 395478 w 711371"/>
                  <a:gd name="connsiteY32" fmla="*/ 106499 h 545430"/>
                  <a:gd name="connsiteX33" fmla="*/ 421176 w 711371"/>
                  <a:gd name="connsiteY33" fmla="*/ 26014 h 545430"/>
                  <a:gd name="connsiteX34" fmla="*/ 447190 w 711371"/>
                  <a:gd name="connsiteY34" fmla="*/ 0 h 545430"/>
                  <a:gd name="connsiteX0" fmla="*/ 447190 w 712306"/>
                  <a:gd name="connsiteY0" fmla="*/ 0 h 545430"/>
                  <a:gd name="connsiteX1" fmla="*/ 450025 w 712306"/>
                  <a:gd name="connsiteY1" fmla="*/ 0 h 545430"/>
                  <a:gd name="connsiteX2" fmla="*/ 476039 w 712306"/>
                  <a:gd name="connsiteY2" fmla="*/ 26014 h 545430"/>
                  <a:gd name="connsiteX3" fmla="*/ 483176 w 712306"/>
                  <a:gd name="connsiteY3" fmla="*/ 120771 h 545430"/>
                  <a:gd name="connsiteX4" fmla="*/ 513632 w 712306"/>
                  <a:gd name="connsiteY4" fmla="*/ 51414 h 545430"/>
                  <a:gd name="connsiteX5" fmla="*/ 539646 w 712306"/>
                  <a:gd name="connsiteY5" fmla="*/ 25400 h 545430"/>
                  <a:gd name="connsiteX6" fmla="*/ 542481 w 712306"/>
                  <a:gd name="connsiteY6" fmla="*/ 25400 h 545430"/>
                  <a:gd name="connsiteX7" fmla="*/ 568495 w 712306"/>
                  <a:gd name="connsiteY7" fmla="*/ 51414 h 545430"/>
                  <a:gd name="connsiteX8" fmla="*/ 582768 w 712306"/>
                  <a:gd name="connsiteY8" fmla="*/ 116014 h 545430"/>
                  <a:gd name="connsiteX9" fmla="*/ 668089 w 712306"/>
                  <a:gd name="connsiteY9" fmla="*/ 60920 h 545430"/>
                  <a:gd name="connsiteX10" fmla="*/ 651494 w 712306"/>
                  <a:gd name="connsiteY10" fmla="*/ 173087 h 545430"/>
                  <a:gd name="connsiteX11" fmla="*/ 710947 w 712306"/>
                  <a:gd name="connsiteY11" fmla="*/ 274686 h 545430"/>
                  <a:gd name="connsiteX12" fmla="*/ 514212 w 712306"/>
                  <a:gd name="connsiteY12" fmla="*/ 523405 h 545430"/>
                  <a:gd name="connsiteX13" fmla="*/ 129102 w 712306"/>
                  <a:gd name="connsiteY13" fmla="*/ 487723 h 545430"/>
                  <a:gd name="connsiteX14" fmla="*/ 1358 w 712306"/>
                  <a:gd name="connsiteY14" fmla="*/ 250896 h 545430"/>
                  <a:gd name="connsiteX15" fmla="*/ 48973 w 712306"/>
                  <a:gd name="connsiteY15" fmla="*/ 147548 h 545430"/>
                  <a:gd name="connsiteX16" fmla="*/ 53730 w 712306"/>
                  <a:gd name="connsiteY16" fmla="*/ 68844 h 545430"/>
                  <a:gd name="connsiteX17" fmla="*/ 122868 w 712306"/>
                  <a:gd name="connsiteY17" fmla="*/ 116014 h 545430"/>
                  <a:gd name="connsiteX18" fmla="*/ 143808 w 712306"/>
                  <a:gd name="connsiteY18" fmla="*/ 48239 h 545430"/>
                  <a:gd name="connsiteX19" fmla="*/ 169822 w 712306"/>
                  <a:gd name="connsiteY19" fmla="*/ 22225 h 545430"/>
                  <a:gd name="connsiteX20" fmla="*/ 172657 w 712306"/>
                  <a:gd name="connsiteY20" fmla="*/ 22225 h 545430"/>
                  <a:gd name="connsiteX21" fmla="*/ 198671 w 712306"/>
                  <a:gd name="connsiteY21" fmla="*/ 48239 h 545430"/>
                  <a:gd name="connsiteX22" fmla="*/ 210566 w 712306"/>
                  <a:gd name="connsiteY22" fmla="*/ 118392 h 545430"/>
                  <a:gd name="connsiteX23" fmla="*/ 236264 w 712306"/>
                  <a:gd name="connsiteY23" fmla="*/ 67797 h 545430"/>
                  <a:gd name="connsiteX24" fmla="*/ 262278 w 712306"/>
                  <a:gd name="connsiteY24" fmla="*/ 41783 h 545430"/>
                  <a:gd name="connsiteX25" fmla="*/ 265113 w 712306"/>
                  <a:gd name="connsiteY25" fmla="*/ 41783 h 545430"/>
                  <a:gd name="connsiteX26" fmla="*/ 291127 w 712306"/>
                  <a:gd name="connsiteY26" fmla="*/ 67797 h 545430"/>
                  <a:gd name="connsiteX27" fmla="*/ 305401 w 712306"/>
                  <a:gd name="connsiteY27" fmla="*/ 125529 h 545430"/>
                  <a:gd name="connsiteX28" fmla="*/ 328720 w 712306"/>
                  <a:gd name="connsiteY28" fmla="*/ 41889 h 545430"/>
                  <a:gd name="connsiteX29" fmla="*/ 354734 w 712306"/>
                  <a:gd name="connsiteY29" fmla="*/ 15875 h 545430"/>
                  <a:gd name="connsiteX30" fmla="*/ 357569 w 712306"/>
                  <a:gd name="connsiteY30" fmla="*/ 15875 h 545430"/>
                  <a:gd name="connsiteX31" fmla="*/ 383583 w 712306"/>
                  <a:gd name="connsiteY31" fmla="*/ 41889 h 545430"/>
                  <a:gd name="connsiteX32" fmla="*/ 395478 w 712306"/>
                  <a:gd name="connsiteY32" fmla="*/ 106499 h 545430"/>
                  <a:gd name="connsiteX33" fmla="*/ 421176 w 712306"/>
                  <a:gd name="connsiteY33" fmla="*/ 26014 h 545430"/>
                  <a:gd name="connsiteX34" fmla="*/ 447190 w 712306"/>
                  <a:gd name="connsiteY34" fmla="*/ 0 h 545430"/>
                  <a:gd name="connsiteX0" fmla="*/ 447190 w 714824"/>
                  <a:gd name="connsiteY0" fmla="*/ 0 h 545430"/>
                  <a:gd name="connsiteX1" fmla="*/ 450025 w 714824"/>
                  <a:gd name="connsiteY1" fmla="*/ 0 h 545430"/>
                  <a:gd name="connsiteX2" fmla="*/ 476039 w 714824"/>
                  <a:gd name="connsiteY2" fmla="*/ 26014 h 545430"/>
                  <a:gd name="connsiteX3" fmla="*/ 483176 w 714824"/>
                  <a:gd name="connsiteY3" fmla="*/ 120771 h 545430"/>
                  <a:gd name="connsiteX4" fmla="*/ 513632 w 714824"/>
                  <a:gd name="connsiteY4" fmla="*/ 51414 h 545430"/>
                  <a:gd name="connsiteX5" fmla="*/ 539646 w 714824"/>
                  <a:gd name="connsiteY5" fmla="*/ 25400 h 545430"/>
                  <a:gd name="connsiteX6" fmla="*/ 542481 w 714824"/>
                  <a:gd name="connsiteY6" fmla="*/ 25400 h 545430"/>
                  <a:gd name="connsiteX7" fmla="*/ 568495 w 714824"/>
                  <a:gd name="connsiteY7" fmla="*/ 51414 h 545430"/>
                  <a:gd name="connsiteX8" fmla="*/ 582768 w 714824"/>
                  <a:gd name="connsiteY8" fmla="*/ 116014 h 545430"/>
                  <a:gd name="connsiteX9" fmla="*/ 668089 w 714824"/>
                  <a:gd name="connsiteY9" fmla="*/ 60920 h 545430"/>
                  <a:gd name="connsiteX10" fmla="*/ 646736 w 714824"/>
                  <a:gd name="connsiteY10" fmla="*/ 154056 h 545430"/>
                  <a:gd name="connsiteX11" fmla="*/ 710947 w 714824"/>
                  <a:gd name="connsiteY11" fmla="*/ 274686 h 545430"/>
                  <a:gd name="connsiteX12" fmla="*/ 514212 w 714824"/>
                  <a:gd name="connsiteY12" fmla="*/ 523405 h 545430"/>
                  <a:gd name="connsiteX13" fmla="*/ 129102 w 714824"/>
                  <a:gd name="connsiteY13" fmla="*/ 487723 h 545430"/>
                  <a:gd name="connsiteX14" fmla="*/ 1358 w 714824"/>
                  <a:gd name="connsiteY14" fmla="*/ 250896 h 545430"/>
                  <a:gd name="connsiteX15" fmla="*/ 48973 w 714824"/>
                  <a:gd name="connsiteY15" fmla="*/ 147548 h 545430"/>
                  <a:gd name="connsiteX16" fmla="*/ 53730 w 714824"/>
                  <a:gd name="connsiteY16" fmla="*/ 68844 h 545430"/>
                  <a:gd name="connsiteX17" fmla="*/ 122868 w 714824"/>
                  <a:gd name="connsiteY17" fmla="*/ 116014 h 545430"/>
                  <a:gd name="connsiteX18" fmla="*/ 143808 w 714824"/>
                  <a:gd name="connsiteY18" fmla="*/ 48239 h 545430"/>
                  <a:gd name="connsiteX19" fmla="*/ 169822 w 714824"/>
                  <a:gd name="connsiteY19" fmla="*/ 22225 h 545430"/>
                  <a:gd name="connsiteX20" fmla="*/ 172657 w 714824"/>
                  <a:gd name="connsiteY20" fmla="*/ 22225 h 545430"/>
                  <a:gd name="connsiteX21" fmla="*/ 198671 w 714824"/>
                  <a:gd name="connsiteY21" fmla="*/ 48239 h 545430"/>
                  <a:gd name="connsiteX22" fmla="*/ 210566 w 714824"/>
                  <a:gd name="connsiteY22" fmla="*/ 118392 h 545430"/>
                  <a:gd name="connsiteX23" fmla="*/ 236264 w 714824"/>
                  <a:gd name="connsiteY23" fmla="*/ 67797 h 545430"/>
                  <a:gd name="connsiteX24" fmla="*/ 262278 w 714824"/>
                  <a:gd name="connsiteY24" fmla="*/ 41783 h 545430"/>
                  <a:gd name="connsiteX25" fmla="*/ 265113 w 714824"/>
                  <a:gd name="connsiteY25" fmla="*/ 41783 h 545430"/>
                  <a:gd name="connsiteX26" fmla="*/ 291127 w 714824"/>
                  <a:gd name="connsiteY26" fmla="*/ 67797 h 545430"/>
                  <a:gd name="connsiteX27" fmla="*/ 305401 w 714824"/>
                  <a:gd name="connsiteY27" fmla="*/ 125529 h 545430"/>
                  <a:gd name="connsiteX28" fmla="*/ 328720 w 714824"/>
                  <a:gd name="connsiteY28" fmla="*/ 41889 h 545430"/>
                  <a:gd name="connsiteX29" fmla="*/ 354734 w 714824"/>
                  <a:gd name="connsiteY29" fmla="*/ 15875 h 545430"/>
                  <a:gd name="connsiteX30" fmla="*/ 357569 w 714824"/>
                  <a:gd name="connsiteY30" fmla="*/ 15875 h 545430"/>
                  <a:gd name="connsiteX31" fmla="*/ 383583 w 714824"/>
                  <a:gd name="connsiteY31" fmla="*/ 41889 h 545430"/>
                  <a:gd name="connsiteX32" fmla="*/ 395478 w 714824"/>
                  <a:gd name="connsiteY32" fmla="*/ 106499 h 545430"/>
                  <a:gd name="connsiteX33" fmla="*/ 421176 w 714824"/>
                  <a:gd name="connsiteY33" fmla="*/ 26014 h 545430"/>
                  <a:gd name="connsiteX34" fmla="*/ 447190 w 714824"/>
                  <a:gd name="connsiteY34" fmla="*/ 0 h 545430"/>
                  <a:gd name="connsiteX0" fmla="*/ 447190 w 710968"/>
                  <a:gd name="connsiteY0" fmla="*/ 0 h 545430"/>
                  <a:gd name="connsiteX1" fmla="*/ 450025 w 710968"/>
                  <a:gd name="connsiteY1" fmla="*/ 0 h 545430"/>
                  <a:gd name="connsiteX2" fmla="*/ 476039 w 710968"/>
                  <a:gd name="connsiteY2" fmla="*/ 26014 h 545430"/>
                  <a:gd name="connsiteX3" fmla="*/ 483176 w 710968"/>
                  <a:gd name="connsiteY3" fmla="*/ 120771 h 545430"/>
                  <a:gd name="connsiteX4" fmla="*/ 513632 w 710968"/>
                  <a:gd name="connsiteY4" fmla="*/ 51414 h 545430"/>
                  <a:gd name="connsiteX5" fmla="*/ 539646 w 710968"/>
                  <a:gd name="connsiteY5" fmla="*/ 25400 h 545430"/>
                  <a:gd name="connsiteX6" fmla="*/ 542481 w 710968"/>
                  <a:gd name="connsiteY6" fmla="*/ 25400 h 545430"/>
                  <a:gd name="connsiteX7" fmla="*/ 568495 w 710968"/>
                  <a:gd name="connsiteY7" fmla="*/ 51414 h 545430"/>
                  <a:gd name="connsiteX8" fmla="*/ 582768 w 710968"/>
                  <a:gd name="connsiteY8" fmla="*/ 116014 h 545430"/>
                  <a:gd name="connsiteX9" fmla="*/ 668089 w 710968"/>
                  <a:gd name="connsiteY9" fmla="*/ 60920 h 545430"/>
                  <a:gd name="connsiteX10" fmla="*/ 646736 w 710968"/>
                  <a:gd name="connsiteY10" fmla="*/ 154056 h 545430"/>
                  <a:gd name="connsiteX11" fmla="*/ 710947 w 710968"/>
                  <a:gd name="connsiteY11" fmla="*/ 274686 h 545430"/>
                  <a:gd name="connsiteX12" fmla="*/ 514212 w 710968"/>
                  <a:gd name="connsiteY12" fmla="*/ 523405 h 545430"/>
                  <a:gd name="connsiteX13" fmla="*/ 129102 w 710968"/>
                  <a:gd name="connsiteY13" fmla="*/ 487723 h 545430"/>
                  <a:gd name="connsiteX14" fmla="*/ 1358 w 710968"/>
                  <a:gd name="connsiteY14" fmla="*/ 250896 h 545430"/>
                  <a:gd name="connsiteX15" fmla="*/ 48973 w 710968"/>
                  <a:gd name="connsiteY15" fmla="*/ 147548 h 545430"/>
                  <a:gd name="connsiteX16" fmla="*/ 53730 w 710968"/>
                  <a:gd name="connsiteY16" fmla="*/ 68844 h 545430"/>
                  <a:gd name="connsiteX17" fmla="*/ 122868 w 710968"/>
                  <a:gd name="connsiteY17" fmla="*/ 116014 h 545430"/>
                  <a:gd name="connsiteX18" fmla="*/ 143808 w 710968"/>
                  <a:gd name="connsiteY18" fmla="*/ 48239 h 545430"/>
                  <a:gd name="connsiteX19" fmla="*/ 169822 w 710968"/>
                  <a:gd name="connsiteY19" fmla="*/ 22225 h 545430"/>
                  <a:gd name="connsiteX20" fmla="*/ 172657 w 710968"/>
                  <a:gd name="connsiteY20" fmla="*/ 22225 h 545430"/>
                  <a:gd name="connsiteX21" fmla="*/ 198671 w 710968"/>
                  <a:gd name="connsiteY21" fmla="*/ 48239 h 545430"/>
                  <a:gd name="connsiteX22" fmla="*/ 210566 w 710968"/>
                  <a:gd name="connsiteY22" fmla="*/ 118392 h 545430"/>
                  <a:gd name="connsiteX23" fmla="*/ 236264 w 710968"/>
                  <a:gd name="connsiteY23" fmla="*/ 67797 h 545430"/>
                  <a:gd name="connsiteX24" fmla="*/ 262278 w 710968"/>
                  <a:gd name="connsiteY24" fmla="*/ 41783 h 545430"/>
                  <a:gd name="connsiteX25" fmla="*/ 265113 w 710968"/>
                  <a:gd name="connsiteY25" fmla="*/ 41783 h 545430"/>
                  <a:gd name="connsiteX26" fmla="*/ 291127 w 710968"/>
                  <a:gd name="connsiteY26" fmla="*/ 67797 h 545430"/>
                  <a:gd name="connsiteX27" fmla="*/ 305401 w 710968"/>
                  <a:gd name="connsiteY27" fmla="*/ 125529 h 545430"/>
                  <a:gd name="connsiteX28" fmla="*/ 328720 w 710968"/>
                  <a:gd name="connsiteY28" fmla="*/ 41889 h 545430"/>
                  <a:gd name="connsiteX29" fmla="*/ 354734 w 710968"/>
                  <a:gd name="connsiteY29" fmla="*/ 15875 h 545430"/>
                  <a:gd name="connsiteX30" fmla="*/ 357569 w 710968"/>
                  <a:gd name="connsiteY30" fmla="*/ 15875 h 545430"/>
                  <a:gd name="connsiteX31" fmla="*/ 383583 w 710968"/>
                  <a:gd name="connsiteY31" fmla="*/ 41889 h 545430"/>
                  <a:gd name="connsiteX32" fmla="*/ 395478 w 710968"/>
                  <a:gd name="connsiteY32" fmla="*/ 106499 h 545430"/>
                  <a:gd name="connsiteX33" fmla="*/ 421176 w 710968"/>
                  <a:gd name="connsiteY33" fmla="*/ 26014 h 545430"/>
                  <a:gd name="connsiteX34" fmla="*/ 447190 w 710968"/>
                  <a:gd name="connsiteY34" fmla="*/ 0 h 545430"/>
                  <a:gd name="connsiteX0" fmla="*/ 447190 w 710978"/>
                  <a:gd name="connsiteY0" fmla="*/ 0 h 561021"/>
                  <a:gd name="connsiteX1" fmla="*/ 450025 w 710978"/>
                  <a:gd name="connsiteY1" fmla="*/ 0 h 561021"/>
                  <a:gd name="connsiteX2" fmla="*/ 476039 w 710978"/>
                  <a:gd name="connsiteY2" fmla="*/ 26014 h 561021"/>
                  <a:gd name="connsiteX3" fmla="*/ 483176 w 710978"/>
                  <a:gd name="connsiteY3" fmla="*/ 120771 h 561021"/>
                  <a:gd name="connsiteX4" fmla="*/ 513632 w 710978"/>
                  <a:gd name="connsiteY4" fmla="*/ 51414 h 561021"/>
                  <a:gd name="connsiteX5" fmla="*/ 539646 w 710978"/>
                  <a:gd name="connsiteY5" fmla="*/ 25400 h 561021"/>
                  <a:gd name="connsiteX6" fmla="*/ 542481 w 710978"/>
                  <a:gd name="connsiteY6" fmla="*/ 25400 h 561021"/>
                  <a:gd name="connsiteX7" fmla="*/ 568495 w 710978"/>
                  <a:gd name="connsiteY7" fmla="*/ 51414 h 561021"/>
                  <a:gd name="connsiteX8" fmla="*/ 582768 w 710978"/>
                  <a:gd name="connsiteY8" fmla="*/ 116014 h 561021"/>
                  <a:gd name="connsiteX9" fmla="*/ 668089 w 710978"/>
                  <a:gd name="connsiteY9" fmla="*/ 60920 h 561021"/>
                  <a:gd name="connsiteX10" fmla="*/ 646736 w 710978"/>
                  <a:gd name="connsiteY10" fmla="*/ 154056 h 561021"/>
                  <a:gd name="connsiteX11" fmla="*/ 710947 w 710978"/>
                  <a:gd name="connsiteY11" fmla="*/ 274686 h 561021"/>
                  <a:gd name="connsiteX12" fmla="*/ 514212 w 710978"/>
                  <a:gd name="connsiteY12" fmla="*/ 523405 h 561021"/>
                  <a:gd name="connsiteX13" fmla="*/ 129102 w 710978"/>
                  <a:gd name="connsiteY13" fmla="*/ 487723 h 561021"/>
                  <a:gd name="connsiteX14" fmla="*/ 1358 w 710978"/>
                  <a:gd name="connsiteY14" fmla="*/ 250896 h 561021"/>
                  <a:gd name="connsiteX15" fmla="*/ 48973 w 710978"/>
                  <a:gd name="connsiteY15" fmla="*/ 147548 h 561021"/>
                  <a:gd name="connsiteX16" fmla="*/ 53730 w 710978"/>
                  <a:gd name="connsiteY16" fmla="*/ 68844 h 561021"/>
                  <a:gd name="connsiteX17" fmla="*/ 122868 w 710978"/>
                  <a:gd name="connsiteY17" fmla="*/ 116014 h 561021"/>
                  <a:gd name="connsiteX18" fmla="*/ 143808 w 710978"/>
                  <a:gd name="connsiteY18" fmla="*/ 48239 h 561021"/>
                  <a:gd name="connsiteX19" fmla="*/ 169822 w 710978"/>
                  <a:gd name="connsiteY19" fmla="*/ 22225 h 561021"/>
                  <a:gd name="connsiteX20" fmla="*/ 172657 w 710978"/>
                  <a:gd name="connsiteY20" fmla="*/ 22225 h 561021"/>
                  <a:gd name="connsiteX21" fmla="*/ 198671 w 710978"/>
                  <a:gd name="connsiteY21" fmla="*/ 48239 h 561021"/>
                  <a:gd name="connsiteX22" fmla="*/ 210566 w 710978"/>
                  <a:gd name="connsiteY22" fmla="*/ 118392 h 561021"/>
                  <a:gd name="connsiteX23" fmla="*/ 236264 w 710978"/>
                  <a:gd name="connsiteY23" fmla="*/ 67797 h 561021"/>
                  <a:gd name="connsiteX24" fmla="*/ 262278 w 710978"/>
                  <a:gd name="connsiteY24" fmla="*/ 41783 h 561021"/>
                  <a:gd name="connsiteX25" fmla="*/ 265113 w 710978"/>
                  <a:gd name="connsiteY25" fmla="*/ 41783 h 561021"/>
                  <a:gd name="connsiteX26" fmla="*/ 291127 w 710978"/>
                  <a:gd name="connsiteY26" fmla="*/ 67797 h 561021"/>
                  <a:gd name="connsiteX27" fmla="*/ 305401 w 710978"/>
                  <a:gd name="connsiteY27" fmla="*/ 125529 h 561021"/>
                  <a:gd name="connsiteX28" fmla="*/ 328720 w 710978"/>
                  <a:gd name="connsiteY28" fmla="*/ 41889 h 561021"/>
                  <a:gd name="connsiteX29" fmla="*/ 354734 w 710978"/>
                  <a:gd name="connsiteY29" fmla="*/ 15875 h 561021"/>
                  <a:gd name="connsiteX30" fmla="*/ 357569 w 710978"/>
                  <a:gd name="connsiteY30" fmla="*/ 15875 h 561021"/>
                  <a:gd name="connsiteX31" fmla="*/ 383583 w 710978"/>
                  <a:gd name="connsiteY31" fmla="*/ 41889 h 561021"/>
                  <a:gd name="connsiteX32" fmla="*/ 395478 w 710978"/>
                  <a:gd name="connsiteY32" fmla="*/ 106499 h 561021"/>
                  <a:gd name="connsiteX33" fmla="*/ 421176 w 710978"/>
                  <a:gd name="connsiteY33" fmla="*/ 26014 h 561021"/>
                  <a:gd name="connsiteX34" fmla="*/ 447190 w 710978"/>
                  <a:gd name="connsiteY34" fmla="*/ 0 h 561021"/>
                  <a:gd name="connsiteX0" fmla="*/ 447224 w 713790"/>
                  <a:gd name="connsiteY0" fmla="*/ 0 h 548569"/>
                  <a:gd name="connsiteX1" fmla="*/ 450059 w 713790"/>
                  <a:gd name="connsiteY1" fmla="*/ 0 h 548569"/>
                  <a:gd name="connsiteX2" fmla="*/ 476073 w 713790"/>
                  <a:gd name="connsiteY2" fmla="*/ 26014 h 548569"/>
                  <a:gd name="connsiteX3" fmla="*/ 483210 w 713790"/>
                  <a:gd name="connsiteY3" fmla="*/ 120771 h 548569"/>
                  <a:gd name="connsiteX4" fmla="*/ 513666 w 713790"/>
                  <a:gd name="connsiteY4" fmla="*/ 51414 h 548569"/>
                  <a:gd name="connsiteX5" fmla="*/ 539680 w 713790"/>
                  <a:gd name="connsiteY5" fmla="*/ 25400 h 548569"/>
                  <a:gd name="connsiteX6" fmla="*/ 542515 w 713790"/>
                  <a:gd name="connsiteY6" fmla="*/ 25400 h 548569"/>
                  <a:gd name="connsiteX7" fmla="*/ 568529 w 713790"/>
                  <a:gd name="connsiteY7" fmla="*/ 51414 h 548569"/>
                  <a:gd name="connsiteX8" fmla="*/ 582802 w 713790"/>
                  <a:gd name="connsiteY8" fmla="*/ 116014 h 548569"/>
                  <a:gd name="connsiteX9" fmla="*/ 668123 w 713790"/>
                  <a:gd name="connsiteY9" fmla="*/ 60920 h 548569"/>
                  <a:gd name="connsiteX10" fmla="*/ 646770 w 713790"/>
                  <a:gd name="connsiteY10" fmla="*/ 154056 h 548569"/>
                  <a:gd name="connsiteX11" fmla="*/ 710981 w 713790"/>
                  <a:gd name="connsiteY11" fmla="*/ 274686 h 548569"/>
                  <a:gd name="connsiteX12" fmla="*/ 538035 w 713790"/>
                  <a:gd name="connsiteY12" fmla="*/ 513889 h 548569"/>
                  <a:gd name="connsiteX13" fmla="*/ 129136 w 713790"/>
                  <a:gd name="connsiteY13" fmla="*/ 487723 h 548569"/>
                  <a:gd name="connsiteX14" fmla="*/ 1392 w 713790"/>
                  <a:gd name="connsiteY14" fmla="*/ 250896 h 548569"/>
                  <a:gd name="connsiteX15" fmla="*/ 49007 w 713790"/>
                  <a:gd name="connsiteY15" fmla="*/ 147548 h 548569"/>
                  <a:gd name="connsiteX16" fmla="*/ 53764 w 713790"/>
                  <a:gd name="connsiteY16" fmla="*/ 68844 h 548569"/>
                  <a:gd name="connsiteX17" fmla="*/ 122902 w 713790"/>
                  <a:gd name="connsiteY17" fmla="*/ 116014 h 548569"/>
                  <a:gd name="connsiteX18" fmla="*/ 143842 w 713790"/>
                  <a:gd name="connsiteY18" fmla="*/ 48239 h 548569"/>
                  <a:gd name="connsiteX19" fmla="*/ 169856 w 713790"/>
                  <a:gd name="connsiteY19" fmla="*/ 22225 h 548569"/>
                  <a:gd name="connsiteX20" fmla="*/ 172691 w 713790"/>
                  <a:gd name="connsiteY20" fmla="*/ 22225 h 548569"/>
                  <a:gd name="connsiteX21" fmla="*/ 198705 w 713790"/>
                  <a:gd name="connsiteY21" fmla="*/ 48239 h 548569"/>
                  <a:gd name="connsiteX22" fmla="*/ 210600 w 713790"/>
                  <a:gd name="connsiteY22" fmla="*/ 118392 h 548569"/>
                  <a:gd name="connsiteX23" fmla="*/ 236298 w 713790"/>
                  <a:gd name="connsiteY23" fmla="*/ 67797 h 548569"/>
                  <a:gd name="connsiteX24" fmla="*/ 262312 w 713790"/>
                  <a:gd name="connsiteY24" fmla="*/ 41783 h 548569"/>
                  <a:gd name="connsiteX25" fmla="*/ 265147 w 713790"/>
                  <a:gd name="connsiteY25" fmla="*/ 41783 h 548569"/>
                  <a:gd name="connsiteX26" fmla="*/ 291161 w 713790"/>
                  <a:gd name="connsiteY26" fmla="*/ 67797 h 548569"/>
                  <a:gd name="connsiteX27" fmla="*/ 305435 w 713790"/>
                  <a:gd name="connsiteY27" fmla="*/ 125529 h 548569"/>
                  <a:gd name="connsiteX28" fmla="*/ 328754 w 713790"/>
                  <a:gd name="connsiteY28" fmla="*/ 41889 h 548569"/>
                  <a:gd name="connsiteX29" fmla="*/ 354768 w 713790"/>
                  <a:gd name="connsiteY29" fmla="*/ 15875 h 548569"/>
                  <a:gd name="connsiteX30" fmla="*/ 357603 w 713790"/>
                  <a:gd name="connsiteY30" fmla="*/ 15875 h 548569"/>
                  <a:gd name="connsiteX31" fmla="*/ 383617 w 713790"/>
                  <a:gd name="connsiteY31" fmla="*/ 41889 h 548569"/>
                  <a:gd name="connsiteX32" fmla="*/ 395512 w 713790"/>
                  <a:gd name="connsiteY32" fmla="*/ 106499 h 548569"/>
                  <a:gd name="connsiteX33" fmla="*/ 421210 w 713790"/>
                  <a:gd name="connsiteY33" fmla="*/ 26014 h 548569"/>
                  <a:gd name="connsiteX34" fmla="*/ 447224 w 713790"/>
                  <a:gd name="connsiteY34" fmla="*/ 0 h 548569"/>
                  <a:gd name="connsiteX0" fmla="*/ 447084 w 713650"/>
                  <a:gd name="connsiteY0" fmla="*/ 0 h 551590"/>
                  <a:gd name="connsiteX1" fmla="*/ 449919 w 713650"/>
                  <a:gd name="connsiteY1" fmla="*/ 0 h 551590"/>
                  <a:gd name="connsiteX2" fmla="*/ 475933 w 713650"/>
                  <a:gd name="connsiteY2" fmla="*/ 26014 h 551590"/>
                  <a:gd name="connsiteX3" fmla="*/ 483070 w 713650"/>
                  <a:gd name="connsiteY3" fmla="*/ 120771 h 551590"/>
                  <a:gd name="connsiteX4" fmla="*/ 513526 w 713650"/>
                  <a:gd name="connsiteY4" fmla="*/ 51414 h 551590"/>
                  <a:gd name="connsiteX5" fmla="*/ 539540 w 713650"/>
                  <a:gd name="connsiteY5" fmla="*/ 25400 h 551590"/>
                  <a:gd name="connsiteX6" fmla="*/ 542375 w 713650"/>
                  <a:gd name="connsiteY6" fmla="*/ 25400 h 551590"/>
                  <a:gd name="connsiteX7" fmla="*/ 568389 w 713650"/>
                  <a:gd name="connsiteY7" fmla="*/ 51414 h 551590"/>
                  <a:gd name="connsiteX8" fmla="*/ 582662 w 713650"/>
                  <a:gd name="connsiteY8" fmla="*/ 116014 h 551590"/>
                  <a:gd name="connsiteX9" fmla="*/ 667983 w 713650"/>
                  <a:gd name="connsiteY9" fmla="*/ 60920 h 551590"/>
                  <a:gd name="connsiteX10" fmla="*/ 646630 w 713650"/>
                  <a:gd name="connsiteY10" fmla="*/ 154056 h 551590"/>
                  <a:gd name="connsiteX11" fmla="*/ 710841 w 713650"/>
                  <a:gd name="connsiteY11" fmla="*/ 274686 h 551590"/>
                  <a:gd name="connsiteX12" fmla="*/ 537895 w 713650"/>
                  <a:gd name="connsiteY12" fmla="*/ 513889 h 551590"/>
                  <a:gd name="connsiteX13" fmla="*/ 128996 w 713650"/>
                  <a:gd name="connsiteY13" fmla="*/ 487723 h 551590"/>
                  <a:gd name="connsiteX14" fmla="*/ 1252 w 713650"/>
                  <a:gd name="connsiteY14" fmla="*/ 250896 h 551590"/>
                  <a:gd name="connsiteX15" fmla="*/ 48867 w 713650"/>
                  <a:gd name="connsiteY15" fmla="*/ 147548 h 551590"/>
                  <a:gd name="connsiteX16" fmla="*/ 53624 w 713650"/>
                  <a:gd name="connsiteY16" fmla="*/ 68844 h 551590"/>
                  <a:gd name="connsiteX17" fmla="*/ 122762 w 713650"/>
                  <a:gd name="connsiteY17" fmla="*/ 116014 h 551590"/>
                  <a:gd name="connsiteX18" fmla="*/ 143702 w 713650"/>
                  <a:gd name="connsiteY18" fmla="*/ 48239 h 551590"/>
                  <a:gd name="connsiteX19" fmla="*/ 169716 w 713650"/>
                  <a:gd name="connsiteY19" fmla="*/ 22225 h 551590"/>
                  <a:gd name="connsiteX20" fmla="*/ 172551 w 713650"/>
                  <a:gd name="connsiteY20" fmla="*/ 22225 h 551590"/>
                  <a:gd name="connsiteX21" fmla="*/ 198565 w 713650"/>
                  <a:gd name="connsiteY21" fmla="*/ 48239 h 551590"/>
                  <a:gd name="connsiteX22" fmla="*/ 210460 w 713650"/>
                  <a:gd name="connsiteY22" fmla="*/ 118392 h 551590"/>
                  <a:gd name="connsiteX23" fmla="*/ 236158 w 713650"/>
                  <a:gd name="connsiteY23" fmla="*/ 67797 h 551590"/>
                  <a:gd name="connsiteX24" fmla="*/ 262172 w 713650"/>
                  <a:gd name="connsiteY24" fmla="*/ 41783 h 551590"/>
                  <a:gd name="connsiteX25" fmla="*/ 265007 w 713650"/>
                  <a:gd name="connsiteY25" fmla="*/ 41783 h 551590"/>
                  <a:gd name="connsiteX26" fmla="*/ 291021 w 713650"/>
                  <a:gd name="connsiteY26" fmla="*/ 67797 h 551590"/>
                  <a:gd name="connsiteX27" fmla="*/ 305295 w 713650"/>
                  <a:gd name="connsiteY27" fmla="*/ 125529 h 551590"/>
                  <a:gd name="connsiteX28" fmla="*/ 328614 w 713650"/>
                  <a:gd name="connsiteY28" fmla="*/ 41889 h 551590"/>
                  <a:gd name="connsiteX29" fmla="*/ 354628 w 713650"/>
                  <a:gd name="connsiteY29" fmla="*/ 15875 h 551590"/>
                  <a:gd name="connsiteX30" fmla="*/ 357463 w 713650"/>
                  <a:gd name="connsiteY30" fmla="*/ 15875 h 551590"/>
                  <a:gd name="connsiteX31" fmla="*/ 383477 w 713650"/>
                  <a:gd name="connsiteY31" fmla="*/ 41889 h 551590"/>
                  <a:gd name="connsiteX32" fmla="*/ 395372 w 713650"/>
                  <a:gd name="connsiteY32" fmla="*/ 106499 h 551590"/>
                  <a:gd name="connsiteX33" fmla="*/ 421070 w 713650"/>
                  <a:gd name="connsiteY33" fmla="*/ 26014 h 551590"/>
                  <a:gd name="connsiteX34" fmla="*/ 447084 w 713650"/>
                  <a:gd name="connsiteY34" fmla="*/ 0 h 551590"/>
                  <a:gd name="connsiteX0" fmla="*/ 447084 w 711283"/>
                  <a:gd name="connsiteY0" fmla="*/ 0 h 551590"/>
                  <a:gd name="connsiteX1" fmla="*/ 449919 w 711283"/>
                  <a:gd name="connsiteY1" fmla="*/ 0 h 551590"/>
                  <a:gd name="connsiteX2" fmla="*/ 475933 w 711283"/>
                  <a:gd name="connsiteY2" fmla="*/ 26014 h 551590"/>
                  <a:gd name="connsiteX3" fmla="*/ 483070 w 711283"/>
                  <a:gd name="connsiteY3" fmla="*/ 120771 h 551590"/>
                  <a:gd name="connsiteX4" fmla="*/ 513526 w 711283"/>
                  <a:gd name="connsiteY4" fmla="*/ 51414 h 551590"/>
                  <a:gd name="connsiteX5" fmla="*/ 539540 w 711283"/>
                  <a:gd name="connsiteY5" fmla="*/ 25400 h 551590"/>
                  <a:gd name="connsiteX6" fmla="*/ 542375 w 711283"/>
                  <a:gd name="connsiteY6" fmla="*/ 25400 h 551590"/>
                  <a:gd name="connsiteX7" fmla="*/ 568389 w 711283"/>
                  <a:gd name="connsiteY7" fmla="*/ 51414 h 551590"/>
                  <a:gd name="connsiteX8" fmla="*/ 582662 w 711283"/>
                  <a:gd name="connsiteY8" fmla="*/ 116014 h 551590"/>
                  <a:gd name="connsiteX9" fmla="*/ 667983 w 711283"/>
                  <a:gd name="connsiteY9" fmla="*/ 60920 h 551590"/>
                  <a:gd name="connsiteX10" fmla="*/ 646630 w 711283"/>
                  <a:gd name="connsiteY10" fmla="*/ 154056 h 551590"/>
                  <a:gd name="connsiteX11" fmla="*/ 710841 w 711283"/>
                  <a:gd name="connsiteY11" fmla="*/ 274686 h 551590"/>
                  <a:gd name="connsiteX12" fmla="*/ 537895 w 711283"/>
                  <a:gd name="connsiteY12" fmla="*/ 513889 h 551590"/>
                  <a:gd name="connsiteX13" fmla="*/ 128996 w 711283"/>
                  <a:gd name="connsiteY13" fmla="*/ 487723 h 551590"/>
                  <a:gd name="connsiteX14" fmla="*/ 1252 w 711283"/>
                  <a:gd name="connsiteY14" fmla="*/ 250896 h 551590"/>
                  <a:gd name="connsiteX15" fmla="*/ 48867 w 711283"/>
                  <a:gd name="connsiteY15" fmla="*/ 147548 h 551590"/>
                  <a:gd name="connsiteX16" fmla="*/ 53624 w 711283"/>
                  <a:gd name="connsiteY16" fmla="*/ 68844 h 551590"/>
                  <a:gd name="connsiteX17" fmla="*/ 122762 w 711283"/>
                  <a:gd name="connsiteY17" fmla="*/ 116014 h 551590"/>
                  <a:gd name="connsiteX18" fmla="*/ 143702 w 711283"/>
                  <a:gd name="connsiteY18" fmla="*/ 48239 h 551590"/>
                  <a:gd name="connsiteX19" fmla="*/ 169716 w 711283"/>
                  <a:gd name="connsiteY19" fmla="*/ 22225 h 551590"/>
                  <a:gd name="connsiteX20" fmla="*/ 172551 w 711283"/>
                  <a:gd name="connsiteY20" fmla="*/ 22225 h 551590"/>
                  <a:gd name="connsiteX21" fmla="*/ 198565 w 711283"/>
                  <a:gd name="connsiteY21" fmla="*/ 48239 h 551590"/>
                  <a:gd name="connsiteX22" fmla="*/ 210460 w 711283"/>
                  <a:gd name="connsiteY22" fmla="*/ 118392 h 551590"/>
                  <a:gd name="connsiteX23" fmla="*/ 236158 w 711283"/>
                  <a:gd name="connsiteY23" fmla="*/ 67797 h 551590"/>
                  <a:gd name="connsiteX24" fmla="*/ 262172 w 711283"/>
                  <a:gd name="connsiteY24" fmla="*/ 41783 h 551590"/>
                  <a:gd name="connsiteX25" fmla="*/ 265007 w 711283"/>
                  <a:gd name="connsiteY25" fmla="*/ 41783 h 551590"/>
                  <a:gd name="connsiteX26" fmla="*/ 291021 w 711283"/>
                  <a:gd name="connsiteY26" fmla="*/ 67797 h 551590"/>
                  <a:gd name="connsiteX27" fmla="*/ 305295 w 711283"/>
                  <a:gd name="connsiteY27" fmla="*/ 125529 h 551590"/>
                  <a:gd name="connsiteX28" fmla="*/ 328614 w 711283"/>
                  <a:gd name="connsiteY28" fmla="*/ 41889 h 551590"/>
                  <a:gd name="connsiteX29" fmla="*/ 354628 w 711283"/>
                  <a:gd name="connsiteY29" fmla="*/ 15875 h 551590"/>
                  <a:gd name="connsiteX30" fmla="*/ 357463 w 711283"/>
                  <a:gd name="connsiteY30" fmla="*/ 15875 h 551590"/>
                  <a:gd name="connsiteX31" fmla="*/ 383477 w 711283"/>
                  <a:gd name="connsiteY31" fmla="*/ 41889 h 551590"/>
                  <a:gd name="connsiteX32" fmla="*/ 395372 w 711283"/>
                  <a:gd name="connsiteY32" fmla="*/ 106499 h 551590"/>
                  <a:gd name="connsiteX33" fmla="*/ 421070 w 711283"/>
                  <a:gd name="connsiteY33" fmla="*/ 26014 h 551590"/>
                  <a:gd name="connsiteX34" fmla="*/ 447084 w 711283"/>
                  <a:gd name="connsiteY34" fmla="*/ 0 h 551590"/>
                  <a:gd name="connsiteX0" fmla="*/ 447084 w 687411"/>
                  <a:gd name="connsiteY0" fmla="*/ 0 h 537443"/>
                  <a:gd name="connsiteX1" fmla="*/ 449919 w 687411"/>
                  <a:gd name="connsiteY1" fmla="*/ 0 h 537443"/>
                  <a:gd name="connsiteX2" fmla="*/ 475933 w 687411"/>
                  <a:gd name="connsiteY2" fmla="*/ 26014 h 537443"/>
                  <a:gd name="connsiteX3" fmla="*/ 483070 w 687411"/>
                  <a:gd name="connsiteY3" fmla="*/ 120771 h 537443"/>
                  <a:gd name="connsiteX4" fmla="*/ 513526 w 687411"/>
                  <a:gd name="connsiteY4" fmla="*/ 51414 h 537443"/>
                  <a:gd name="connsiteX5" fmla="*/ 539540 w 687411"/>
                  <a:gd name="connsiteY5" fmla="*/ 25400 h 537443"/>
                  <a:gd name="connsiteX6" fmla="*/ 542375 w 687411"/>
                  <a:gd name="connsiteY6" fmla="*/ 25400 h 537443"/>
                  <a:gd name="connsiteX7" fmla="*/ 568389 w 687411"/>
                  <a:gd name="connsiteY7" fmla="*/ 51414 h 537443"/>
                  <a:gd name="connsiteX8" fmla="*/ 582662 w 687411"/>
                  <a:gd name="connsiteY8" fmla="*/ 116014 h 537443"/>
                  <a:gd name="connsiteX9" fmla="*/ 667983 w 687411"/>
                  <a:gd name="connsiteY9" fmla="*/ 60920 h 537443"/>
                  <a:gd name="connsiteX10" fmla="*/ 646630 w 687411"/>
                  <a:gd name="connsiteY10" fmla="*/ 154056 h 537443"/>
                  <a:gd name="connsiteX11" fmla="*/ 687052 w 687411"/>
                  <a:gd name="connsiteY11" fmla="*/ 255655 h 537443"/>
                  <a:gd name="connsiteX12" fmla="*/ 537895 w 687411"/>
                  <a:gd name="connsiteY12" fmla="*/ 513889 h 537443"/>
                  <a:gd name="connsiteX13" fmla="*/ 128996 w 687411"/>
                  <a:gd name="connsiteY13" fmla="*/ 487723 h 537443"/>
                  <a:gd name="connsiteX14" fmla="*/ 1252 w 687411"/>
                  <a:gd name="connsiteY14" fmla="*/ 250896 h 537443"/>
                  <a:gd name="connsiteX15" fmla="*/ 48867 w 687411"/>
                  <a:gd name="connsiteY15" fmla="*/ 147548 h 537443"/>
                  <a:gd name="connsiteX16" fmla="*/ 53624 w 687411"/>
                  <a:gd name="connsiteY16" fmla="*/ 68844 h 537443"/>
                  <a:gd name="connsiteX17" fmla="*/ 122762 w 687411"/>
                  <a:gd name="connsiteY17" fmla="*/ 116014 h 537443"/>
                  <a:gd name="connsiteX18" fmla="*/ 143702 w 687411"/>
                  <a:gd name="connsiteY18" fmla="*/ 48239 h 537443"/>
                  <a:gd name="connsiteX19" fmla="*/ 169716 w 687411"/>
                  <a:gd name="connsiteY19" fmla="*/ 22225 h 537443"/>
                  <a:gd name="connsiteX20" fmla="*/ 172551 w 687411"/>
                  <a:gd name="connsiteY20" fmla="*/ 22225 h 537443"/>
                  <a:gd name="connsiteX21" fmla="*/ 198565 w 687411"/>
                  <a:gd name="connsiteY21" fmla="*/ 48239 h 537443"/>
                  <a:gd name="connsiteX22" fmla="*/ 210460 w 687411"/>
                  <a:gd name="connsiteY22" fmla="*/ 118392 h 537443"/>
                  <a:gd name="connsiteX23" fmla="*/ 236158 w 687411"/>
                  <a:gd name="connsiteY23" fmla="*/ 67797 h 537443"/>
                  <a:gd name="connsiteX24" fmla="*/ 262172 w 687411"/>
                  <a:gd name="connsiteY24" fmla="*/ 41783 h 537443"/>
                  <a:gd name="connsiteX25" fmla="*/ 265007 w 687411"/>
                  <a:gd name="connsiteY25" fmla="*/ 41783 h 537443"/>
                  <a:gd name="connsiteX26" fmla="*/ 291021 w 687411"/>
                  <a:gd name="connsiteY26" fmla="*/ 67797 h 537443"/>
                  <a:gd name="connsiteX27" fmla="*/ 305295 w 687411"/>
                  <a:gd name="connsiteY27" fmla="*/ 125529 h 537443"/>
                  <a:gd name="connsiteX28" fmla="*/ 328614 w 687411"/>
                  <a:gd name="connsiteY28" fmla="*/ 41889 h 537443"/>
                  <a:gd name="connsiteX29" fmla="*/ 354628 w 687411"/>
                  <a:gd name="connsiteY29" fmla="*/ 15875 h 537443"/>
                  <a:gd name="connsiteX30" fmla="*/ 357463 w 687411"/>
                  <a:gd name="connsiteY30" fmla="*/ 15875 h 537443"/>
                  <a:gd name="connsiteX31" fmla="*/ 383477 w 687411"/>
                  <a:gd name="connsiteY31" fmla="*/ 41889 h 537443"/>
                  <a:gd name="connsiteX32" fmla="*/ 395372 w 687411"/>
                  <a:gd name="connsiteY32" fmla="*/ 106499 h 537443"/>
                  <a:gd name="connsiteX33" fmla="*/ 421070 w 687411"/>
                  <a:gd name="connsiteY33" fmla="*/ 26014 h 537443"/>
                  <a:gd name="connsiteX34" fmla="*/ 447084 w 687411"/>
                  <a:gd name="connsiteY34" fmla="*/ 0 h 537443"/>
                  <a:gd name="connsiteX0" fmla="*/ 447084 w 690885"/>
                  <a:gd name="connsiteY0" fmla="*/ 0 h 537443"/>
                  <a:gd name="connsiteX1" fmla="*/ 449919 w 690885"/>
                  <a:gd name="connsiteY1" fmla="*/ 0 h 537443"/>
                  <a:gd name="connsiteX2" fmla="*/ 475933 w 690885"/>
                  <a:gd name="connsiteY2" fmla="*/ 26014 h 537443"/>
                  <a:gd name="connsiteX3" fmla="*/ 483070 w 690885"/>
                  <a:gd name="connsiteY3" fmla="*/ 120771 h 537443"/>
                  <a:gd name="connsiteX4" fmla="*/ 513526 w 690885"/>
                  <a:gd name="connsiteY4" fmla="*/ 51414 h 537443"/>
                  <a:gd name="connsiteX5" fmla="*/ 539540 w 690885"/>
                  <a:gd name="connsiteY5" fmla="*/ 25400 h 537443"/>
                  <a:gd name="connsiteX6" fmla="*/ 542375 w 690885"/>
                  <a:gd name="connsiteY6" fmla="*/ 25400 h 537443"/>
                  <a:gd name="connsiteX7" fmla="*/ 568389 w 690885"/>
                  <a:gd name="connsiteY7" fmla="*/ 51414 h 537443"/>
                  <a:gd name="connsiteX8" fmla="*/ 582662 w 690885"/>
                  <a:gd name="connsiteY8" fmla="*/ 116014 h 537443"/>
                  <a:gd name="connsiteX9" fmla="*/ 667983 w 690885"/>
                  <a:gd name="connsiteY9" fmla="*/ 60920 h 537443"/>
                  <a:gd name="connsiteX10" fmla="*/ 646630 w 690885"/>
                  <a:gd name="connsiteY10" fmla="*/ 154056 h 537443"/>
                  <a:gd name="connsiteX11" fmla="*/ 687052 w 690885"/>
                  <a:gd name="connsiteY11" fmla="*/ 255655 h 537443"/>
                  <a:gd name="connsiteX12" fmla="*/ 537895 w 690885"/>
                  <a:gd name="connsiteY12" fmla="*/ 513889 h 537443"/>
                  <a:gd name="connsiteX13" fmla="*/ 128996 w 690885"/>
                  <a:gd name="connsiteY13" fmla="*/ 487723 h 537443"/>
                  <a:gd name="connsiteX14" fmla="*/ 1252 w 690885"/>
                  <a:gd name="connsiteY14" fmla="*/ 250896 h 537443"/>
                  <a:gd name="connsiteX15" fmla="*/ 48867 w 690885"/>
                  <a:gd name="connsiteY15" fmla="*/ 147548 h 537443"/>
                  <a:gd name="connsiteX16" fmla="*/ 53624 w 690885"/>
                  <a:gd name="connsiteY16" fmla="*/ 68844 h 537443"/>
                  <a:gd name="connsiteX17" fmla="*/ 122762 w 690885"/>
                  <a:gd name="connsiteY17" fmla="*/ 116014 h 537443"/>
                  <a:gd name="connsiteX18" fmla="*/ 143702 w 690885"/>
                  <a:gd name="connsiteY18" fmla="*/ 48239 h 537443"/>
                  <a:gd name="connsiteX19" fmla="*/ 169716 w 690885"/>
                  <a:gd name="connsiteY19" fmla="*/ 22225 h 537443"/>
                  <a:gd name="connsiteX20" fmla="*/ 172551 w 690885"/>
                  <a:gd name="connsiteY20" fmla="*/ 22225 h 537443"/>
                  <a:gd name="connsiteX21" fmla="*/ 198565 w 690885"/>
                  <a:gd name="connsiteY21" fmla="*/ 48239 h 537443"/>
                  <a:gd name="connsiteX22" fmla="*/ 210460 w 690885"/>
                  <a:gd name="connsiteY22" fmla="*/ 118392 h 537443"/>
                  <a:gd name="connsiteX23" fmla="*/ 236158 w 690885"/>
                  <a:gd name="connsiteY23" fmla="*/ 67797 h 537443"/>
                  <a:gd name="connsiteX24" fmla="*/ 262172 w 690885"/>
                  <a:gd name="connsiteY24" fmla="*/ 41783 h 537443"/>
                  <a:gd name="connsiteX25" fmla="*/ 265007 w 690885"/>
                  <a:gd name="connsiteY25" fmla="*/ 41783 h 537443"/>
                  <a:gd name="connsiteX26" fmla="*/ 291021 w 690885"/>
                  <a:gd name="connsiteY26" fmla="*/ 67797 h 537443"/>
                  <a:gd name="connsiteX27" fmla="*/ 305295 w 690885"/>
                  <a:gd name="connsiteY27" fmla="*/ 125529 h 537443"/>
                  <a:gd name="connsiteX28" fmla="*/ 328614 w 690885"/>
                  <a:gd name="connsiteY28" fmla="*/ 41889 h 537443"/>
                  <a:gd name="connsiteX29" fmla="*/ 354628 w 690885"/>
                  <a:gd name="connsiteY29" fmla="*/ 15875 h 537443"/>
                  <a:gd name="connsiteX30" fmla="*/ 357463 w 690885"/>
                  <a:gd name="connsiteY30" fmla="*/ 15875 h 537443"/>
                  <a:gd name="connsiteX31" fmla="*/ 383477 w 690885"/>
                  <a:gd name="connsiteY31" fmla="*/ 41889 h 537443"/>
                  <a:gd name="connsiteX32" fmla="*/ 395372 w 690885"/>
                  <a:gd name="connsiteY32" fmla="*/ 106499 h 537443"/>
                  <a:gd name="connsiteX33" fmla="*/ 421070 w 690885"/>
                  <a:gd name="connsiteY33" fmla="*/ 26014 h 537443"/>
                  <a:gd name="connsiteX34" fmla="*/ 447084 w 690885"/>
                  <a:gd name="connsiteY34" fmla="*/ 0 h 537443"/>
                  <a:gd name="connsiteX0" fmla="*/ 447084 w 695498"/>
                  <a:gd name="connsiteY0" fmla="*/ 0 h 537954"/>
                  <a:gd name="connsiteX1" fmla="*/ 449919 w 695498"/>
                  <a:gd name="connsiteY1" fmla="*/ 0 h 537954"/>
                  <a:gd name="connsiteX2" fmla="*/ 475933 w 695498"/>
                  <a:gd name="connsiteY2" fmla="*/ 26014 h 537954"/>
                  <a:gd name="connsiteX3" fmla="*/ 483070 w 695498"/>
                  <a:gd name="connsiteY3" fmla="*/ 120771 h 537954"/>
                  <a:gd name="connsiteX4" fmla="*/ 513526 w 695498"/>
                  <a:gd name="connsiteY4" fmla="*/ 51414 h 537954"/>
                  <a:gd name="connsiteX5" fmla="*/ 539540 w 695498"/>
                  <a:gd name="connsiteY5" fmla="*/ 25400 h 537954"/>
                  <a:gd name="connsiteX6" fmla="*/ 542375 w 695498"/>
                  <a:gd name="connsiteY6" fmla="*/ 25400 h 537954"/>
                  <a:gd name="connsiteX7" fmla="*/ 568389 w 695498"/>
                  <a:gd name="connsiteY7" fmla="*/ 51414 h 537954"/>
                  <a:gd name="connsiteX8" fmla="*/ 582662 w 695498"/>
                  <a:gd name="connsiteY8" fmla="*/ 116014 h 537954"/>
                  <a:gd name="connsiteX9" fmla="*/ 667983 w 695498"/>
                  <a:gd name="connsiteY9" fmla="*/ 60920 h 537954"/>
                  <a:gd name="connsiteX10" fmla="*/ 646630 w 695498"/>
                  <a:gd name="connsiteY10" fmla="*/ 154056 h 537954"/>
                  <a:gd name="connsiteX11" fmla="*/ 691810 w 695498"/>
                  <a:gd name="connsiteY11" fmla="*/ 248518 h 537954"/>
                  <a:gd name="connsiteX12" fmla="*/ 537895 w 695498"/>
                  <a:gd name="connsiteY12" fmla="*/ 513889 h 537954"/>
                  <a:gd name="connsiteX13" fmla="*/ 128996 w 695498"/>
                  <a:gd name="connsiteY13" fmla="*/ 487723 h 537954"/>
                  <a:gd name="connsiteX14" fmla="*/ 1252 w 695498"/>
                  <a:gd name="connsiteY14" fmla="*/ 250896 h 537954"/>
                  <a:gd name="connsiteX15" fmla="*/ 48867 w 695498"/>
                  <a:gd name="connsiteY15" fmla="*/ 147548 h 537954"/>
                  <a:gd name="connsiteX16" fmla="*/ 53624 w 695498"/>
                  <a:gd name="connsiteY16" fmla="*/ 68844 h 537954"/>
                  <a:gd name="connsiteX17" fmla="*/ 122762 w 695498"/>
                  <a:gd name="connsiteY17" fmla="*/ 116014 h 537954"/>
                  <a:gd name="connsiteX18" fmla="*/ 143702 w 695498"/>
                  <a:gd name="connsiteY18" fmla="*/ 48239 h 537954"/>
                  <a:gd name="connsiteX19" fmla="*/ 169716 w 695498"/>
                  <a:gd name="connsiteY19" fmla="*/ 22225 h 537954"/>
                  <a:gd name="connsiteX20" fmla="*/ 172551 w 695498"/>
                  <a:gd name="connsiteY20" fmla="*/ 22225 h 537954"/>
                  <a:gd name="connsiteX21" fmla="*/ 198565 w 695498"/>
                  <a:gd name="connsiteY21" fmla="*/ 48239 h 537954"/>
                  <a:gd name="connsiteX22" fmla="*/ 210460 w 695498"/>
                  <a:gd name="connsiteY22" fmla="*/ 118392 h 537954"/>
                  <a:gd name="connsiteX23" fmla="*/ 236158 w 695498"/>
                  <a:gd name="connsiteY23" fmla="*/ 67797 h 537954"/>
                  <a:gd name="connsiteX24" fmla="*/ 262172 w 695498"/>
                  <a:gd name="connsiteY24" fmla="*/ 41783 h 537954"/>
                  <a:gd name="connsiteX25" fmla="*/ 265007 w 695498"/>
                  <a:gd name="connsiteY25" fmla="*/ 41783 h 537954"/>
                  <a:gd name="connsiteX26" fmla="*/ 291021 w 695498"/>
                  <a:gd name="connsiteY26" fmla="*/ 67797 h 537954"/>
                  <a:gd name="connsiteX27" fmla="*/ 305295 w 695498"/>
                  <a:gd name="connsiteY27" fmla="*/ 125529 h 537954"/>
                  <a:gd name="connsiteX28" fmla="*/ 328614 w 695498"/>
                  <a:gd name="connsiteY28" fmla="*/ 41889 h 537954"/>
                  <a:gd name="connsiteX29" fmla="*/ 354628 w 695498"/>
                  <a:gd name="connsiteY29" fmla="*/ 15875 h 537954"/>
                  <a:gd name="connsiteX30" fmla="*/ 357463 w 695498"/>
                  <a:gd name="connsiteY30" fmla="*/ 15875 h 537954"/>
                  <a:gd name="connsiteX31" fmla="*/ 383477 w 695498"/>
                  <a:gd name="connsiteY31" fmla="*/ 41889 h 537954"/>
                  <a:gd name="connsiteX32" fmla="*/ 395372 w 695498"/>
                  <a:gd name="connsiteY32" fmla="*/ 106499 h 537954"/>
                  <a:gd name="connsiteX33" fmla="*/ 421070 w 695498"/>
                  <a:gd name="connsiteY33" fmla="*/ 26014 h 537954"/>
                  <a:gd name="connsiteX34" fmla="*/ 447084 w 695498"/>
                  <a:gd name="connsiteY34" fmla="*/ 0 h 537954"/>
                  <a:gd name="connsiteX0" fmla="*/ 447084 w 697163"/>
                  <a:gd name="connsiteY0" fmla="*/ 0 h 557689"/>
                  <a:gd name="connsiteX1" fmla="*/ 449919 w 697163"/>
                  <a:gd name="connsiteY1" fmla="*/ 0 h 557689"/>
                  <a:gd name="connsiteX2" fmla="*/ 475933 w 697163"/>
                  <a:gd name="connsiteY2" fmla="*/ 26014 h 557689"/>
                  <a:gd name="connsiteX3" fmla="*/ 483070 w 697163"/>
                  <a:gd name="connsiteY3" fmla="*/ 120771 h 557689"/>
                  <a:gd name="connsiteX4" fmla="*/ 513526 w 697163"/>
                  <a:gd name="connsiteY4" fmla="*/ 51414 h 557689"/>
                  <a:gd name="connsiteX5" fmla="*/ 539540 w 697163"/>
                  <a:gd name="connsiteY5" fmla="*/ 25400 h 557689"/>
                  <a:gd name="connsiteX6" fmla="*/ 542375 w 697163"/>
                  <a:gd name="connsiteY6" fmla="*/ 25400 h 557689"/>
                  <a:gd name="connsiteX7" fmla="*/ 568389 w 697163"/>
                  <a:gd name="connsiteY7" fmla="*/ 51414 h 557689"/>
                  <a:gd name="connsiteX8" fmla="*/ 582662 w 697163"/>
                  <a:gd name="connsiteY8" fmla="*/ 116014 h 557689"/>
                  <a:gd name="connsiteX9" fmla="*/ 667983 w 697163"/>
                  <a:gd name="connsiteY9" fmla="*/ 60920 h 557689"/>
                  <a:gd name="connsiteX10" fmla="*/ 646630 w 697163"/>
                  <a:gd name="connsiteY10" fmla="*/ 154056 h 557689"/>
                  <a:gd name="connsiteX11" fmla="*/ 691810 w 697163"/>
                  <a:gd name="connsiteY11" fmla="*/ 248518 h 557689"/>
                  <a:gd name="connsiteX12" fmla="*/ 537895 w 697163"/>
                  <a:gd name="connsiteY12" fmla="*/ 513889 h 557689"/>
                  <a:gd name="connsiteX13" fmla="*/ 128996 w 697163"/>
                  <a:gd name="connsiteY13" fmla="*/ 487723 h 557689"/>
                  <a:gd name="connsiteX14" fmla="*/ 1252 w 697163"/>
                  <a:gd name="connsiteY14" fmla="*/ 250896 h 557689"/>
                  <a:gd name="connsiteX15" fmla="*/ 48867 w 697163"/>
                  <a:gd name="connsiteY15" fmla="*/ 147548 h 557689"/>
                  <a:gd name="connsiteX16" fmla="*/ 53624 w 697163"/>
                  <a:gd name="connsiteY16" fmla="*/ 68844 h 557689"/>
                  <a:gd name="connsiteX17" fmla="*/ 122762 w 697163"/>
                  <a:gd name="connsiteY17" fmla="*/ 116014 h 557689"/>
                  <a:gd name="connsiteX18" fmla="*/ 143702 w 697163"/>
                  <a:gd name="connsiteY18" fmla="*/ 48239 h 557689"/>
                  <a:gd name="connsiteX19" fmla="*/ 169716 w 697163"/>
                  <a:gd name="connsiteY19" fmla="*/ 22225 h 557689"/>
                  <a:gd name="connsiteX20" fmla="*/ 172551 w 697163"/>
                  <a:gd name="connsiteY20" fmla="*/ 22225 h 557689"/>
                  <a:gd name="connsiteX21" fmla="*/ 198565 w 697163"/>
                  <a:gd name="connsiteY21" fmla="*/ 48239 h 557689"/>
                  <a:gd name="connsiteX22" fmla="*/ 210460 w 697163"/>
                  <a:gd name="connsiteY22" fmla="*/ 118392 h 557689"/>
                  <a:gd name="connsiteX23" fmla="*/ 236158 w 697163"/>
                  <a:gd name="connsiteY23" fmla="*/ 67797 h 557689"/>
                  <a:gd name="connsiteX24" fmla="*/ 262172 w 697163"/>
                  <a:gd name="connsiteY24" fmla="*/ 41783 h 557689"/>
                  <a:gd name="connsiteX25" fmla="*/ 265007 w 697163"/>
                  <a:gd name="connsiteY25" fmla="*/ 41783 h 557689"/>
                  <a:gd name="connsiteX26" fmla="*/ 291021 w 697163"/>
                  <a:gd name="connsiteY26" fmla="*/ 67797 h 557689"/>
                  <a:gd name="connsiteX27" fmla="*/ 305295 w 697163"/>
                  <a:gd name="connsiteY27" fmla="*/ 125529 h 557689"/>
                  <a:gd name="connsiteX28" fmla="*/ 328614 w 697163"/>
                  <a:gd name="connsiteY28" fmla="*/ 41889 h 557689"/>
                  <a:gd name="connsiteX29" fmla="*/ 354628 w 697163"/>
                  <a:gd name="connsiteY29" fmla="*/ 15875 h 557689"/>
                  <a:gd name="connsiteX30" fmla="*/ 357463 w 697163"/>
                  <a:gd name="connsiteY30" fmla="*/ 15875 h 557689"/>
                  <a:gd name="connsiteX31" fmla="*/ 383477 w 697163"/>
                  <a:gd name="connsiteY31" fmla="*/ 41889 h 557689"/>
                  <a:gd name="connsiteX32" fmla="*/ 395372 w 697163"/>
                  <a:gd name="connsiteY32" fmla="*/ 106499 h 557689"/>
                  <a:gd name="connsiteX33" fmla="*/ 421070 w 697163"/>
                  <a:gd name="connsiteY33" fmla="*/ 26014 h 557689"/>
                  <a:gd name="connsiteX34" fmla="*/ 447084 w 697163"/>
                  <a:gd name="connsiteY34" fmla="*/ 0 h 557689"/>
                  <a:gd name="connsiteX0" fmla="*/ 447084 w 698017"/>
                  <a:gd name="connsiteY0" fmla="*/ 0 h 556642"/>
                  <a:gd name="connsiteX1" fmla="*/ 449919 w 698017"/>
                  <a:gd name="connsiteY1" fmla="*/ 0 h 556642"/>
                  <a:gd name="connsiteX2" fmla="*/ 475933 w 698017"/>
                  <a:gd name="connsiteY2" fmla="*/ 26014 h 556642"/>
                  <a:gd name="connsiteX3" fmla="*/ 483070 w 698017"/>
                  <a:gd name="connsiteY3" fmla="*/ 120771 h 556642"/>
                  <a:gd name="connsiteX4" fmla="*/ 513526 w 698017"/>
                  <a:gd name="connsiteY4" fmla="*/ 51414 h 556642"/>
                  <a:gd name="connsiteX5" fmla="*/ 539540 w 698017"/>
                  <a:gd name="connsiteY5" fmla="*/ 25400 h 556642"/>
                  <a:gd name="connsiteX6" fmla="*/ 542375 w 698017"/>
                  <a:gd name="connsiteY6" fmla="*/ 25400 h 556642"/>
                  <a:gd name="connsiteX7" fmla="*/ 568389 w 698017"/>
                  <a:gd name="connsiteY7" fmla="*/ 51414 h 556642"/>
                  <a:gd name="connsiteX8" fmla="*/ 582662 w 698017"/>
                  <a:gd name="connsiteY8" fmla="*/ 116014 h 556642"/>
                  <a:gd name="connsiteX9" fmla="*/ 667983 w 698017"/>
                  <a:gd name="connsiteY9" fmla="*/ 60920 h 556642"/>
                  <a:gd name="connsiteX10" fmla="*/ 646630 w 698017"/>
                  <a:gd name="connsiteY10" fmla="*/ 154056 h 556642"/>
                  <a:gd name="connsiteX11" fmla="*/ 691810 w 698017"/>
                  <a:gd name="connsiteY11" fmla="*/ 248518 h 556642"/>
                  <a:gd name="connsiteX12" fmla="*/ 537895 w 698017"/>
                  <a:gd name="connsiteY12" fmla="*/ 513889 h 556642"/>
                  <a:gd name="connsiteX13" fmla="*/ 128996 w 698017"/>
                  <a:gd name="connsiteY13" fmla="*/ 487723 h 556642"/>
                  <a:gd name="connsiteX14" fmla="*/ 1252 w 698017"/>
                  <a:gd name="connsiteY14" fmla="*/ 250896 h 556642"/>
                  <a:gd name="connsiteX15" fmla="*/ 48867 w 698017"/>
                  <a:gd name="connsiteY15" fmla="*/ 147548 h 556642"/>
                  <a:gd name="connsiteX16" fmla="*/ 53624 w 698017"/>
                  <a:gd name="connsiteY16" fmla="*/ 68844 h 556642"/>
                  <a:gd name="connsiteX17" fmla="*/ 122762 w 698017"/>
                  <a:gd name="connsiteY17" fmla="*/ 116014 h 556642"/>
                  <a:gd name="connsiteX18" fmla="*/ 143702 w 698017"/>
                  <a:gd name="connsiteY18" fmla="*/ 48239 h 556642"/>
                  <a:gd name="connsiteX19" fmla="*/ 169716 w 698017"/>
                  <a:gd name="connsiteY19" fmla="*/ 22225 h 556642"/>
                  <a:gd name="connsiteX20" fmla="*/ 172551 w 698017"/>
                  <a:gd name="connsiteY20" fmla="*/ 22225 h 556642"/>
                  <a:gd name="connsiteX21" fmla="*/ 198565 w 698017"/>
                  <a:gd name="connsiteY21" fmla="*/ 48239 h 556642"/>
                  <a:gd name="connsiteX22" fmla="*/ 210460 w 698017"/>
                  <a:gd name="connsiteY22" fmla="*/ 118392 h 556642"/>
                  <a:gd name="connsiteX23" fmla="*/ 236158 w 698017"/>
                  <a:gd name="connsiteY23" fmla="*/ 67797 h 556642"/>
                  <a:gd name="connsiteX24" fmla="*/ 262172 w 698017"/>
                  <a:gd name="connsiteY24" fmla="*/ 41783 h 556642"/>
                  <a:gd name="connsiteX25" fmla="*/ 265007 w 698017"/>
                  <a:gd name="connsiteY25" fmla="*/ 41783 h 556642"/>
                  <a:gd name="connsiteX26" fmla="*/ 291021 w 698017"/>
                  <a:gd name="connsiteY26" fmla="*/ 67797 h 556642"/>
                  <a:gd name="connsiteX27" fmla="*/ 305295 w 698017"/>
                  <a:gd name="connsiteY27" fmla="*/ 125529 h 556642"/>
                  <a:gd name="connsiteX28" fmla="*/ 328614 w 698017"/>
                  <a:gd name="connsiteY28" fmla="*/ 41889 h 556642"/>
                  <a:gd name="connsiteX29" fmla="*/ 354628 w 698017"/>
                  <a:gd name="connsiteY29" fmla="*/ 15875 h 556642"/>
                  <a:gd name="connsiteX30" fmla="*/ 357463 w 698017"/>
                  <a:gd name="connsiteY30" fmla="*/ 15875 h 556642"/>
                  <a:gd name="connsiteX31" fmla="*/ 383477 w 698017"/>
                  <a:gd name="connsiteY31" fmla="*/ 41889 h 556642"/>
                  <a:gd name="connsiteX32" fmla="*/ 395372 w 698017"/>
                  <a:gd name="connsiteY32" fmla="*/ 106499 h 556642"/>
                  <a:gd name="connsiteX33" fmla="*/ 421070 w 698017"/>
                  <a:gd name="connsiteY33" fmla="*/ 26014 h 556642"/>
                  <a:gd name="connsiteX34" fmla="*/ 447084 w 698017"/>
                  <a:gd name="connsiteY34" fmla="*/ 0 h 556642"/>
                  <a:gd name="connsiteX0" fmla="*/ 446967 w 697900"/>
                  <a:gd name="connsiteY0" fmla="*/ 0 h 558553"/>
                  <a:gd name="connsiteX1" fmla="*/ 449802 w 697900"/>
                  <a:gd name="connsiteY1" fmla="*/ 0 h 558553"/>
                  <a:gd name="connsiteX2" fmla="*/ 475816 w 697900"/>
                  <a:gd name="connsiteY2" fmla="*/ 26014 h 558553"/>
                  <a:gd name="connsiteX3" fmla="*/ 482953 w 697900"/>
                  <a:gd name="connsiteY3" fmla="*/ 120771 h 558553"/>
                  <a:gd name="connsiteX4" fmla="*/ 513409 w 697900"/>
                  <a:gd name="connsiteY4" fmla="*/ 51414 h 558553"/>
                  <a:gd name="connsiteX5" fmla="*/ 539423 w 697900"/>
                  <a:gd name="connsiteY5" fmla="*/ 25400 h 558553"/>
                  <a:gd name="connsiteX6" fmla="*/ 542258 w 697900"/>
                  <a:gd name="connsiteY6" fmla="*/ 25400 h 558553"/>
                  <a:gd name="connsiteX7" fmla="*/ 568272 w 697900"/>
                  <a:gd name="connsiteY7" fmla="*/ 51414 h 558553"/>
                  <a:gd name="connsiteX8" fmla="*/ 582545 w 697900"/>
                  <a:gd name="connsiteY8" fmla="*/ 116014 h 558553"/>
                  <a:gd name="connsiteX9" fmla="*/ 667866 w 697900"/>
                  <a:gd name="connsiteY9" fmla="*/ 60920 h 558553"/>
                  <a:gd name="connsiteX10" fmla="*/ 646513 w 697900"/>
                  <a:gd name="connsiteY10" fmla="*/ 154056 h 558553"/>
                  <a:gd name="connsiteX11" fmla="*/ 691693 w 697900"/>
                  <a:gd name="connsiteY11" fmla="*/ 248518 h 558553"/>
                  <a:gd name="connsiteX12" fmla="*/ 537778 w 697900"/>
                  <a:gd name="connsiteY12" fmla="*/ 513889 h 558553"/>
                  <a:gd name="connsiteX13" fmla="*/ 128879 w 697900"/>
                  <a:gd name="connsiteY13" fmla="*/ 487723 h 558553"/>
                  <a:gd name="connsiteX14" fmla="*/ 1135 w 697900"/>
                  <a:gd name="connsiteY14" fmla="*/ 250896 h 558553"/>
                  <a:gd name="connsiteX15" fmla="*/ 48750 w 697900"/>
                  <a:gd name="connsiteY15" fmla="*/ 147548 h 558553"/>
                  <a:gd name="connsiteX16" fmla="*/ 53507 w 697900"/>
                  <a:gd name="connsiteY16" fmla="*/ 68844 h 558553"/>
                  <a:gd name="connsiteX17" fmla="*/ 122645 w 697900"/>
                  <a:gd name="connsiteY17" fmla="*/ 116014 h 558553"/>
                  <a:gd name="connsiteX18" fmla="*/ 143585 w 697900"/>
                  <a:gd name="connsiteY18" fmla="*/ 48239 h 558553"/>
                  <a:gd name="connsiteX19" fmla="*/ 169599 w 697900"/>
                  <a:gd name="connsiteY19" fmla="*/ 22225 h 558553"/>
                  <a:gd name="connsiteX20" fmla="*/ 172434 w 697900"/>
                  <a:gd name="connsiteY20" fmla="*/ 22225 h 558553"/>
                  <a:gd name="connsiteX21" fmla="*/ 198448 w 697900"/>
                  <a:gd name="connsiteY21" fmla="*/ 48239 h 558553"/>
                  <a:gd name="connsiteX22" fmla="*/ 210343 w 697900"/>
                  <a:gd name="connsiteY22" fmla="*/ 118392 h 558553"/>
                  <a:gd name="connsiteX23" fmla="*/ 236041 w 697900"/>
                  <a:gd name="connsiteY23" fmla="*/ 67797 h 558553"/>
                  <a:gd name="connsiteX24" fmla="*/ 262055 w 697900"/>
                  <a:gd name="connsiteY24" fmla="*/ 41783 h 558553"/>
                  <a:gd name="connsiteX25" fmla="*/ 264890 w 697900"/>
                  <a:gd name="connsiteY25" fmla="*/ 41783 h 558553"/>
                  <a:gd name="connsiteX26" fmla="*/ 290904 w 697900"/>
                  <a:gd name="connsiteY26" fmla="*/ 67797 h 558553"/>
                  <a:gd name="connsiteX27" fmla="*/ 305178 w 697900"/>
                  <a:gd name="connsiteY27" fmla="*/ 125529 h 558553"/>
                  <a:gd name="connsiteX28" fmla="*/ 328497 w 697900"/>
                  <a:gd name="connsiteY28" fmla="*/ 41889 h 558553"/>
                  <a:gd name="connsiteX29" fmla="*/ 354511 w 697900"/>
                  <a:gd name="connsiteY29" fmla="*/ 15875 h 558553"/>
                  <a:gd name="connsiteX30" fmla="*/ 357346 w 697900"/>
                  <a:gd name="connsiteY30" fmla="*/ 15875 h 558553"/>
                  <a:gd name="connsiteX31" fmla="*/ 383360 w 697900"/>
                  <a:gd name="connsiteY31" fmla="*/ 41889 h 558553"/>
                  <a:gd name="connsiteX32" fmla="*/ 395255 w 697900"/>
                  <a:gd name="connsiteY32" fmla="*/ 106499 h 558553"/>
                  <a:gd name="connsiteX33" fmla="*/ 420953 w 697900"/>
                  <a:gd name="connsiteY33" fmla="*/ 26014 h 558553"/>
                  <a:gd name="connsiteX34" fmla="*/ 446967 w 697900"/>
                  <a:gd name="connsiteY34" fmla="*/ 0 h 558553"/>
                  <a:gd name="connsiteX0" fmla="*/ 446967 w 697900"/>
                  <a:gd name="connsiteY0" fmla="*/ 0 h 558553"/>
                  <a:gd name="connsiteX1" fmla="*/ 449802 w 697900"/>
                  <a:gd name="connsiteY1" fmla="*/ 0 h 558553"/>
                  <a:gd name="connsiteX2" fmla="*/ 475816 w 697900"/>
                  <a:gd name="connsiteY2" fmla="*/ 26014 h 558553"/>
                  <a:gd name="connsiteX3" fmla="*/ 482953 w 697900"/>
                  <a:gd name="connsiteY3" fmla="*/ 120771 h 558553"/>
                  <a:gd name="connsiteX4" fmla="*/ 513409 w 697900"/>
                  <a:gd name="connsiteY4" fmla="*/ 51414 h 558553"/>
                  <a:gd name="connsiteX5" fmla="*/ 539423 w 697900"/>
                  <a:gd name="connsiteY5" fmla="*/ 25400 h 558553"/>
                  <a:gd name="connsiteX6" fmla="*/ 542258 w 697900"/>
                  <a:gd name="connsiteY6" fmla="*/ 25400 h 558553"/>
                  <a:gd name="connsiteX7" fmla="*/ 568272 w 697900"/>
                  <a:gd name="connsiteY7" fmla="*/ 51414 h 558553"/>
                  <a:gd name="connsiteX8" fmla="*/ 582545 w 697900"/>
                  <a:gd name="connsiteY8" fmla="*/ 116014 h 558553"/>
                  <a:gd name="connsiteX9" fmla="*/ 667866 w 697900"/>
                  <a:gd name="connsiteY9" fmla="*/ 60920 h 558553"/>
                  <a:gd name="connsiteX10" fmla="*/ 646513 w 697900"/>
                  <a:gd name="connsiteY10" fmla="*/ 154056 h 558553"/>
                  <a:gd name="connsiteX11" fmla="*/ 691693 w 697900"/>
                  <a:gd name="connsiteY11" fmla="*/ 248518 h 558553"/>
                  <a:gd name="connsiteX12" fmla="*/ 537778 w 697900"/>
                  <a:gd name="connsiteY12" fmla="*/ 513889 h 558553"/>
                  <a:gd name="connsiteX13" fmla="*/ 128879 w 697900"/>
                  <a:gd name="connsiteY13" fmla="*/ 487723 h 558553"/>
                  <a:gd name="connsiteX14" fmla="*/ 1135 w 697900"/>
                  <a:gd name="connsiteY14" fmla="*/ 250896 h 558553"/>
                  <a:gd name="connsiteX15" fmla="*/ 48750 w 697900"/>
                  <a:gd name="connsiteY15" fmla="*/ 147548 h 558553"/>
                  <a:gd name="connsiteX16" fmla="*/ 53507 w 697900"/>
                  <a:gd name="connsiteY16" fmla="*/ 68844 h 558553"/>
                  <a:gd name="connsiteX17" fmla="*/ 122645 w 697900"/>
                  <a:gd name="connsiteY17" fmla="*/ 116014 h 558553"/>
                  <a:gd name="connsiteX18" fmla="*/ 143585 w 697900"/>
                  <a:gd name="connsiteY18" fmla="*/ 48239 h 558553"/>
                  <a:gd name="connsiteX19" fmla="*/ 169599 w 697900"/>
                  <a:gd name="connsiteY19" fmla="*/ 22225 h 558553"/>
                  <a:gd name="connsiteX20" fmla="*/ 172434 w 697900"/>
                  <a:gd name="connsiteY20" fmla="*/ 22225 h 558553"/>
                  <a:gd name="connsiteX21" fmla="*/ 198448 w 697900"/>
                  <a:gd name="connsiteY21" fmla="*/ 48239 h 558553"/>
                  <a:gd name="connsiteX22" fmla="*/ 210343 w 697900"/>
                  <a:gd name="connsiteY22" fmla="*/ 118392 h 558553"/>
                  <a:gd name="connsiteX23" fmla="*/ 236041 w 697900"/>
                  <a:gd name="connsiteY23" fmla="*/ 67797 h 558553"/>
                  <a:gd name="connsiteX24" fmla="*/ 262055 w 697900"/>
                  <a:gd name="connsiteY24" fmla="*/ 41783 h 558553"/>
                  <a:gd name="connsiteX25" fmla="*/ 264890 w 697900"/>
                  <a:gd name="connsiteY25" fmla="*/ 41783 h 558553"/>
                  <a:gd name="connsiteX26" fmla="*/ 290904 w 697900"/>
                  <a:gd name="connsiteY26" fmla="*/ 67797 h 558553"/>
                  <a:gd name="connsiteX27" fmla="*/ 305178 w 697900"/>
                  <a:gd name="connsiteY27" fmla="*/ 125529 h 558553"/>
                  <a:gd name="connsiteX28" fmla="*/ 328497 w 697900"/>
                  <a:gd name="connsiteY28" fmla="*/ 41889 h 558553"/>
                  <a:gd name="connsiteX29" fmla="*/ 354511 w 697900"/>
                  <a:gd name="connsiteY29" fmla="*/ 15875 h 558553"/>
                  <a:gd name="connsiteX30" fmla="*/ 357346 w 697900"/>
                  <a:gd name="connsiteY30" fmla="*/ 15875 h 558553"/>
                  <a:gd name="connsiteX31" fmla="*/ 383360 w 697900"/>
                  <a:gd name="connsiteY31" fmla="*/ 41889 h 558553"/>
                  <a:gd name="connsiteX32" fmla="*/ 395255 w 697900"/>
                  <a:gd name="connsiteY32" fmla="*/ 106499 h 558553"/>
                  <a:gd name="connsiteX33" fmla="*/ 420953 w 697900"/>
                  <a:gd name="connsiteY33" fmla="*/ 26014 h 558553"/>
                  <a:gd name="connsiteX34" fmla="*/ 446967 w 697900"/>
                  <a:gd name="connsiteY34" fmla="*/ 0 h 558553"/>
                  <a:gd name="connsiteX0" fmla="*/ 446967 w 697900"/>
                  <a:gd name="connsiteY0" fmla="*/ 0 h 558553"/>
                  <a:gd name="connsiteX1" fmla="*/ 449802 w 697900"/>
                  <a:gd name="connsiteY1" fmla="*/ 0 h 558553"/>
                  <a:gd name="connsiteX2" fmla="*/ 475816 w 697900"/>
                  <a:gd name="connsiteY2" fmla="*/ 26014 h 558553"/>
                  <a:gd name="connsiteX3" fmla="*/ 482953 w 697900"/>
                  <a:gd name="connsiteY3" fmla="*/ 120771 h 558553"/>
                  <a:gd name="connsiteX4" fmla="*/ 513409 w 697900"/>
                  <a:gd name="connsiteY4" fmla="*/ 51414 h 558553"/>
                  <a:gd name="connsiteX5" fmla="*/ 539423 w 697900"/>
                  <a:gd name="connsiteY5" fmla="*/ 25400 h 558553"/>
                  <a:gd name="connsiteX6" fmla="*/ 542258 w 697900"/>
                  <a:gd name="connsiteY6" fmla="*/ 25400 h 558553"/>
                  <a:gd name="connsiteX7" fmla="*/ 568272 w 697900"/>
                  <a:gd name="connsiteY7" fmla="*/ 51414 h 558553"/>
                  <a:gd name="connsiteX8" fmla="*/ 582545 w 697900"/>
                  <a:gd name="connsiteY8" fmla="*/ 116014 h 558553"/>
                  <a:gd name="connsiteX9" fmla="*/ 667866 w 697900"/>
                  <a:gd name="connsiteY9" fmla="*/ 60920 h 558553"/>
                  <a:gd name="connsiteX10" fmla="*/ 646513 w 697900"/>
                  <a:gd name="connsiteY10" fmla="*/ 154056 h 558553"/>
                  <a:gd name="connsiteX11" fmla="*/ 691693 w 697900"/>
                  <a:gd name="connsiteY11" fmla="*/ 248518 h 558553"/>
                  <a:gd name="connsiteX12" fmla="*/ 537778 w 697900"/>
                  <a:gd name="connsiteY12" fmla="*/ 513889 h 558553"/>
                  <a:gd name="connsiteX13" fmla="*/ 128879 w 697900"/>
                  <a:gd name="connsiteY13" fmla="*/ 487723 h 558553"/>
                  <a:gd name="connsiteX14" fmla="*/ 1135 w 697900"/>
                  <a:gd name="connsiteY14" fmla="*/ 250896 h 558553"/>
                  <a:gd name="connsiteX15" fmla="*/ 48750 w 697900"/>
                  <a:gd name="connsiteY15" fmla="*/ 147548 h 558553"/>
                  <a:gd name="connsiteX16" fmla="*/ 53507 w 697900"/>
                  <a:gd name="connsiteY16" fmla="*/ 68844 h 558553"/>
                  <a:gd name="connsiteX17" fmla="*/ 122645 w 697900"/>
                  <a:gd name="connsiteY17" fmla="*/ 116014 h 558553"/>
                  <a:gd name="connsiteX18" fmla="*/ 143585 w 697900"/>
                  <a:gd name="connsiteY18" fmla="*/ 48239 h 558553"/>
                  <a:gd name="connsiteX19" fmla="*/ 169599 w 697900"/>
                  <a:gd name="connsiteY19" fmla="*/ 22225 h 558553"/>
                  <a:gd name="connsiteX20" fmla="*/ 172434 w 697900"/>
                  <a:gd name="connsiteY20" fmla="*/ 22225 h 558553"/>
                  <a:gd name="connsiteX21" fmla="*/ 198448 w 697900"/>
                  <a:gd name="connsiteY21" fmla="*/ 48239 h 558553"/>
                  <a:gd name="connsiteX22" fmla="*/ 210343 w 697900"/>
                  <a:gd name="connsiteY22" fmla="*/ 118392 h 558553"/>
                  <a:gd name="connsiteX23" fmla="*/ 236041 w 697900"/>
                  <a:gd name="connsiteY23" fmla="*/ 67797 h 558553"/>
                  <a:gd name="connsiteX24" fmla="*/ 262055 w 697900"/>
                  <a:gd name="connsiteY24" fmla="*/ 41783 h 558553"/>
                  <a:gd name="connsiteX25" fmla="*/ 264890 w 697900"/>
                  <a:gd name="connsiteY25" fmla="*/ 41783 h 558553"/>
                  <a:gd name="connsiteX26" fmla="*/ 290904 w 697900"/>
                  <a:gd name="connsiteY26" fmla="*/ 67797 h 558553"/>
                  <a:gd name="connsiteX27" fmla="*/ 305178 w 697900"/>
                  <a:gd name="connsiteY27" fmla="*/ 125529 h 558553"/>
                  <a:gd name="connsiteX28" fmla="*/ 328497 w 697900"/>
                  <a:gd name="connsiteY28" fmla="*/ 41889 h 558553"/>
                  <a:gd name="connsiteX29" fmla="*/ 354511 w 697900"/>
                  <a:gd name="connsiteY29" fmla="*/ 15875 h 558553"/>
                  <a:gd name="connsiteX30" fmla="*/ 357346 w 697900"/>
                  <a:gd name="connsiteY30" fmla="*/ 15875 h 558553"/>
                  <a:gd name="connsiteX31" fmla="*/ 383360 w 697900"/>
                  <a:gd name="connsiteY31" fmla="*/ 41889 h 558553"/>
                  <a:gd name="connsiteX32" fmla="*/ 395255 w 697900"/>
                  <a:gd name="connsiteY32" fmla="*/ 106499 h 558553"/>
                  <a:gd name="connsiteX33" fmla="*/ 420953 w 697900"/>
                  <a:gd name="connsiteY33" fmla="*/ 26014 h 558553"/>
                  <a:gd name="connsiteX34" fmla="*/ 446967 w 697900"/>
                  <a:gd name="connsiteY34" fmla="*/ 0 h 558553"/>
                  <a:gd name="connsiteX0" fmla="*/ 446967 w 697900"/>
                  <a:gd name="connsiteY0" fmla="*/ 0 h 558553"/>
                  <a:gd name="connsiteX1" fmla="*/ 449802 w 697900"/>
                  <a:gd name="connsiteY1" fmla="*/ 0 h 558553"/>
                  <a:gd name="connsiteX2" fmla="*/ 475816 w 697900"/>
                  <a:gd name="connsiteY2" fmla="*/ 26014 h 558553"/>
                  <a:gd name="connsiteX3" fmla="*/ 482953 w 697900"/>
                  <a:gd name="connsiteY3" fmla="*/ 120771 h 558553"/>
                  <a:gd name="connsiteX4" fmla="*/ 513409 w 697900"/>
                  <a:gd name="connsiteY4" fmla="*/ 51414 h 558553"/>
                  <a:gd name="connsiteX5" fmla="*/ 539423 w 697900"/>
                  <a:gd name="connsiteY5" fmla="*/ 25400 h 558553"/>
                  <a:gd name="connsiteX6" fmla="*/ 542258 w 697900"/>
                  <a:gd name="connsiteY6" fmla="*/ 25400 h 558553"/>
                  <a:gd name="connsiteX7" fmla="*/ 568272 w 697900"/>
                  <a:gd name="connsiteY7" fmla="*/ 51414 h 558553"/>
                  <a:gd name="connsiteX8" fmla="*/ 582545 w 697900"/>
                  <a:gd name="connsiteY8" fmla="*/ 116014 h 558553"/>
                  <a:gd name="connsiteX9" fmla="*/ 667866 w 697900"/>
                  <a:gd name="connsiteY9" fmla="*/ 60920 h 558553"/>
                  <a:gd name="connsiteX10" fmla="*/ 646513 w 697900"/>
                  <a:gd name="connsiteY10" fmla="*/ 154056 h 558553"/>
                  <a:gd name="connsiteX11" fmla="*/ 691693 w 697900"/>
                  <a:gd name="connsiteY11" fmla="*/ 248518 h 558553"/>
                  <a:gd name="connsiteX12" fmla="*/ 537778 w 697900"/>
                  <a:gd name="connsiteY12" fmla="*/ 513889 h 558553"/>
                  <a:gd name="connsiteX13" fmla="*/ 128879 w 697900"/>
                  <a:gd name="connsiteY13" fmla="*/ 487723 h 558553"/>
                  <a:gd name="connsiteX14" fmla="*/ 1135 w 697900"/>
                  <a:gd name="connsiteY14" fmla="*/ 250896 h 558553"/>
                  <a:gd name="connsiteX15" fmla="*/ 48750 w 697900"/>
                  <a:gd name="connsiteY15" fmla="*/ 147548 h 558553"/>
                  <a:gd name="connsiteX16" fmla="*/ 53507 w 697900"/>
                  <a:gd name="connsiteY16" fmla="*/ 68844 h 558553"/>
                  <a:gd name="connsiteX17" fmla="*/ 122645 w 697900"/>
                  <a:gd name="connsiteY17" fmla="*/ 116014 h 558553"/>
                  <a:gd name="connsiteX18" fmla="*/ 143585 w 697900"/>
                  <a:gd name="connsiteY18" fmla="*/ 48239 h 558553"/>
                  <a:gd name="connsiteX19" fmla="*/ 169599 w 697900"/>
                  <a:gd name="connsiteY19" fmla="*/ 22225 h 558553"/>
                  <a:gd name="connsiteX20" fmla="*/ 172434 w 697900"/>
                  <a:gd name="connsiteY20" fmla="*/ 22225 h 558553"/>
                  <a:gd name="connsiteX21" fmla="*/ 198448 w 697900"/>
                  <a:gd name="connsiteY21" fmla="*/ 48239 h 558553"/>
                  <a:gd name="connsiteX22" fmla="*/ 210343 w 697900"/>
                  <a:gd name="connsiteY22" fmla="*/ 118392 h 558553"/>
                  <a:gd name="connsiteX23" fmla="*/ 236041 w 697900"/>
                  <a:gd name="connsiteY23" fmla="*/ 67797 h 558553"/>
                  <a:gd name="connsiteX24" fmla="*/ 262055 w 697900"/>
                  <a:gd name="connsiteY24" fmla="*/ 41783 h 558553"/>
                  <a:gd name="connsiteX25" fmla="*/ 264890 w 697900"/>
                  <a:gd name="connsiteY25" fmla="*/ 41783 h 558553"/>
                  <a:gd name="connsiteX26" fmla="*/ 290904 w 697900"/>
                  <a:gd name="connsiteY26" fmla="*/ 67797 h 558553"/>
                  <a:gd name="connsiteX27" fmla="*/ 305178 w 697900"/>
                  <a:gd name="connsiteY27" fmla="*/ 125529 h 558553"/>
                  <a:gd name="connsiteX28" fmla="*/ 328497 w 697900"/>
                  <a:gd name="connsiteY28" fmla="*/ 41889 h 558553"/>
                  <a:gd name="connsiteX29" fmla="*/ 354511 w 697900"/>
                  <a:gd name="connsiteY29" fmla="*/ 15875 h 558553"/>
                  <a:gd name="connsiteX30" fmla="*/ 357346 w 697900"/>
                  <a:gd name="connsiteY30" fmla="*/ 15875 h 558553"/>
                  <a:gd name="connsiteX31" fmla="*/ 383360 w 697900"/>
                  <a:gd name="connsiteY31" fmla="*/ 41889 h 558553"/>
                  <a:gd name="connsiteX32" fmla="*/ 395255 w 697900"/>
                  <a:gd name="connsiteY32" fmla="*/ 106499 h 558553"/>
                  <a:gd name="connsiteX33" fmla="*/ 420953 w 697900"/>
                  <a:gd name="connsiteY33" fmla="*/ 26014 h 558553"/>
                  <a:gd name="connsiteX34" fmla="*/ 446967 w 697900"/>
                  <a:gd name="connsiteY34" fmla="*/ 0 h 558553"/>
                  <a:gd name="connsiteX0" fmla="*/ 446000 w 694787"/>
                  <a:gd name="connsiteY0" fmla="*/ 0 h 572588"/>
                  <a:gd name="connsiteX1" fmla="*/ 448835 w 694787"/>
                  <a:gd name="connsiteY1" fmla="*/ 0 h 572588"/>
                  <a:gd name="connsiteX2" fmla="*/ 474849 w 694787"/>
                  <a:gd name="connsiteY2" fmla="*/ 26014 h 572588"/>
                  <a:gd name="connsiteX3" fmla="*/ 481986 w 694787"/>
                  <a:gd name="connsiteY3" fmla="*/ 120771 h 572588"/>
                  <a:gd name="connsiteX4" fmla="*/ 512442 w 694787"/>
                  <a:gd name="connsiteY4" fmla="*/ 51414 h 572588"/>
                  <a:gd name="connsiteX5" fmla="*/ 538456 w 694787"/>
                  <a:gd name="connsiteY5" fmla="*/ 25400 h 572588"/>
                  <a:gd name="connsiteX6" fmla="*/ 541291 w 694787"/>
                  <a:gd name="connsiteY6" fmla="*/ 25400 h 572588"/>
                  <a:gd name="connsiteX7" fmla="*/ 567305 w 694787"/>
                  <a:gd name="connsiteY7" fmla="*/ 51414 h 572588"/>
                  <a:gd name="connsiteX8" fmla="*/ 581578 w 694787"/>
                  <a:gd name="connsiteY8" fmla="*/ 116014 h 572588"/>
                  <a:gd name="connsiteX9" fmla="*/ 666899 w 694787"/>
                  <a:gd name="connsiteY9" fmla="*/ 60920 h 572588"/>
                  <a:gd name="connsiteX10" fmla="*/ 645546 w 694787"/>
                  <a:gd name="connsiteY10" fmla="*/ 154056 h 572588"/>
                  <a:gd name="connsiteX11" fmla="*/ 690726 w 694787"/>
                  <a:gd name="connsiteY11" fmla="*/ 248518 h 572588"/>
                  <a:gd name="connsiteX12" fmla="*/ 536811 w 694787"/>
                  <a:gd name="connsiteY12" fmla="*/ 513889 h 572588"/>
                  <a:gd name="connsiteX13" fmla="*/ 66645 w 694787"/>
                  <a:gd name="connsiteY13" fmla="*/ 540539 h 572588"/>
                  <a:gd name="connsiteX14" fmla="*/ 168 w 694787"/>
                  <a:gd name="connsiteY14" fmla="*/ 250896 h 572588"/>
                  <a:gd name="connsiteX15" fmla="*/ 47783 w 694787"/>
                  <a:gd name="connsiteY15" fmla="*/ 147548 h 572588"/>
                  <a:gd name="connsiteX16" fmla="*/ 52540 w 694787"/>
                  <a:gd name="connsiteY16" fmla="*/ 68844 h 572588"/>
                  <a:gd name="connsiteX17" fmla="*/ 121678 w 694787"/>
                  <a:gd name="connsiteY17" fmla="*/ 116014 h 572588"/>
                  <a:gd name="connsiteX18" fmla="*/ 142618 w 694787"/>
                  <a:gd name="connsiteY18" fmla="*/ 48239 h 572588"/>
                  <a:gd name="connsiteX19" fmla="*/ 168632 w 694787"/>
                  <a:gd name="connsiteY19" fmla="*/ 22225 h 572588"/>
                  <a:gd name="connsiteX20" fmla="*/ 171467 w 694787"/>
                  <a:gd name="connsiteY20" fmla="*/ 22225 h 572588"/>
                  <a:gd name="connsiteX21" fmla="*/ 197481 w 694787"/>
                  <a:gd name="connsiteY21" fmla="*/ 48239 h 572588"/>
                  <a:gd name="connsiteX22" fmla="*/ 209376 w 694787"/>
                  <a:gd name="connsiteY22" fmla="*/ 118392 h 572588"/>
                  <a:gd name="connsiteX23" fmla="*/ 235074 w 694787"/>
                  <a:gd name="connsiteY23" fmla="*/ 67797 h 572588"/>
                  <a:gd name="connsiteX24" fmla="*/ 261088 w 694787"/>
                  <a:gd name="connsiteY24" fmla="*/ 41783 h 572588"/>
                  <a:gd name="connsiteX25" fmla="*/ 263923 w 694787"/>
                  <a:gd name="connsiteY25" fmla="*/ 41783 h 572588"/>
                  <a:gd name="connsiteX26" fmla="*/ 289937 w 694787"/>
                  <a:gd name="connsiteY26" fmla="*/ 67797 h 572588"/>
                  <a:gd name="connsiteX27" fmla="*/ 304211 w 694787"/>
                  <a:gd name="connsiteY27" fmla="*/ 125529 h 572588"/>
                  <a:gd name="connsiteX28" fmla="*/ 327530 w 694787"/>
                  <a:gd name="connsiteY28" fmla="*/ 41889 h 572588"/>
                  <a:gd name="connsiteX29" fmla="*/ 353544 w 694787"/>
                  <a:gd name="connsiteY29" fmla="*/ 15875 h 572588"/>
                  <a:gd name="connsiteX30" fmla="*/ 356379 w 694787"/>
                  <a:gd name="connsiteY30" fmla="*/ 15875 h 572588"/>
                  <a:gd name="connsiteX31" fmla="*/ 382393 w 694787"/>
                  <a:gd name="connsiteY31" fmla="*/ 41889 h 572588"/>
                  <a:gd name="connsiteX32" fmla="*/ 394288 w 694787"/>
                  <a:gd name="connsiteY32" fmla="*/ 106499 h 572588"/>
                  <a:gd name="connsiteX33" fmla="*/ 419986 w 694787"/>
                  <a:gd name="connsiteY33" fmla="*/ 26014 h 572588"/>
                  <a:gd name="connsiteX34" fmla="*/ 446000 w 694787"/>
                  <a:gd name="connsiteY34" fmla="*/ 0 h 572588"/>
                  <a:gd name="connsiteX0" fmla="*/ 452291 w 714274"/>
                  <a:gd name="connsiteY0" fmla="*/ 0 h 598329"/>
                  <a:gd name="connsiteX1" fmla="*/ 455126 w 714274"/>
                  <a:gd name="connsiteY1" fmla="*/ 0 h 598329"/>
                  <a:gd name="connsiteX2" fmla="*/ 481140 w 714274"/>
                  <a:gd name="connsiteY2" fmla="*/ 26014 h 598329"/>
                  <a:gd name="connsiteX3" fmla="*/ 488277 w 714274"/>
                  <a:gd name="connsiteY3" fmla="*/ 120771 h 598329"/>
                  <a:gd name="connsiteX4" fmla="*/ 518733 w 714274"/>
                  <a:gd name="connsiteY4" fmla="*/ 51414 h 598329"/>
                  <a:gd name="connsiteX5" fmla="*/ 544747 w 714274"/>
                  <a:gd name="connsiteY5" fmla="*/ 25400 h 598329"/>
                  <a:gd name="connsiteX6" fmla="*/ 547582 w 714274"/>
                  <a:gd name="connsiteY6" fmla="*/ 25400 h 598329"/>
                  <a:gd name="connsiteX7" fmla="*/ 573596 w 714274"/>
                  <a:gd name="connsiteY7" fmla="*/ 51414 h 598329"/>
                  <a:gd name="connsiteX8" fmla="*/ 587869 w 714274"/>
                  <a:gd name="connsiteY8" fmla="*/ 116014 h 598329"/>
                  <a:gd name="connsiteX9" fmla="*/ 673190 w 714274"/>
                  <a:gd name="connsiteY9" fmla="*/ 60920 h 598329"/>
                  <a:gd name="connsiteX10" fmla="*/ 651837 w 714274"/>
                  <a:gd name="connsiteY10" fmla="*/ 154056 h 598329"/>
                  <a:gd name="connsiteX11" fmla="*/ 697017 w 714274"/>
                  <a:gd name="connsiteY11" fmla="*/ 248518 h 598329"/>
                  <a:gd name="connsiteX12" fmla="*/ 652960 w 714274"/>
                  <a:gd name="connsiteY12" fmla="*/ 573043 h 598329"/>
                  <a:gd name="connsiteX13" fmla="*/ 72936 w 714274"/>
                  <a:gd name="connsiteY13" fmla="*/ 540539 h 598329"/>
                  <a:gd name="connsiteX14" fmla="*/ 6459 w 714274"/>
                  <a:gd name="connsiteY14" fmla="*/ 250896 h 598329"/>
                  <a:gd name="connsiteX15" fmla="*/ 54074 w 714274"/>
                  <a:gd name="connsiteY15" fmla="*/ 147548 h 598329"/>
                  <a:gd name="connsiteX16" fmla="*/ 58831 w 714274"/>
                  <a:gd name="connsiteY16" fmla="*/ 68844 h 598329"/>
                  <a:gd name="connsiteX17" fmla="*/ 127969 w 714274"/>
                  <a:gd name="connsiteY17" fmla="*/ 116014 h 598329"/>
                  <a:gd name="connsiteX18" fmla="*/ 148909 w 714274"/>
                  <a:gd name="connsiteY18" fmla="*/ 48239 h 598329"/>
                  <a:gd name="connsiteX19" fmla="*/ 174923 w 714274"/>
                  <a:gd name="connsiteY19" fmla="*/ 22225 h 598329"/>
                  <a:gd name="connsiteX20" fmla="*/ 177758 w 714274"/>
                  <a:gd name="connsiteY20" fmla="*/ 22225 h 598329"/>
                  <a:gd name="connsiteX21" fmla="*/ 203772 w 714274"/>
                  <a:gd name="connsiteY21" fmla="*/ 48239 h 598329"/>
                  <a:gd name="connsiteX22" fmla="*/ 215667 w 714274"/>
                  <a:gd name="connsiteY22" fmla="*/ 118392 h 598329"/>
                  <a:gd name="connsiteX23" fmla="*/ 241365 w 714274"/>
                  <a:gd name="connsiteY23" fmla="*/ 67797 h 598329"/>
                  <a:gd name="connsiteX24" fmla="*/ 267379 w 714274"/>
                  <a:gd name="connsiteY24" fmla="*/ 41783 h 598329"/>
                  <a:gd name="connsiteX25" fmla="*/ 270214 w 714274"/>
                  <a:gd name="connsiteY25" fmla="*/ 41783 h 598329"/>
                  <a:gd name="connsiteX26" fmla="*/ 296228 w 714274"/>
                  <a:gd name="connsiteY26" fmla="*/ 67797 h 598329"/>
                  <a:gd name="connsiteX27" fmla="*/ 310502 w 714274"/>
                  <a:gd name="connsiteY27" fmla="*/ 125529 h 598329"/>
                  <a:gd name="connsiteX28" fmla="*/ 333821 w 714274"/>
                  <a:gd name="connsiteY28" fmla="*/ 41889 h 598329"/>
                  <a:gd name="connsiteX29" fmla="*/ 359835 w 714274"/>
                  <a:gd name="connsiteY29" fmla="*/ 15875 h 598329"/>
                  <a:gd name="connsiteX30" fmla="*/ 362670 w 714274"/>
                  <a:gd name="connsiteY30" fmla="*/ 15875 h 598329"/>
                  <a:gd name="connsiteX31" fmla="*/ 388684 w 714274"/>
                  <a:gd name="connsiteY31" fmla="*/ 41889 h 598329"/>
                  <a:gd name="connsiteX32" fmla="*/ 400579 w 714274"/>
                  <a:gd name="connsiteY32" fmla="*/ 106499 h 598329"/>
                  <a:gd name="connsiteX33" fmla="*/ 426277 w 714274"/>
                  <a:gd name="connsiteY33" fmla="*/ 26014 h 598329"/>
                  <a:gd name="connsiteX34" fmla="*/ 452291 w 714274"/>
                  <a:gd name="connsiteY34" fmla="*/ 0 h 598329"/>
                  <a:gd name="connsiteX0" fmla="*/ 458952 w 721782"/>
                  <a:gd name="connsiteY0" fmla="*/ 0 h 749206"/>
                  <a:gd name="connsiteX1" fmla="*/ 461787 w 721782"/>
                  <a:gd name="connsiteY1" fmla="*/ 0 h 749206"/>
                  <a:gd name="connsiteX2" fmla="*/ 487801 w 721782"/>
                  <a:gd name="connsiteY2" fmla="*/ 26014 h 749206"/>
                  <a:gd name="connsiteX3" fmla="*/ 494938 w 721782"/>
                  <a:gd name="connsiteY3" fmla="*/ 120771 h 749206"/>
                  <a:gd name="connsiteX4" fmla="*/ 525394 w 721782"/>
                  <a:gd name="connsiteY4" fmla="*/ 51414 h 749206"/>
                  <a:gd name="connsiteX5" fmla="*/ 551408 w 721782"/>
                  <a:gd name="connsiteY5" fmla="*/ 25400 h 749206"/>
                  <a:gd name="connsiteX6" fmla="*/ 554243 w 721782"/>
                  <a:gd name="connsiteY6" fmla="*/ 25400 h 749206"/>
                  <a:gd name="connsiteX7" fmla="*/ 580257 w 721782"/>
                  <a:gd name="connsiteY7" fmla="*/ 51414 h 749206"/>
                  <a:gd name="connsiteX8" fmla="*/ 594530 w 721782"/>
                  <a:gd name="connsiteY8" fmla="*/ 116014 h 749206"/>
                  <a:gd name="connsiteX9" fmla="*/ 679851 w 721782"/>
                  <a:gd name="connsiteY9" fmla="*/ 60920 h 749206"/>
                  <a:gd name="connsiteX10" fmla="*/ 658498 w 721782"/>
                  <a:gd name="connsiteY10" fmla="*/ 154056 h 749206"/>
                  <a:gd name="connsiteX11" fmla="*/ 703678 w 721782"/>
                  <a:gd name="connsiteY11" fmla="*/ 248518 h 749206"/>
                  <a:gd name="connsiteX12" fmla="*/ 659621 w 721782"/>
                  <a:gd name="connsiteY12" fmla="*/ 573043 h 749206"/>
                  <a:gd name="connsiteX13" fmla="*/ 66921 w 721782"/>
                  <a:gd name="connsiteY13" fmla="*/ 737016 h 749206"/>
                  <a:gd name="connsiteX14" fmla="*/ 13120 w 721782"/>
                  <a:gd name="connsiteY14" fmla="*/ 250896 h 749206"/>
                  <a:gd name="connsiteX15" fmla="*/ 60735 w 721782"/>
                  <a:gd name="connsiteY15" fmla="*/ 147548 h 749206"/>
                  <a:gd name="connsiteX16" fmla="*/ 65492 w 721782"/>
                  <a:gd name="connsiteY16" fmla="*/ 68844 h 749206"/>
                  <a:gd name="connsiteX17" fmla="*/ 134630 w 721782"/>
                  <a:gd name="connsiteY17" fmla="*/ 116014 h 749206"/>
                  <a:gd name="connsiteX18" fmla="*/ 155570 w 721782"/>
                  <a:gd name="connsiteY18" fmla="*/ 48239 h 749206"/>
                  <a:gd name="connsiteX19" fmla="*/ 181584 w 721782"/>
                  <a:gd name="connsiteY19" fmla="*/ 22225 h 749206"/>
                  <a:gd name="connsiteX20" fmla="*/ 184419 w 721782"/>
                  <a:gd name="connsiteY20" fmla="*/ 22225 h 749206"/>
                  <a:gd name="connsiteX21" fmla="*/ 210433 w 721782"/>
                  <a:gd name="connsiteY21" fmla="*/ 48239 h 749206"/>
                  <a:gd name="connsiteX22" fmla="*/ 222328 w 721782"/>
                  <a:gd name="connsiteY22" fmla="*/ 118392 h 749206"/>
                  <a:gd name="connsiteX23" fmla="*/ 248026 w 721782"/>
                  <a:gd name="connsiteY23" fmla="*/ 67797 h 749206"/>
                  <a:gd name="connsiteX24" fmla="*/ 274040 w 721782"/>
                  <a:gd name="connsiteY24" fmla="*/ 41783 h 749206"/>
                  <a:gd name="connsiteX25" fmla="*/ 276875 w 721782"/>
                  <a:gd name="connsiteY25" fmla="*/ 41783 h 749206"/>
                  <a:gd name="connsiteX26" fmla="*/ 302889 w 721782"/>
                  <a:gd name="connsiteY26" fmla="*/ 67797 h 749206"/>
                  <a:gd name="connsiteX27" fmla="*/ 317163 w 721782"/>
                  <a:gd name="connsiteY27" fmla="*/ 125529 h 749206"/>
                  <a:gd name="connsiteX28" fmla="*/ 340482 w 721782"/>
                  <a:gd name="connsiteY28" fmla="*/ 41889 h 749206"/>
                  <a:gd name="connsiteX29" fmla="*/ 366496 w 721782"/>
                  <a:gd name="connsiteY29" fmla="*/ 15875 h 749206"/>
                  <a:gd name="connsiteX30" fmla="*/ 369331 w 721782"/>
                  <a:gd name="connsiteY30" fmla="*/ 15875 h 749206"/>
                  <a:gd name="connsiteX31" fmla="*/ 395345 w 721782"/>
                  <a:gd name="connsiteY31" fmla="*/ 41889 h 749206"/>
                  <a:gd name="connsiteX32" fmla="*/ 407240 w 721782"/>
                  <a:gd name="connsiteY32" fmla="*/ 106499 h 749206"/>
                  <a:gd name="connsiteX33" fmla="*/ 432938 w 721782"/>
                  <a:gd name="connsiteY33" fmla="*/ 26014 h 749206"/>
                  <a:gd name="connsiteX34" fmla="*/ 458952 w 721782"/>
                  <a:gd name="connsiteY34" fmla="*/ 0 h 749206"/>
                  <a:gd name="connsiteX0" fmla="*/ 459351 w 726174"/>
                  <a:gd name="connsiteY0" fmla="*/ 0 h 791522"/>
                  <a:gd name="connsiteX1" fmla="*/ 462186 w 726174"/>
                  <a:gd name="connsiteY1" fmla="*/ 0 h 791522"/>
                  <a:gd name="connsiteX2" fmla="*/ 488200 w 726174"/>
                  <a:gd name="connsiteY2" fmla="*/ 26014 h 791522"/>
                  <a:gd name="connsiteX3" fmla="*/ 495337 w 726174"/>
                  <a:gd name="connsiteY3" fmla="*/ 120771 h 791522"/>
                  <a:gd name="connsiteX4" fmla="*/ 525793 w 726174"/>
                  <a:gd name="connsiteY4" fmla="*/ 51414 h 791522"/>
                  <a:gd name="connsiteX5" fmla="*/ 551807 w 726174"/>
                  <a:gd name="connsiteY5" fmla="*/ 25400 h 791522"/>
                  <a:gd name="connsiteX6" fmla="*/ 554642 w 726174"/>
                  <a:gd name="connsiteY6" fmla="*/ 25400 h 791522"/>
                  <a:gd name="connsiteX7" fmla="*/ 580656 w 726174"/>
                  <a:gd name="connsiteY7" fmla="*/ 51414 h 791522"/>
                  <a:gd name="connsiteX8" fmla="*/ 594929 w 726174"/>
                  <a:gd name="connsiteY8" fmla="*/ 116014 h 791522"/>
                  <a:gd name="connsiteX9" fmla="*/ 680250 w 726174"/>
                  <a:gd name="connsiteY9" fmla="*/ 60920 h 791522"/>
                  <a:gd name="connsiteX10" fmla="*/ 658897 w 726174"/>
                  <a:gd name="connsiteY10" fmla="*/ 154056 h 791522"/>
                  <a:gd name="connsiteX11" fmla="*/ 704077 w 726174"/>
                  <a:gd name="connsiteY11" fmla="*/ 248518 h 791522"/>
                  <a:gd name="connsiteX12" fmla="*/ 666358 w 726174"/>
                  <a:gd name="connsiteY12" fmla="*/ 725154 h 791522"/>
                  <a:gd name="connsiteX13" fmla="*/ 67320 w 726174"/>
                  <a:gd name="connsiteY13" fmla="*/ 737016 h 791522"/>
                  <a:gd name="connsiteX14" fmla="*/ 13519 w 726174"/>
                  <a:gd name="connsiteY14" fmla="*/ 250896 h 791522"/>
                  <a:gd name="connsiteX15" fmla="*/ 61134 w 726174"/>
                  <a:gd name="connsiteY15" fmla="*/ 147548 h 791522"/>
                  <a:gd name="connsiteX16" fmla="*/ 65891 w 726174"/>
                  <a:gd name="connsiteY16" fmla="*/ 68844 h 791522"/>
                  <a:gd name="connsiteX17" fmla="*/ 135029 w 726174"/>
                  <a:gd name="connsiteY17" fmla="*/ 116014 h 791522"/>
                  <a:gd name="connsiteX18" fmla="*/ 155969 w 726174"/>
                  <a:gd name="connsiteY18" fmla="*/ 48239 h 791522"/>
                  <a:gd name="connsiteX19" fmla="*/ 181983 w 726174"/>
                  <a:gd name="connsiteY19" fmla="*/ 22225 h 791522"/>
                  <a:gd name="connsiteX20" fmla="*/ 184818 w 726174"/>
                  <a:gd name="connsiteY20" fmla="*/ 22225 h 791522"/>
                  <a:gd name="connsiteX21" fmla="*/ 210832 w 726174"/>
                  <a:gd name="connsiteY21" fmla="*/ 48239 h 791522"/>
                  <a:gd name="connsiteX22" fmla="*/ 222727 w 726174"/>
                  <a:gd name="connsiteY22" fmla="*/ 118392 h 791522"/>
                  <a:gd name="connsiteX23" fmla="*/ 248425 w 726174"/>
                  <a:gd name="connsiteY23" fmla="*/ 67797 h 791522"/>
                  <a:gd name="connsiteX24" fmla="*/ 274439 w 726174"/>
                  <a:gd name="connsiteY24" fmla="*/ 41783 h 791522"/>
                  <a:gd name="connsiteX25" fmla="*/ 277274 w 726174"/>
                  <a:gd name="connsiteY25" fmla="*/ 41783 h 791522"/>
                  <a:gd name="connsiteX26" fmla="*/ 303288 w 726174"/>
                  <a:gd name="connsiteY26" fmla="*/ 67797 h 791522"/>
                  <a:gd name="connsiteX27" fmla="*/ 317562 w 726174"/>
                  <a:gd name="connsiteY27" fmla="*/ 125529 h 791522"/>
                  <a:gd name="connsiteX28" fmla="*/ 340881 w 726174"/>
                  <a:gd name="connsiteY28" fmla="*/ 41889 h 791522"/>
                  <a:gd name="connsiteX29" fmla="*/ 366895 w 726174"/>
                  <a:gd name="connsiteY29" fmla="*/ 15875 h 791522"/>
                  <a:gd name="connsiteX30" fmla="*/ 369730 w 726174"/>
                  <a:gd name="connsiteY30" fmla="*/ 15875 h 791522"/>
                  <a:gd name="connsiteX31" fmla="*/ 395744 w 726174"/>
                  <a:gd name="connsiteY31" fmla="*/ 41889 h 791522"/>
                  <a:gd name="connsiteX32" fmla="*/ 407639 w 726174"/>
                  <a:gd name="connsiteY32" fmla="*/ 106499 h 791522"/>
                  <a:gd name="connsiteX33" fmla="*/ 433337 w 726174"/>
                  <a:gd name="connsiteY33" fmla="*/ 26014 h 791522"/>
                  <a:gd name="connsiteX34" fmla="*/ 459351 w 726174"/>
                  <a:gd name="connsiteY34" fmla="*/ 0 h 791522"/>
                  <a:gd name="connsiteX0" fmla="*/ 459351 w 715993"/>
                  <a:gd name="connsiteY0" fmla="*/ 0 h 795282"/>
                  <a:gd name="connsiteX1" fmla="*/ 462186 w 715993"/>
                  <a:gd name="connsiteY1" fmla="*/ 0 h 795282"/>
                  <a:gd name="connsiteX2" fmla="*/ 488200 w 715993"/>
                  <a:gd name="connsiteY2" fmla="*/ 26014 h 795282"/>
                  <a:gd name="connsiteX3" fmla="*/ 495337 w 715993"/>
                  <a:gd name="connsiteY3" fmla="*/ 120771 h 795282"/>
                  <a:gd name="connsiteX4" fmla="*/ 525793 w 715993"/>
                  <a:gd name="connsiteY4" fmla="*/ 51414 h 795282"/>
                  <a:gd name="connsiteX5" fmla="*/ 551807 w 715993"/>
                  <a:gd name="connsiteY5" fmla="*/ 25400 h 795282"/>
                  <a:gd name="connsiteX6" fmla="*/ 554642 w 715993"/>
                  <a:gd name="connsiteY6" fmla="*/ 25400 h 795282"/>
                  <a:gd name="connsiteX7" fmla="*/ 580656 w 715993"/>
                  <a:gd name="connsiteY7" fmla="*/ 51414 h 795282"/>
                  <a:gd name="connsiteX8" fmla="*/ 594929 w 715993"/>
                  <a:gd name="connsiteY8" fmla="*/ 116014 h 795282"/>
                  <a:gd name="connsiteX9" fmla="*/ 680250 w 715993"/>
                  <a:gd name="connsiteY9" fmla="*/ 60920 h 795282"/>
                  <a:gd name="connsiteX10" fmla="*/ 658897 w 715993"/>
                  <a:gd name="connsiteY10" fmla="*/ 154056 h 795282"/>
                  <a:gd name="connsiteX11" fmla="*/ 704077 w 715993"/>
                  <a:gd name="connsiteY11" fmla="*/ 248518 h 795282"/>
                  <a:gd name="connsiteX12" fmla="*/ 666358 w 715993"/>
                  <a:gd name="connsiteY12" fmla="*/ 725154 h 795282"/>
                  <a:gd name="connsiteX13" fmla="*/ 67320 w 715993"/>
                  <a:gd name="connsiteY13" fmla="*/ 737016 h 795282"/>
                  <a:gd name="connsiteX14" fmla="*/ 13519 w 715993"/>
                  <a:gd name="connsiteY14" fmla="*/ 250896 h 795282"/>
                  <a:gd name="connsiteX15" fmla="*/ 61134 w 715993"/>
                  <a:gd name="connsiteY15" fmla="*/ 147548 h 795282"/>
                  <a:gd name="connsiteX16" fmla="*/ 65891 w 715993"/>
                  <a:gd name="connsiteY16" fmla="*/ 68844 h 795282"/>
                  <a:gd name="connsiteX17" fmla="*/ 135029 w 715993"/>
                  <a:gd name="connsiteY17" fmla="*/ 116014 h 795282"/>
                  <a:gd name="connsiteX18" fmla="*/ 155969 w 715993"/>
                  <a:gd name="connsiteY18" fmla="*/ 48239 h 795282"/>
                  <a:gd name="connsiteX19" fmla="*/ 181983 w 715993"/>
                  <a:gd name="connsiteY19" fmla="*/ 22225 h 795282"/>
                  <a:gd name="connsiteX20" fmla="*/ 184818 w 715993"/>
                  <a:gd name="connsiteY20" fmla="*/ 22225 h 795282"/>
                  <a:gd name="connsiteX21" fmla="*/ 210832 w 715993"/>
                  <a:gd name="connsiteY21" fmla="*/ 48239 h 795282"/>
                  <a:gd name="connsiteX22" fmla="*/ 222727 w 715993"/>
                  <a:gd name="connsiteY22" fmla="*/ 118392 h 795282"/>
                  <a:gd name="connsiteX23" fmla="*/ 248425 w 715993"/>
                  <a:gd name="connsiteY23" fmla="*/ 67797 h 795282"/>
                  <a:gd name="connsiteX24" fmla="*/ 274439 w 715993"/>
                  <a:gd name="connsiteY24" fmla="*/ 41783 h 795282"/>
                  <a:gd name="connsiteX25" fmla="*/ 277274 w 715993"/>
                  <a:gd name="connsiteY25" fmla="*/ 41783 h 795282"/>
                  <a:gd name="connsiteX26" fmla="*/ 303288 w 715993"/>
                  <a:gd name="connsiteY26" fmla="*/ 67797 h 795282"/>
                  <a:gd name="connsiteX27" fmla="*/ 317562 w 715993"/>
                  <a:gd name="connsiteY27" fmla="*/ 125529 h 795282"/>
                  <a:gd name="connsiteX28" fmla="*/ 340881 w 715993"/>
                  <a:gd name="connsiteY28" fmla="*/ 41889 h 795282"/>
                  <a:gd name="connsiteX29" fmla="*/ 366895 w 715993"/>
                  <a:gd name="connsiteY29" fmla="*/ 15875 h 795282"/>
                  <a:gd name="connsiteX30" fmla="*/ 369730 w 715993"/>
                  <a:gd name="connsiteY30" fmla="*/ 15875 h 795282"/>
                  <a:gd name="connsiteX31" fmla="*/ 395744 w 715993"/>
                  <a:gd name="connsiteY31" fmla="*/ 41889 h 795282"/>
                  <a:gd name="connsiteX32" fmla="*/ 407639 w 715993"/>
                  <a:gd name="connsiteY32" fmla="*/ 106499 h 795282"/>
                  <a:gd name="connsiteX33" fmla="*/ 433337 w 715993"/>
                  <a:gd name="connsiteY33" fmla="*/ 26014 h 795282"/>
                  <a:gd name="connsiteX34" fmla="*/ 459351 w 715993"/>
                  <a:gd name="connsiteY34" fmla="*/ 0 h 795282"/>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65891 w 720990"/>
                  <a:gd name="connsiteY16" fmla="*/ 68844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9351 w 720990"/>
                  <a:gd name="connsiteY0" fmla="*/ 0 h 796825"/>
                  <a:gd name="connsiteX1" fmla="*/ 462186 w 720990"/>
                  <a:gd name="connsiteY1" fmla="*/ 0 h 796825"/>
                  <a:gd name="connsiteX2" fmla="*/ 488200 w 720990"/>
                  <a:gd name="connsiteY2" fmla="*/ 26014 h 796825"/>
                  <a:gd name="connsiteX3" fmla="*/ 495337 w 720990"/>
                  <a:gd name="connsiteY3" fmla="*/ 120771 h 796825"/>
                  <a:gd name="connsiteX4" fmla="*/ 525793 w 720990"/>
                  <a:gd name="connsiteY4" fmla="*/ 51414 h 796825"/>
                  <a:gd name="connsiteX5" fmla="*/ 551807 w 720990"/>
                  <a:gd name="connsiteY5" fmla="*/ 25400 h 796825"/>
                  <a:gd name="connsiteX6" fmla="*/ 554642 w 720990"/>
                  <a:gd name="connsiteY6" fmla="*/ 25400 h 796825"/>
                  <a:gd name="connsiteX7" fmla="*/ 580656 w 720990"/>
                  <a:gd name="connsiteY7" fmla="*/ 51414 h 796825"/>
                  <a:gd name="connsiteX8" fmla="*/ 594929 w 720990"/>
                  <a:gd name="connsiteY8" fmla="*/ 116014 h 796825"/>
                  <a:gd name="connsiteX9" fmla="*/ 680250 w 720990"/>
                  <a:gd name="connsiteY9" fmla="*/ 60920 h 796825"/>
                  <a:gd name="connsiteX10" fmla="*/ 658897 w 720990"/>
                  <a:gd name="connsiteY10" fmla="*/ 154056 h 796825"/>
                  <a:gd name="connsiteX11" fmla="*/ 704077 w 720990"/>
                  <a:gd name="connsiteY11" fmla="*/ 248518 h 796825"/>
                  <a:gd name="connsiteX12" fmla="*/ 666358 w 720990"/>
                  <a:gd name="connsiteY12" fmla="*/ 725154 h 796825"/>
                  <a:gd name="connsiteX13" fmla="*/ 67320 w 720990"/>
                  <a:gd name="connsiteY13" fmla="*/ 737016 h 796825"/>
                  <a:gd name="connsiteX14" fmla="*/ 13519 w 720990"/>
                  <a:gd name="connsiteY14" fmla="*/ 250896 h 796825"/>
                  <a:gd name="connsiteX15" fmla="*/ 61134 w 720990"/>
                  <a:gd name="connsiteY15" fmla="*/ 147548 h 796825"/>
                  <a:gd name="connsiteX16" fmla="*/ 58438 w 720990"/>
                  <a:gd name="connsiteY16" fmla="*/ 57665 h 796825"/>
                  <a:gd name="connsiteX17" fmla="*/ 135029 w 720990"/>
                  <a:gd name="connsiteY17" fmla="*/ 116014 h 796825"/>
                  <a:gd name="connsiteX18" fmla="*/ 155969 w 720990"/>
                  <a:gd name="connsiteY18" fmla="*/ 48239 h 796825"/>
                  <a:gd name="connsiteX19" fmla="*/ 181983 w 720990"/>
                  <a:gd name="connsiteY19" fmla="*/ 22225 h 796825"/>
                  <a:gd name="connsiteX20" fmla="*/ 184818 w 720990"/>
                  <a:gd name="connsiteY20" fmla="*/ 22225 h 796825"/>
                  <a:gd name="connsiteX21" fmla="*/ 210832 w 720990"/>
                  <a:gd name="connsiteY21" fmla="*/ 48239 h 796825"/>
                  <a:gd name="connsiteX22" fmla="*/ 222727 w 720990"/>
                  <a:gd name="connsiteY22" fmla="*/ 118392 h 796825"/>
                  <a:gd name="connsiteX23" fmla="*/ 248425 w 720990"/>
                  <a:gd name="connsiteY23" fmla="*/ 67797 h 796825"/>
                  <a:gd name="connsiteX24" fmla="*/ 274439 w 720990"/>
                  <a:gd name="connsiteY24" fmla="*/ 41783 h 796825"/>
                  <a:gd name="connsiteX25" fmla="*/ 277274 w 720990"/>
                  <a:gd name="connsiteY25" fmla="*/ 41783 h 796825"/>
                  <a:gd name="connsiteX26" fmla="*/ 303288 w 720990"/>
                  <a:gd name="connsiteY26" fmla="*/ 67797 h 796825"/>
                  <a:gd name="connsiteX27" fmla="*/ 317562 w 720990"/>
                  <a:gd name="connsiteY27" fmla="*/ 125529 h 796825"/>
                  <a:gd name="connsiteX28" fmla="*/ 340881 w 720990"/>
                  <a:gd name="connsiteY28" fmla="*/ 41889 h 796825"/>
                  <a:gd name="connsiteX29" fmla="*/ 366895 w 720990"/>
                  <a:gd name="connsiteY29" fmla="*/ 15875 h 796825"/>
                  <a:gd name="connsiteX30" fmla="*/ 369730 w 720990"/>
                  <a:gd name="connsiteY30" fmla="*/ 15875 h 796825"/>
                  <a:gd name="connsiteX31" fmla="*/ 395744 w 720990"/>
                  <a:gd name="connsiteY31" fmla="*/ 41889 h 796825"/>
                  <a:gd name="connsiteX32" fmla="*/ 407639 w 720990"/>
                  <a:gd name="connsiteY32" fmla="*/ 106499 h 796825"/>
                  <a:gd name="connsiteX33" fmla="*/ 433337 w 720990"/>
                  <a:gd name="connsiteY33" fmla="*/ 26014 h 796825"/>
                  <a:gd name="connsiteX34" fmla="*/ 459351 w 720990"/>
                  <a:gd name="connsiteY34" fmla="*/ 0 h 796825"/>
                  <a:gd name="connsiteX0" fmla="*/ 457943 w 708933"/>
                  <a:gd name="connsiteY0" fmla="*/ 0 h 858673"/>
                  <a:gd name="connsiteX1" fmla="*/ 460778 w 708933"/>
                  <a:gd name="connsiteY1" fmla="*/ 0 h 858673"/>
                  <a:gd name="connsiteX2" fmla="*/ 486792 w 708933"/>
                  <a:gd name="connsiteY2" fmla="*/ 26014 h 858673"/>
                  <a:gd name="connsiteX3" fmla="*/ 493929 w 708933"/>
                  <a:gd name="connsiteY3" fmla="*/ 120771 h 858673"/>
                  <a:gd name="connsiteX4" fmla="*/ 524385 w 708933"/>
                  <a:gd name="connsiteY4" fmla="*/ 51414 h 858673"/>
                  <a:gd name="connsiteX5" fmla="*/ 550399 w 708933"/>
                  <a:gd name="connsiteY5" fmla="*/ 25400 h 858673"/>
                  <a:gd name="connsiteX6" fmla="*/ 553234 w 708933"/>
                  <a:gd name="connsiteY6" fmla="*/ 25400 h 858673"/>
                  <a:gd name="connsiteX7" fmla="*/ 579248 w 708933"/>
                  <a:gd name="connsiteY7" fmla="*/ 51414 h 858673"/>
                  <a:gd name="connsiteX8" fmla="*/ 593521 w 708933"/>
                  <a:gd name="connsiteY8" fmla="*/ 116014 h 858673"/>
                  <a:gd name="connsiteX9" fmla="*/ 678842 w 708933"/>
                  <a:gd name="connsiteY9" fmla="*/ 60920 h 858673"/>
                  <a:gd name="connsiteX10" fmla="*/ 657489 w 708933"/>
                  <a:gd name="connsiteY10" fmla="*/ 154056 h 858673"/>
                  <a:gd name="connsiteX11" fmla="*/ 702669 w 708933"/>
                  <a:gd name="connsiteY11" fmla="*/ 248518 h 858673"/>
                  <a:gd name="connsiteX12" fmla="*/ 642434 w 708933"/>
                  <a:gd name="connsiteY12" fmla="*/ 815219 h 858673"/>
                  <a:gd name="connsiteX13" fmla="*/ 65912 w 708933"/>
                  <a:gd name="connsiteY13" fmla="*/ 737016 h 858673"/>
                  <a:gd name="connsiteX14" fmla="*/ 12111 w 708933"/>
                  <a:gd name="connsiteY14" fmla="*/ 250896 h 858673"/>
                  <a:gd name="connsiteX15" fmla="*/ 59726 w 708933"/>
                  <a:gd name="connsiteY15" fmla="*/ 147548 h 858673"/>
                  <a:gd name="connsiteX16" fmla="*/ 57030 w 708933"/>
                  <a:gd name="connsiteY16" fmla="*/ 57665 h 858673"/>
                  <a:gd name="connsiteX17" fmla="*/ 133621 w 708933"/>
                  <a:gd name="connsiteY17" fmla="*/ 116014 h 858673"/>
                  <a:gd name="connsiteX18" fmla="*/ 154561 w 708933"/>
                  <a:gd name="connsiteY18" fmla="*/ 48239 h 858673"/>
                  <a:gd name="connsiteX19" fmla="*/ 180575 w 708933"/>
                  <a:gd name="connsiteY19" fmla="*/ 22225 h 858673"/>
                  <a:gd name="connsiteX20" fmla="*/ 183410 w 708933"/>
                  <a:gd name="connsiteY20" fmla="*/ 22225 h 858673"/>
                  <a:gd name="connsiteX21" fmla="*/ 209424 w 708933"/>
                  <a:gd name="connsiteY21" fmla="*/ 48239 h 858673"/>
                  <a:gd name="connsiteX22" fmla="*/ 221319 w 708933"/>
                  <a:gd name="connsiteY22" fmla="*/ 118392 h 858673"/>
                  <a:gd name="connsiteX23" fmla="*/ 247017 w 708933"/>
                  <a:gd name="connsiteY23" fmla="*/ 67797 h 858673"/>
                  <a:gd name="connsiteX24" fmla="*/ 273031 w 708933"/>
                  <a:gd name="connsiteY24" fmla="*/ 41783 h 858673"/>
                  <a:gd name="connsiteX25" fmla="*/ 275866 w 708933"/>
                  <a:gd name="connsiteY25" fmla="*/ 41783 h 858673"/>
                  <a:gd name="connsiteX26" fmla="*/ 301880 w 708933"/>
                  <a:gd name="connsiteY26" fmla="*/ 67797 h 858673"/>
                  <a:gd name="connsiteX27" fmla="*/ 316154 w 708933"/>
                  <a:gd name="connsiteY27" fmla="*/ 125529 h 858673"/>
                  <a:gd name="connsiteX28" fmla="*/ 339473 w 708933"/>
                  <a:gd name="connsiteY28" fmla="*/ 41889 h 858673"/>
                  <a:gd name="connsiteX29" fmla="*/ 365487 w 708933"/>
                  <a:gd name="connsiteY29" fmla="*/ 15875 h 858673"/>
                  <a:gd name="connsiteX30" fmla="*/ 368322 w 708933"/>
                  <a:gd name="connsiteY30" fmla="*/ 15875 h 858673"/>
                  <a:gd name="connsiteX31" fmla="*/ 394336 w 708933"/>
                  <a:gd name="connsiteY31" fmla="*/ 41889 h 858673"/>
                  <a:gd name="connsiteX32" fmla="*/ 406231 w 708933"/>
                  <a:gd name="connsiteY32" fmla="*/ 106499 h 858673"/>
                  <a:gd name="connsiteX33" fmla="*/ 431929 w 708933"/>
                  <a:gd name="connsiteY33" fmla="*/ 26014 h 858673"/>
                  <a:gd name="connsiteX34" fmla="*/ 457943 w 708933"/>
                  <a:gd name="connsiteY34" fmla="*/ 0 h 858673"/>
                  <a:gd name="connsiteX0" fmla="*/ 457943 w 713037"/>
                  <a:gd name="connsiteY0" fmla="*/ 0 h 889474"/>
                  <a:gd name="connsiteX1" fmla="*/ 460778 w 713037"/>
                  <a:gd name="connsiteY1" fmla="*/ 0 h 889474"/>
                  <a:gd name="connsiteX2" fmla="*/ 486792 w 713037"/>
                  <a:gd name="connsiteY2" fmla="*/ 26014 h 889474"/>
                  <a:gd name="connsiteX3" fmla="*/ 493929 w 713037"/>
                  <a:gd name="connsiteY3" fmla="*/ 120771 h 889474"/>
                  <a:gd name="connsiteX4" fmla="*/ 524385 w 713037"/>
                  <a:gd name="connsiteY4" fmla="*/ 51414 h 889474"/>
                  <a:gd name="connsiteX5" fmla="*/ 550399 w 713037"/>
                  <a:gd name="connsiteY5" fmla="*/ 25400 h 889474"/>
                  <a:gd name="connsiteX6" fmla="*/ 553234 w 713037"/>
                  <a:gd name="connsiteY6" fmla="*/ 25400 h 889474"/>
                  <a:gd name="connsiteX7" fmla="*/ 579248 w 713037"/>
                  <a:gd name="connsiteY7" fmla="*/ 51414 h 889474"/>
                  <a:gd name="connsiteX8" fmla="*/ 593521 w 713037"/>
                  <a:gd name="connsiteY8" fmla="*/ 116014 h 889474"/>
                  <a:gd name="connsiteX9" fmla="*/ 678842 w 713037"/>
                  <a:gd name="connsiteY9" fmla="*/ 60920 h 889474"/>
                  <a:gd name="connsiteX10" fmla="*/ 657489 w 713037"/>
                  <a:gd name="connsiteY10" fmla="*/ 154056 h 889474"/>
                  <a:gd name="connsiteX11" fmla="*/ 702669 w 713037"/>
                  <a:gd name="connsiteY11" fmla="*/ 248518 h 889474"/>
                  <a:gd name="connsiteX12" fmla="*/ 642434 w 713037"/>
                  <a:gd name="connsiteY12" fmla="*/ 815219 h 889474"/>
                  <a:gd name="connsiteX13" fmla="*/ 65912 w 713037"/>
                  <a:gd name="connsiteY13" fmla="*/ 821452 h 889474"/>
                  <a:gd name="connsiteX14" fmla="*/ 12111 w 713037"/>
                  <a:gd name="connsiteY14" fmla="*/ 250896 h 889474"/>
                  <a:gd name="connsiteX15" fmla="*/ 59726 w 713037"/>
                  <a:gd name="connsiteY15" fmla="*/ 147548 h 889474"/>
                  <a:gd name="connsiteX16" fmla="*/ 57030 w 713037"/>
                  <a:gd name="connsiteY16" fmla="*/ 57665 h 889474"/>
                  <a:gd name="connsiteX17" fmla="*/ 133621 w 713037"/>
                  <a:gd name="connsiteY17" fmla="*/ 116014 h 889474"/>
                  <a:gd name="connsiteX18" fmla="*/ 154561 w 713037"/>
                  <a:gd name="connsiteY18" fmla="*/ 48239 h 889474"/>
                  <a:gd name="connsiteX19" fmla="*/ 180575 w 713037"/>
                  <a:gd name="connsiteY19" fmla="*/ 22225 h 889474"/>
                  <a:gd name="connsiteX20" fmla="*/ 183410 w 713037"/>
                  <a:gd name="connsiteY20" fmla="*/ 22225 h 889474"/>
                  <a:gd name="connsiteX21" fmla="*/ 209424 w 713037"/>
                  <a:gd name="connsiteY21" fmla="*/ 48239 h 889474"/>
                  <a:gd name="connsiteX22" fmla="*/ 221319 w 713037"/>
                  <a:gd name="connsiteY22" fmla="*/ 118392 h 889474"/>
                  <a:gd name="connsiteX23" fmla="*/ 247017 w 713037"/>
                  <a:gd name="connsiteY23" fmla="*/ 67797 h 889474"/>
                  <a:gd name="connsiteX24" fmla="*/ 273031 w 713037"/>
                  <a:gd name="connsiteY24" fmla="*/ 41783 h 889474"/>
                  <a:gd name="connsiteX25" fmla="*/ 275866 w 713037"/>
                  <a:gd name="connsiteY25" fmla="*/ 41783 h 889474"/>
                  <a:gd name="connsiteX26" fmla="*/ 301880 w 713037"/>
                  <a:gd name="connsiteY26" fmla="*/ 67797 h 889474"/>
                  <a:gd name="connsiteX27" fmla="*/ 316154 w 713037"/>
                  <a:gd name="connsiteY27" fmla="*/ 125529 h 889474"/>
                  <a:gd name="connsiteX28" fmla="*/ 339473 w 713037"/>
                  <a:gd name="connsiteY28" fmla="*/ 41889 h 889474"/>
                  <a:gd name="connsiteX29" fmla="*/ 365487 w 713037"/>
                  <a:gd name="connsiteY29" fmla="*/ 15875 h 889474"/>
                  <a:gd name="connsiteX30" fmla="*/ 368322 w 713037"/>
                  <a:gd name="connsiteY30" fmla="*/ 15875 h 889474"/>
                  <a:gd name="connsiteX31" fmla="*/ 394336 w 713037"/>
                  <a:gd name="connsiteY31" fmla="*/ 41889 h 889474"/>
                  <a:gd name="connsiteX32" fmla="*/ 406231 w 713037"/>
                  <a:gd name="connsiteY32" fmla="*/ 106499 h 889474"/>
                  <a:gd name="connsiteX33" fmla="*/ 431929 w 713037"/>
                  <a:gd name="connsiteY33" fmla="*/ 26014 h 889474"/>
                  <a:gd name="connsiteX34" fmla="*/ 457943 w 713037"/>
                  <a:gd name="connsiteY34" fmla="*/ 0 h 889474"/>
                  <a:gd name="connsiteX0" fmla="*/ 467878 w 722972"/>
                  <a:gd name="connsiteY0" fmla="*/ 0 h 871985"/>
                  <a:gd name="connsiteX1" fmla="*/ 470713 w 722972"/>
                  <a:gd name="connsiteY1" fmla="*/ 0 h 871985"/>
                  <a:gd name="connsiteX2" fmla="*/ 496727 w 722972"/>
                  <a:gd name="connsiteY2" fmla="*/ 26014 h 871985"/>
                  <a:gd name="connsiteX3" fmla="*/ 503864 w 722972"/>
                  <a:gd name="connsiteY3" fmla="*/ 120771 h 871985"/>
                  <a:gd name="connsiteX4" fmla="*/ 534320 w 722972"/>
                  <a:gd name="connsiteY4" fmla="*/ 51414 h 871985"/>
                  <a:gd name="connsiteX5" fmla="*/ 560334 w 722972"/>
                  <a:gd name="connsiteY5" fmla="*/ 25400 h 871985"/>
                  <a:gd name="connsiteX6" fmla="*/ 563169 w 722972"/>
                  <a:gd name="connsiteY6" fmla="*/ 25400 h 871985"/>
                  <a:gd name="connsiteX7" fmla="*/ 589183 w 722972"/>
                  <a:gd name="connsiteY7" fmla="*/ 51414 h 871985"/>
                  <a:gd name="connsiteX8" fmla="*/ 603456 w 722972"/>
                  <a:gd name="connsiteY8" fmla="*/ 116014 h 871985"/>
                  <a:gd name="connsiteX9" fmla="*/ 688777 w 722972"/>
                  <a:gd name="connsiteY9" fmla="*/ 60920 h 871985"/>
                  <a:gd name="connsiteX10" fmla="*/ 667424 w 722972"/>
                  <a:gd name="connsiteY10" fmla="*/ 154056 h 871985"/>
                  <a:gd name="connsiteX11" fmla="*/ 712604 w 722972"/>
                  <a:gd name="connsiteY11" fmla="*/ 248518 h 871985"/>
                  <a:gd name="connsiteX12" fmla="*/ 652369 w 722972"/>
                  <a:gd name="connsiteY12" fmla="*/ 815219 h 871985"/>
                  <a:gd name="connsiteX13" fmla="*/ 75847 w 722972"/>
                  <a:gd name="connsiteY13" fmla="*/ 821452 h 871985"/>
                  <a:gd name="connsiteX14" fmla="*/ 2486 w 722972"/>
                  <a:gd name="connsiteY14" fmla="*/ 544449 h 871985"/>
                  <a:gd name="connsiteX15" fmla="*/ 22046 w 722972"/>
                  <a:gd name="connsiteY15" fmla="*/ 250896 h 871985"/>
                  <a:gd name="connsiteX16" fmla="*/ 69661 w 722972"/>
                  <a:gd name="connsiteY16" fmla="*/ 147548 h 871985"/>
                  <a:gd name="connsiteX17" fmla="*/ 66965 w 722972"/>
                  <a:gd name="connsiteY17" fmla="*/ 57665 h 871985"/>
                  <a:gd name="connsiteX18" fmla="*/ 143556 w 722972"/>
                  <a:gd name="connsiteY18" fmla="*/ 116014 h 871985"/>
                  <a:gd name="connsiteX19" fmla="*/ 164496 w 722972"/>
                  <a:gd name="connsiteY19" fmla="*/ 48239 h 871985"/>
                  <a:gd name="connsiteX20" fmla="*/ 190510 w 722972"/>
                  <a:gd name="connsiteY20" fmla="*/ 22225 h 871985"/>
                  <a:gd name="connsiteX21" fmla="*/ 193345 w 722972"/>
                  <a:gd name="connsiteY21" fmla="*/ 22225 h 871985"/>
                  <a:gd name="connsiteX22" fmla="*/ 219359 w 722972"/>
                  <a:gd name="connsiteY22" fmla="*/ 48239 h 871985"/>
                  <a:gd name="connsiteX23" fmla="*/ 231254 w 722972"/>
                  <a:gd name="connsiteY23" fmla="*/ 118392 h 871985"/>
                  <a:gd name="connsiteX24" fmla="*/ 256952 w 722972"/>
                  <a:gd name="connsiteY24" fmla="*/ 67797 h 871985"/>
                  <a:gd name="connsiteX25" fmla="*/ 282966 w 722972"/>
                  <a:gd name="connsiteY25" fmla="*/ 41783 h 871985"/>
                  <a:gd name="connsiteX26" fmla="*/ 285801 w 722972"/>
                  <a:gd name="connsiteY26" fmla="*/ 41783 h 871985"/>
                  <a:gd name="connsiteX27" fmla="*/ 311815 w 722972"/>
                  <a:gd name="connsiteY27" fmla="*/ 67797 h 871985"/>
                  <a:gd name="connsiteX28" fmla="*/ 326089 w 722972"/>
                  <a:gd name="connsiteY28" fmla="*/ 125529 h 871985"/>
                  <a:gd name="connsiteX29" fmla="*/ 349408 w 722972"/>
                  <a:gd name="connsiteY29" fmla="*/ 41889 h 871985"/>
                  <a:gd name="connsiteX30" fmla="*/ 375422 w 722972"/>
                  <a:gd name="connsiteY30" fmla="*/ 15875 h 871985"/>
                  <a:gd name="connsiteX31" fmla="*/ 378257 w 722972"/>
                  <a:gd name="connsiteY31" fmla="*/ 15875 h 871985"/>
                  <a:gd name="connsiteX32" fmla="*/ 404271 w 722972"/>
                  <a:gd name="connsiteY32" fmla="*/ 41889 h 871985"/>
                  <a:gd name="connsiteX33" fmla="*/ 416166 w 722972"/>
                  <a:gd name="connsiteY33" fmla="*/ 106499 h 871985"/>
                  <a:gd name="connsiteX34" fmla="*/ 441864 w 722972"/>
                  <a:gd name="connsiteY34" fmla="*/ 26014 h 871985"/>
                  <a:gd name="connsiteX35" fmla="*/ 467878 w 722972"/>
                  <a:gd name="connsiteY35" fmla="*/ 0 h 871985"/>
                  <a:gd name="connsiteX0" fmla="*/ 446044 w 701138"/>
                  <a:gd name="connsiteY0" fmla="*/ 0 h 871684"/>
                  <a:gd name="connsiteX1" fmla="*/ 448879 w 701138"/>
                  <a:gd name="connsiteY1" fmla="*/ 0 h 871684"/>
                  <a:gd name="connsiteX2" fmla="*/ 474893 w 701138"/>
                  <a:gd name="connsiteY2" fmla="*/ 26014 h 871684"/>
                  <a:gd name="connsiteX3" fmla="*/ 482030 w 701138"/>
                  <a:gd name="connsiteY3" fmla="*/ 120771 h 871684"/>
                  <a:gd name="connsiteX4" fmla="*/ 512486 w 701138"/>
                  <a:gd name="connsiteY4" fmla="*/ 51414 h 871684"/>
                  <a:gd name="connsiteX5" fmla="*/ 538500 w 701138"/>
                  <a:gd name="connsiteY5" fmla="*/ 25400 h 871684"/>
                  <a:gd name="connsiteX6" fmla="*/ 541335 w 701138"/>
                  <a:gd name="connsiteY6" fmla="*/ 25400 h 871684"/>
                  <a:gd name="connsiteX7" fmla="*/ 567349 w 701138"/>
                  <a:gd name="connsiteY7" fmla="*/ 51414 h 871684"/>
                  <a:gd name="connsiteX8" fmla="*/ 581622 w 701138"/>
                  <a:gd name="connsiteY8" fmla="*/ 116014 h 871684"/>
                  <a:gd name="connsiteX9" fmla="*/ 666943 w 701138"/>
                  <a:gd name="connsiteY9" fmla="*/ 60920 h 871684"/>
                  <a:gd name="connsiteX10" fmla="*/ 645590 w 701138"/>
                  <a:gd name="connsiteY10" fmla="*/ 154056 h 871684"/>
                  <a:gd name="connsiteX11" fmla="*/ 690770 w 701138"/>
                  <a:gd name="connsiteY11" fmla="*/ 248518 h 871684"/>
                  <a:gd name="connsiteX12" fmla="*/ 630535 w 701138"/>
                  <a:gd name="connsiteY12" fmla="*/ 815219 h 871684"/>
                  <a:gd name="connsiteX13" fmla="*/ 54013 w 701138"/>
                  <a:gd name="connsiteY13" fmla="*/ 821452 h 871684"/>
                  <a:gd name="connsiteX14" fmla="*/ 31314 w 701138"/>
                  <a:gd name="connsiteY14" fmla="*/ 550079 h 871684"/>
                  <a:gd name="connsiteX15" fmla="*/ 212 w 701138"/>
                  <a:gd name="connsiteY15" fmla="*/ 250896 h 871684"/>
                  <a:gd name="connsiteX16" fmla="*/ 47827 w 701138"/>
                  <a:gd name="connsiteY16" fmla="*/ 147548 h 871684"/>
                  <a:gd name="connsiteX17" fmla="*/ 45131 w 701138"/>
                  <a:gd name="connsiteY17" fmla="*/ 57665 h 871684"/>
                  <a:gd name="connsiteX18" fmla="*/ 121722 w 701138"/>
                  <a:gd name="connsiteY18" fmla="*/ 116014 h 871684"/>
                  <a:gd name="connsiteX19" fmla="*/ 142662 w 701138"/>
                  <a:gd name="connsiteY19" fmla="*/ 48239 h 871684"/>
                  <a:gd name="connsiteX20" fmla="*/ 168676 w 701138"/>
                  <a:gd name="connsiteY20" fmla="*/ 22225 h 871684"/>
                  <a:gd name="connsiteX21" fmla="*/ 171511 w 701138"/>
                  <a:gd name="connsiteY21" fmla="*/ 22225 h 871684"/>
                  <a:gd name="connsiteX22" fmla="*/ 197525 w 701138"/>
                  <a:gd name="connsiteY22" fmla="*/ 48239 h 871684"/>
                  <a:gd name="connsiteX23" fmla="*/ 209420 w 701138"/>
                  <a:gd name="connsiteY23" fmla="*/ 118392 h 871684"/>
                  <a:gd name="connsiteX24" fmla="*/ 235118 w 701138"/>
                  <a:gd name="connsiteY24" fmla="*/ 67797 h 871684"/>
                  <a:gd name="connsiteX25" fmla="*/ 261132 w 701138"/>
                  <a:gd name="connsiteY25" fmla="*/ 41783 h 871684"/>
                  <a:gd name="connsiteX26" fmla="*/ 263967 w 701138"/>
                  <a:gd name="connsiteY26" fmla="*/ 41783 h 871684"/>
                  <a:gd name="connsiteX27" fmla="*/ 289981 w 701138"/>
                  <a:gd name="connsiteY27" fmla="*/ 67797 h 871684"/>
                  <a:gd name="connsiteX28" fmla="*/ 304255 w 701138"/>
                  <a:gd name="connsiteY28" fmla="*/ 125529 h 871684"/>
                  <a:gd name="connsiteX29" fmla="*/ 327574 w 701138"/>
                  <a:gd name="connsiteY29" fmla="*/ 41889 h 871684"/>
                  <a:gd name="connsiteX30" fmla="*/ 353588 w 701138"/>
                  <a:gd name="connsiteY30" fmla="*/ 15875 h 871684"/>
                  <a:gd name="connsiteX31" fmla="*/ 356423 w 701138"/>
                  <a:gd name="connsiteY31" fmla="*/ 15875 h 871684"/>
                  <a:gd name="connsiteX32" fmla="*/ 382437 w 701138"/>
                  <a:gd name="connsiteY32" fmla="*/ 41889 h 871684"/>
                  <a:gd name="connsiteX33" fmla="*/ 394332 w 701138"/>
                  <a:gd name="connsiteY33" fmla="*/ 106499 h 871684"/>
                  <a:gd name="connsiteX34" fmla="*/ 420030 w 701138"/>
                  <a:gd name="connsiteY34" fmla="*/ 26014 h 871684"/>
                  <a:gd name="connsiteX35" fmla="*/ 446044 w 701138"/>
                  <a:gd name="connsiteY35" fmla="*/ 0 h 871684"/>
                  <a:gd name="connsiteX0" fmla="*/ 448499 w 703593"/>
                  <a:gd name="connsiteY0" fmla="*/ 0 h 871684"/>
                  <a:gd name="connsiteX1" fmla="*/ 451334 w 703593"/>
                  <a:gd name="connsiteY1" fmla="*/ 0 h 871684"/>
                  <a:gd name="connsiteX2" fmla="*/ 477348 w 703593"/>
                  <a:gd name="connsiteY2" fmla="*/ 26014 h 871684"/>
                  <a:gd name="connsiteX3" fmla="*/ 484485 w 703593"/>
                  <a:gd name="connsiteY3" fmla="*/ 120771 h 871684"/>
                  <a:gd name="connsiteX4" fmla="*/ 514941 w 703593"/>
                  <a:gd name="connsiteY4" fmla="*/ 51414 h 871684"/>
                  <a:gd name="connsiteX5" fmla="*/ 540955 w 703593"/>
                  <a:gd name="connsiteY5" fmla="*/ 25400 h 871684"/>
                  <a:gd name="connsiteX6" fmla="*/ 543790 w 703593"/>
                  <a:gd name="connsiteY6" fmla="*/ 25400 h 871684"/>
                  <a:gd name="connsiteX7" fmla="*/ 569804 w 703593"/>
                  <a:gd name="connsiteY7" fmla="*/ 51414 h 871684"/>
                  <a:gd name="connsiteX8" fmla="*/ 584077 w 703593"/>
                  <a:gd name="connsiteY8" fmla="*/ 116014 h 871684"/>
                  <a:gd name="connsiteX9" fmla="*/ 669398 w 703593"/>
                  <a:gd name="connsiteY9" fmla="*/ 60920 h 871684"/>
                  <a:gd name="connsiteX10" fmla="*/ 648045 w 703593"/>
                  <a:gd name="connsiteY10" fmla="*/ 154056 h 871684"/>
                  <a:gd name="connsiteX11" fmla="*/ 693225 w 703593"/>
                  <a:gd name="connsiteY11" fmla="*/ 248518 h 871684"/>
                  <a:gd name="connsiteX12" fmla="*/ 632990 w 703593"/>
                  <a:gd name="connsiteY12" fmla="*/ 815219 h 871684"/>
                  <a:gd name="connsiteX13" fmla="*/ 56468 w 703593"/>
                  <a:gd name="connsiteY13" fmla="*/ 821452 h 871684"/>
                  <a:gd name="connsiteX14" fmla="*/ 33769 w 703593"/>
                  <a:gd name="connsiteY14" fmla="*/ 550079 h 871684"/>
                  <a:gd name="connsiteX15" fmla="*/ 2667 w 703593"/>
                  <a:gd name="connsiteY15" fmla="*/ 250896 h 871684"/>
                  <a:gd name="connsiteX16" fmla="*/ 50282 w 703593"/>
                  <a:gd name="connsiteY16" fmla="*/ 147548 h 871684"/>
                  <a:gd name="connsiteX17" fmla="*/ 47586 w 703593"/>
                  <a:gd name="connsiteY17" fmla="*/ 57665 h 871684"/>
                  <a:gd name="connsiteX18" fmla="*/ 124177 w 703593"/>
                  <a:gd name="connsiteY18" fmla="*/ 116014 h 871684"/>
                  <a:gd name="connsiteX19" fmla="*/ 145117 w 703593"/>
                  <a:gd name="connsiteY19" fmla="*/ 48239 h 871684"/>
                  <a:gd name="connsiteX20" fmla="*/ 171131 w 703593"/>
                  <a:gd name="connsiteY20" fmla="*/ 22225 h 871684"/>
                  <a:gd name="connsiteX21" fmla="*/ 173966 w 703593"/>
                  <a:gd name="connsiteY21" fmla="*/ 22225 h 871684"/>
                  <a:gd name="connsiteX22" fmla="*/ 199980 w 703593"/>
                  <a:gd name="connsiteY22" fmla="*/ 48239 h 871684"/>
                  <a:gd name="connsiteX23" fmla="*/ 211875 w 703593"/>
                  <a:gd name="connsiteY23" fmla="*/ 118392 h 871684"/>
                  <a:gd name="connsiteX24" fmla="*/ 237573 w 703593"/>
                  <a:gd name="connsiteY24" fmla="*/ 67797 h 871684"/>
                  <a:gd name="connsiteX25" fmla="*/ 263587 w 703593"/>
                  <a:gd name="connsiteY25" fmla="*/ 41783 h 871684"/>
                  <a:gd name="connsiteX26" fmla="*/ 266422 w 703593"/>
                  <a:gd name="connsiteY26" fmla="*/ 41783 h 871684"/>
                  <a:gd name="connsiteX27" fmla="*/ 292436 w 703593"/>
                  <a:gd name="connsiteY27" fmla="*/ 67797 h 871684"/>
                  <a:gd name="connsiteX28" fmla="*/ 306710 w 703593"/>
                  <a:gd name="connsiteY28" fmla="*/ 125529 h 871684"/>
                  <a:gd name="connsiteX29" fmla="*/ 330029 w 703593"/>
                  <a:gd name="connsiteY29" fmla="*/ 41889 h 871684"/>
                  <a:gd name="connsiteX30" fmla="*/ 356043 w 703593"/>
                  <a:gd name="connsiteY30" fmla="*/ 15875 h 871684"/>
                  <a:gd name="connsiteX31" fmla="*/ 358878 w 703593"/>
                  <a:gd name="connsiteY31" fmla="*/ 15875 h 871684"/>
                  <a:gd name="connsiteX32" fmla="*/ 384892 w 703593"/>
                  <a:gd name="connsiteY32" fmla="*/ 41889 h 871684"/>
                  <a:gd name="connsiteX33" fmla="*/ 396787 w 703593"/>
                  <a:gd name="connsiteY33" fmla="*/ 106499 h 871684"/>
                  <a:gd name="connsiteX34" fmla="*/ 422485 w 703593"/>
                  <a:gd name="connsiteY34" fmla="*/ 26014 h 871684"/>
                  <a:gd name="connsiteX35" fmla="*/ 448499 w 703593"/>
                  <a:gd name="connsiteY35" fmla="*/ 0 h 871684"/>
                  <a:gd name="connsiteX0" fmla="*/ 448499 w 703105"/>
                  <a:gd name="connsiteY0" fmla="*/ 0 h 854697"/>
                  <a:gd name="connsiteX1" fmla="*/ 451334 w 703105"/>
                  <a:gd name="connsiteY1" fmla="*/ 0 h 854697"/>
                  <a:gd name="connsiteX2" fmla="*/ 477348 w 703105"/>
                  <a:gd name="connsiteY2" fmla="*/ 26014 h 854697"/>
                  <a:gd name="connsiteX3" fmla="*/ 484485 w 703105"/>
                  <a:gd name="connsiteY3" fmla="*/ 120771 h 854697"/>
                  <a:gd name="connsiteX4" fmla="*/ 514941 w 703105"/>
                  <a:gd name="connsiteY4" fmla="*/ 51414 h 854697"/>
                  <a:gd name="connsiteX5" fmla="*/ 540955 w 703105"/>
                  <a:gd name="connsiteY5" fmla="*/ 25400 h 854697"/>
                  <a:gd name="connsiteX6" fmla="*/ 543790 w 703105"/>
                  <a:gd name="connsiteY6" fmla="*/ 25400 h 854697"/>
                  <a:gd name="connsiteX7" fmla="*/ 569804 w 703105"/>
                  <a:gd name="connsiteY7" fmla="*/ 51414 h 854697"/>
                  <a:gd name="connsiteX8" fmla="*/ 584077 w 703105"/>
                  <a:gd name="connsiteY8" fmla="*/ 116014 h 854697"/>
                  <a:gd name="connsiteX9" fmla="*/ 669398 w 703105"/>
                  <a:gd name="connsiteY9" fmla="*/ 60920 h 854697"/>
                  <a:gd name="connsiteX10" fmla="*/ 648045 w 703105"/>
                  <a:gd name="connsiteY10" fmla="*/ 154056 h 854697"/>
                  <a:gd name="connsiteX11" fmla="*/ 693225 w 703105"/>
                  <a:gd name="connsiteY11" fmla="*/ 248518 h 854697"/>
                  <a:gd name="connsiteX12" fmla="*/ 698005 w 703105"/>
                  <a:gd name="connsiteY12" fmla="*/ 505044 h 854697"/>
                  <a:gd name="connsiteX13" fmla="*/ 632990 w 703105"/>
                  <a:gd name="connsiteY13" fmla="*/ 815219 h 854697"/>
                  <a:gd name="connsiteX14" fmla="*/ 56468 w 703105"/>
                  <a:gd name="connsiteY14" fmla="*/ 821452 h 854697"/>
                  <a:gd name="connsiteX15" fmla="*/ 33769 w 703105"/>
                  <a:gd name="connsiteY15" fmla="*/ 550079 h 854697"/>
                  <a:gd name="connsiteX16" fmla="*/ 2667 w 703105"/>
                  <a:gd name="connsiteY16" fmla="*/ 250896 h 854697"/>
                  <a:gd name="connsiteX17" fmla="*/ 50282 w 703105"/>
                  <a:gd name="connsiteY17" fmla="*/ 147548 h 854697"/>
                  <a:gd name="connsiteX18" fmla="*/ 47586 w 703105"/>
                  <a:gd name="connsiteY18" fmla="*/ 57665 h 854697"/>
                  <a:gd name="connsiteX19" fmla="*/ 124177 w 703105"/>
                  <a:gd name="connsiteY19" fmla="*/ 116014 h 854697"/>
                  <a:gd name="connsiteX20" fmla="*/ 145117 w 703105"/>
                  <a:gd name="connsiteY20" fmla="*/ 48239 h 854697"/>
                  <a:gd name="connsiteX21" fmla="*/ 171131 w 703105"/>
                  <a:gd name="connsiteY21" fmla="*/ 22225 h 854697"/>
                  <a:gd name="connsiteX22" fmla="*/ 173966 w 703105"/>
                  <a:gd name="connsiteY22" fmla="*/ 22225 h 854697"/>
                  <a:gd name="connsiteX23" fmla="*/ 199980 w 703105"/>
                  <a:gd name="connsiteY23" fmla="*/ 48239 h 854697"/>
                  <a:gd name="connsiteX24" fmla="*/ 211875 w 703105"/>
                  <a:gd name="connsiteY24" fmla="*/ 118392 h 854697"/>
                  <a:gd name="connsiteX25" fmla="*/ 237573 w 703105"/>
                  <a:gd name="connsiteY25" fmla="*/ 67797 h 854697"/>
                  <a:gd name="connsiteX26" fmla="*/ 263587 w 703105"/>
                  <a:gd name="connsiteY26" fmla="*/ 41783 h 854697"/>
                  <a:gd name="connsiteX27" fmla="*/ 266422 w 703105"/>
                  <a:gd name="connsiteY27" fmla="*/ 41783 h 854697"/>
                  <a:gd name="connsiteX28" fmla="*/ 292436 w 703105"/>
                  <a:gd name="connsiteY28" fmla="*/ 67797 h 854697"/>
                  <a:gd name="connsiteX29" fmla="*/ 306710 w 703105"/>
                  <a:gd name="connsiteY29" fmla="*/ 125529 h 854697"/>
                  <a:gd name="connsiteX30" fmla="*/ 330029 w 703105"/>
                  <a:gd name="connsiteY30" fmla="*/ 41889 h 854697"/>
                  <a:gd name="connsiteX31" fmla="*/ 356043 w 703105"/>
                  <a:gd name="connsiteY31" fmla="*/ 15875 h 854697"/>
                  <a:gd name="connsiteX32" fmla="*/ 358878 w 703105"/>
                  <a:gd name="connsiteY32" fmla="*/ 15875 h 854697"/>
                  <a:gd name="connsiteX33" fmla="*/ 384892 w 703105"/>
                  <a:gd name="connsiteY33" fmla="*/ 41889 h 854697"/>
                  <a:gd name="connsiteX34" fmla="*/ 396787 w 703105"/>
                  <a:gd name="connsiteY34" fmla="*/ 106499 h 854697"/>
                  <a:gd name="connsiteX35" fmla="*/ 422485 w 703105"/>
                  <a:gd name="connsiteY35" fmla="*/ 26014 h 854697"/>
                  <a:gd name="connsiteX36" fmla="*/ 448499 w 703105"/>
                  <a:gd name="connsiteY36" fmla="*/ 0 h 854697"/>
                  <a:gd name="connsiteX0" fmla="*/ 448499 w 694394"/>
                  <a:gd name="connsiteY0" fmla="*/ 0 h 851677"/>
                  <a:gd name="connsiteX1" fmla="*/ 451334 w 694394"/>
                  <a:gd name="connsiteY1" fmla="*/ 0 h 851677"/>
                  <a:gd name="connsiteX2" fmla="*/ 477348 w 694394"/>
                  <a:gd name="connsiteY2" fmla="*/ 26014 h 851677"/>
                  <a:gd name="connsiteX3" fmla="*/ 484485 w 694394"/>
                  <a:gd name="connsiteY3" fmla="*/ 120771 h 851677"/>
                  <a:gd name="connsiteX4" fmla="*/ 514941 w 694394"/>
                  <a:gd name="connsiteY4" fmla="*/ 51414 h 851677"/>
                  <a:gd name="connsiteX5" fmla="*/ 540955 w 694394"/>
                  <a:gd name="connsiteY5" fmla="*/ 25400 h 851677"/>
                  <a:gd name="connsiteX6" fmla="*/ 543790 w 694394"/>
                  <a:gd name="connsiteY6" fmla="*/ 25400 h 851677"/>
                  <a:gd name="connsiteX7" fmla="*/ 569804 w 694394"/>
                  <a:gd name="connsiteY7" fmla="*/ 51414 h 851677"/>
                  <a:gd name="connsiteX8" fmla="*/ 584077 w 694394"/>
                  <a:gd name="connsiteY8" fmla="*/ 116014 h 851677"/>
                  <a:gd name="connsiteX9" fmla="*/ 669398 w 694394"/>
                  <a:gd name="connsiteY9" fmla="*/ 60920 h 851677"/>
                  <a:gd name="connsiteX10" fmla="*/ 648045 w 694394"/>
                  <a:gd name="connsiteY10" fmla="*/ 154056 h 851677"/>
                  <a:gd name="connsiteX11" fmla="*/ 693225 w 694394"/>
                  <a:gd name="connsiteY11" fmla="*/ 248518 h 851677"/>
                  <a:gd name="connsiteX12" fmla="*/ 652973 w 694394"/>
                  <a:gd name="connsiteY12" fmla="*/ 555706 h 851677"/>
                  <a:gd name="connsiteX13" fmla="*/ 632990 w 694394"/>
                  <a:gd name="connsiteY13" fmla="*/ 815219 h 851677"/>
                  <a:gd name="connsiteX14" fmla="*/ 56468 w 694394"/>
                  <a:gd name="connsiteY14" fmla="*/ 821452 h 851677"/>
                  <a:gd name="connsiteX15" fmla="*/ 33769 w 694394"/>
                  <a:gd name="connsiteY15" fmla="*/ 550079 h 851677"/>
                  <a:gd name="connsiteX16" fmla="*/ 2667 w 694394"/>
                  <a:gd name="connsiteY16" fmla="*/ 250896 h 851677"/>
                  <a:gd name="connsiteX17" fmla="*/ 50282 w 694394"/>
                  <a:gd name="connsiteY17" fmla="*/ 147548 h 851677"/>
                  <a:gd name="connsiteX18" fmla="*/ 47586 w 694394"/>
                  <a:gd name="connsiteY18" fmla="*/ 57665 h 851677"/>
                  <a:gd name="connsiteX19" fmla="*/ 124177 w 694394"/>
                  <a:gd name="connsiteY19" fmla="*/ 116014 h 851677"/>
                  <a:gd name="connsiteX20" fmla="*/ 145117 w 694394"/>
                  <a:gd name="connsiteY20" fmla="*/ 48239 h 851677"/>
                  <a:gd name="connsiteX21" fmla="*/ 171131 w 694394"/>
                  <a:gd name="connsiteY21" fmla="*/ 22225 h 851677"/>
                  <a:gd name="connsiteX22" fmla="*/ 173966 w 694394"/>
                  <a:gd name="connsiteY22" fmla="*/ 22225 h 851677"/>
                  <a:gd name="connsiteX23" fmla="*/ 199980 w 694394"/>
                  <a:gd name="connsiteY23" fmla="*/ 48239 h 851677"/>
                  <a:gd name="connsiteX24" fmla="*/ 211875 w 694394"/>
                  <a:gd name="connsiteY24" fmla="*/ 118392 h 851677"/>
                  <a:gd name="connsiteX25" fmla="*/ 237573 w 694394"/>
                  <a:gd name="connsiteY25" fmla="*/ 67797 h 851677"/>
                  <a:gd name="connsiteX26" fmla="*/ 263587 w 694394"/>
                  <a:gd name="connsiteY26" fmla="*/ 41783 h 851677"/>
                  <a:gd name="connsiteX27" fmla="*/ 266422 w 694394"/>
                  <a:gd name="connsiteY27" fmla="*/ 41783 h 851677"/>
                  <a:gd name="connsiteX28" fmla="*/ 292436 w 694394"/>
                  <a:gd name="connsiteY28" fmla="*/ 67797 h 851677"/>
                  <a:gd name="connsiteX29" fmla="*/ 306710 w 694394"/>
                  <a:gd name="connsiteY29" fmla="*/ 125529 h 851677"/>
                  <a:gd name="connsiteX30" fmla="*/ 330029 w 694394"/>
                  <a:gd name="connsiteY30" fmla="*/ 41889 h 851677"/>
                  <a:gd name="connsiteX31" fmla="*/ 356043 w 694394"/>
                  <a:gd name="connsiteY31" fmla="*/ 15875 h 851677"/>
                  <a:gd name="connsiteX32" fmla="*/ 358878 w 694394"/>
                  <a:gd name="connsiteY32" fmla="*/ 15875 h 851677"/>
                  <a:gd name="connsiteX33" fmla="*/ 384892 w 694394"/>
                  <a:gd name="connsiteY33" fmla="*/ 41889 h 851677"/>
                  <a:gd name="connsiteX34" fmla="*/ 396787 w 694394"/>
                  <a:gd name="connsiteY34" fmla="*/ 106499 h 851677"/>
                  <a:gd name="connsiteX35" fmla="*/ 422485 w 694394"/>
                  <a:gd name="connsiteY35" fmla="*/ 26014 h 851677"/>
                  <a:gd name="connsiteX36" fmla="*/ 448499 w 694394"/>
                  <a:gd name="connsiteY36" fmla="*/ 0 h 851677"/>
                  <a:gd name="connsiteX0" fmla="*/ 448499 w 694394"/>
                  <a:gd name="connsiteY0" fmla="*/ 0 h 846244"/>
                  <a:gd name="connsiteX1" fmla="*/ 451334 w 694394"/>
                  <a:gd name="connsiteY1" fmla="*/ 0 h 846244"/>
                  <a:gd name="connsiteX2" fmla="*/ 477348 w 694394"/>
                  <a:gd name="connsiteY2" fmla="*/ 26014 h 846244"/>
                  <a:gd name="connsiteX3" fmla="*/ 484485 w 694394"/>
                  <a:gd name="connsiteY3" fmla="*/ 120771 h 846244"/>
                  <a:gd name="connsiteX4" fmla="*/ 514941 w 694394"/>
                  <a:gd name="connsiteY4" fmla="*/ 51414 h 846244"/>
                  <a:gd name="connsiteX5" fmla="*/ 540955 w 694394"/>
                  <a:gd name="connsiteY5" fmla="*/ 25400 h 846244"/>
                  <a:gd name="connsiteX6" fmla="*/ 543790 w 694394"/>
                  <a:gd name="connsiteY6" fmla="*/ 25400 h 846244"/>
                  <a:gd name="connsiteX7" fmla="*/ 569804 w 694394"/>
                  <a:gd name="connsiteY7" fmla="*/ 51414 h 846244"/>
                  <a:gd name="connsiteX8" fmla="*/ 584077 w 694394"/>
                  <a:gd name="connsiteY8" fmla="*/ 116014 h 846244"/>
                  <a:gd name="connsiteX9" fmla="*/ 669398 w 694394"/>
                  <a:gd name="connsiteY9" fmla="*/ 60920 h 846244"/>
                  <a:gd name="connsiteX10" fmla="*/ 648045 w 694394"/>
                  <a:gd name="connsiteY10" fmla="*/ 154056 h 846244"/>
                  <a:gd name="connsiteX11" fmla="*/ 693225 w 694394"/>
                  <a:gd name="connsiteY11" fmla="*/ 248518 h 846244"/>
                  <a:gd name="connsiteX12" fmla="*/ 652973 w 694394"/>
                  <a:gd name="connsiteY12" fmla="*/ 555706 h 846244"/>
                  <a:gd name="connsiteX13" fmla="*/ 632990 w 694394"/>
                  <a:gd name="connsiteY13" fmla="*/ 815219 h 846244"/>
                  <a:gd name="connsiteX14" fmla="*/ 56468 w 694394"/>
                  <a:gd name="connsiteY14" fmla="*/ 821452 h 846244"/>
                  <a:gd name="connsiteX15" fmla="*/ 33769 w 694394"/>
                  <a:gd name="connsiteY15" fmla="*/ 550079 h 846244"/>
                  <a:gd name="connsiteX16" fmla="*/ 2667 w 694394"/>
                  <a:gd name="connsiteY16" fmla="*/ 250896 h 846244"/>
                  <a:gd name="connsiteX17" fmla="*/ 50282 w 694394"/>
                  <a:gd name="connsiteY17" fmla="*/ 147548 h 846244"/>
                  <a:gd name="connsiteX18" fmla="*/ 47586 w 694394"/>
                  <a:gd name="connsiteY18" fmla="*/ 57665 h 846244"/>
                  <a:gd name="connsiteX19" fmla="*/ 124177 w 694394"/>
                  <a:gd name="connsiteY19" fmla="*/ 116014 h 846244"/>
                  <a:gd name="connsiteX20" fmla="*/ 145117 w 694394"/>
                  <a:gd name="connsiteY20" fmla="*/ 48239 h 846244"/>
                  <a:gd name="connsiteX21" fmla="*/ 171131 w 694394"/>
                  <a:gd name="connsiteY21" fmla="*/ 22225 h 846244"/>
                  <a:gd name="connsiteX22" fmla="*/ 173966 w 694394"/>
                  <a:gd name="connsiteY22" fmla="*/ 22225 h 846244"/>
                  <a:gd name="connsiteX23" fmla="*/ 199980 w 694394"/>
                  <a:gd name="connsiteY23" fmla="*/ 48239 h 846244"/>
                  <a:gd name="connsiteX24" fmla="*/ 211875 w 694394"/>
                  <a:gd name="connsiteY24" fmla="*/ 118392 h 846244"/>
                  <a:gd name="connsiteX25" fmla="*/ 237573 w 694394"/>
                  <a:gd name="connsiteY25" fmla="*/ 67797 h 846244"/>
                  <a:gd name="connsiteX26" fmla="*/ 263587 w 694394"/>
                  <a:gd name="connsiteY26" fmla="*/ 41783 h 846244"/>
                  <a:gd name="connsiteX27" fmla="*/ 266422 w 694394"/>
                  <a:gd name="connsiteY27" fmla="*/ 41783 h 846244"/>
                  <a:gd name="connsiteX28" fmla="*/ 292436 w 694394"/>
                  <a:gd name="connsiteY28" fmla="*/ 67797 h 846244"/>
                  <a:gd name="connsiteX29" fmla="*/ 306710 w 694394"/>
                  <a:gd name="connsiteY29" fmla="*/ 125529 h 846244"/>
                  <a:gd name="connsiteX30" fmla="*/ 330029 w 694394"/>
                  <a:gd name="connsiteY30" fmla="*/ 41889 h 846244"/>
                  <a:gd name="connsiteX31" fmla="*/ 356043 w 694394"/>
                  <a:gd name="connsiteY31" fmla="*/ 15875 h 846244"/>
                  <a:gd name="connsiteX32" fmla="*/ 358878 w 694394"/>
                  <a:gd name="connsiteY32" fmla="*/ 15875 h 846244"/>
                  <a:gd name="connsiteX33" fmla="*/ 384892 w 694394"/>
                  <a:gd name="connsiteY33" fmla="*/ 41889 h 846244"/>
                  <a:gd name="connsiteX34" fmla="*/ 396787 w 694394"/>
                  <a:gd name="connsiteY34" fmla="*/ 106499 h 846244"/>
                  <a:gd name="connsiteX35" fmla="*/ 422485 w 694394"/>
                  <a:gd name="connsiteY35" fmla="*/ 26014 h 846244"/>
                  <a:gd name="connsiteX36" fmla="*/ 448499 w 694394"/>
                  <a:gd name="connsiteY36" fmla="*/ 0 h 846244"/>
                  <a:gd name="connsiteX0" fmla="*/ 448499 w 694394"/>
                  <a:gd name="connsiteY0" fmla="*/ 0 h 849766"/>
                  <a:gd name="connsiteX1" fmla="*/ 451334 w 694394"/>
                  <a:gd name="connsiteY1" fmla="*/ 0 h 849766"/>
                  <a:gd name="connsiteX2" fmla="*/ 477348 w 694394"/>
                  <a:gd name="connsiteY2" fmla="*/ 26014 h 849766"/>
                  <a:gd name="connsiteX3" fmla="*/ 484485 w 694394"/>
                  <a:gd name="connsiteY3" fmla="*/ 120771 h 849766"/>
                  <a:gd name="connsiteX4" fmla="*/ 514941 w 694394"/>
                  <a:gd name="connsiteY4" fmla="*/ 51414 h 849766"/>
                  <a:gd name="connsiteX5" fmla="*/ 540955 w 694394"/>
                  <a:gd name="connsiteY5" fmla="*/ 25400 h 849766"/>
                  <a:gd name="connsiteX6" fmla="*/ 543790 w 694394"/>
                  <a:gd name="connsiteY6" fmla="*/ 25400 h 849766"/>
                  <a:gd name="connsiteX7" fmla="*/ 569804 w 694394"/>
                  <a:gd name="connsiteY7" fmla="*/ 51414 h 849766"/>
                  <a:gd name="connsiteX8" fmla="*/ 584077 w 694394"/>
                  <a:gd name="connsiteY8" fmla="*/ 116014 h 849766"/>
                  <a:gd name="connsiteX9" fmla="*/ 669398 w 694394"/>
                  <a:gd name="connsiteY9" fmla="*/ 60920 h 849766"/>
                  <a:gd name="connsiteX10" fmla="*/ 648045 w 694394"/>
                  <a:gd name="connsiteY10" fmla="*/ 154056 h 849766"/>
                  <a:gd name="connsiteX11" fmla="*/ 693225 w 694394"/>
                  <a:gd name="connsiteY11" fmla="*/ 248518 h 849766"/>
                  <a:gd name="connsiteX12" fmla="*/ 652973 w 694394"/>
                  <a:gd name="connsiteY12" fmla="*/ 555706 h 849766"/>
                  <a:gd name="connsiteX13" fmla="*/ 632990 w 694394"/>
                  <a:gd name="connsiteY13" fmla="*/ 815219 h 849766"/>
                  <a:gd name="connsiteX14" fmla="*/ 56468 w 694394"/>
                  <a:gd name="connsiteY14" fmla="*/ 821452 h 849766"/>
                  <a:gd name="connsiteX15" fmla="*/ 33769 w 694394"/>
                  <a:gd name="connsiteY15" fmla="*/ 550079 h 849766"/>
                  <a:gd name="connsiteX16" fmla="*/ 2667 w 694394"/>
                  <a:gd name="connsiteY16" fmla="*/ 250896 h 849766"/>
                  <a:gd name="connsiteX17" fmla="*/ 50282 w 694394"/>
                  <a:gd name="connsiteY17" fmla="*/ 147548 h 849766"/>
                  <a:gd name="connsiteX18" fmla="*/ 47586 w 694394"/>
                  <a:gd name="connsiteY18" fmla="*/ 57665 h 849766"/>
                  <a:gd name="connsiteX19" fmla="*/ 124177 w 694394"/>
                  <a:gd name="connsiteY19" fmla="*/ 116014 h 849766"/>
                  <a:gd name="connsiteX20" fmla="*/ 145117 w 694394"/>
                  <a:gd name="connsiteY20" fmla="*/ 48239 h 849766"/>
                  <a:gd name="connsiteX21" fmla="*/ 171131 w 694394"/>
                  <a:gd name="connsiteY21" fmla="*/ 22225 h 849766"/>
                  <a:gd name="connsiteX22" fmla="*/ 173966 w 694394"/>
                  <a:gd name="connsiteY22" fmla="*/ 22225 h 849766"/>
                  <a:gd name="connsiteX23" fmla="*/ 199980 w 694394"/>
                  <a:gd name="connsiteY23" fmla="*/ 48239 h 849766"/>
                  <a:gd name="connsiteX24" fmla="*/ 211875 w 694394"/>
                  <a:gd name="connsiteY24" fmla="*/ 118392 h 849766"/>
                  <a:gd name="connsiteX25" fmla="*/ 237573 w 694394"/>
                  <a:gd name="connsiteY25" fmla="*/ 67797 h 849766"/>
                  <a:gd name="connsiteX26" fmla="*/ 263587 w 694394"/>
                  <a:gd name="connsiteY26" fmla="*/ 41783 h 849766"/>
                  <a:gd name="connsiteX27" fmla="*/ 266422 w 694394"/>
                  <a:gd name="connsiteY27" fmla="*/ 41783 h 849766"/>
                  <a:gd name="connsiteX28" fmla="*/ 292436 w 694394"/>
                  <a:gd name="connsiteY28" fmla="*/ 67797 h 849766"/>
                  <a:gd name="connsiteX29" fmla="*/ 306710 w 694394"/>
                  <a:gd name="connsiteY29" fmla="*/ 125529 h 849766"/>
                  <a:gd name="connsiteX30" fmla="*/ 330029 w 694394"/>
                  <a:gd name="connsiteY30" fmla="*/ 41889 h 849766"/>
                  <a:gd name="connsiteX31" fmla="*/ 356043 w 694394"/>
                  <a:gd name="connsiteY31" fmla="*/ 15875 h 849766"/>
                  <a:gd name="connsiteX32" fmla="*/ 358878 w 694394"/>
                  <a:gd name="connsiteY32" fmla="*/ 15875 h 849766"/>
                  <a:gd name="connsiteX33" fmla="*/ 384892 w 694394"/>
                  <a:gd name="connsiteY33" fmla="*/ 41889 h 849766"/>
                  <a:gd name="connsiteX34" fmla="*/ 396787 w 694394"/>
                  <a:gd name="connsiteY34" fmla="*/ 106499 h 849766"/>
                  <a:gd name="connsiteX35" fmla="*/ 422485 w 694394"/>
                  <a:gd name="connsiteY35" fmla="*/ 26014 h 849766"/>
                  <a:gd name="connsiteX36" fmla="*/ 448499 w 694394"/>
                  <a:gd name="connsiteY36" fmla="*/ 0 h 849766"/>
                  <a:gd name="connsiteX0" fmla="*/ 448499 w 694394"/>
                  <a:gd name="connsiteY0" fmla="*/ 0 h 855745"/>
                  <a:gd name="connsiteX1" fmla="*/ 451334 w 694394"/>
                  <a:gd name="connsiteY1" fmla="*/ 0 h 855745"/>
                  <a:gd name="connsiteX2" fmla="*/ 477348 w 694394"/>
                  <a:gd name="connsiteY2" fmla="*/ 26014 h 855745"/>
                  <a:gd name="connsiteX3" fmla="*/ 484485 w 694394"/>
                  <a:gd name="connsiteY3" fmla="*/ 120771 h 855745"/>
                  <a:gd name="connsiteX4" fmla="*/ 514941 w 694394"/>
                  <a:gd name="connsiteY4" fmla="*/ 51414 h 855745"/>
                  <a:gd name="connsiteX5" fmla="*/ 540955 w 694394"/>
                  <a:gd name="connsiteY5" fmla="*/ 25400 h 855745"/>
                  <a:gd name="connsiteX6" fmla="*/ 543790 w 694394"/>
                  <a:gd name="connsiteY6" fmla="*/ 25400 h 855745"/>
                  <a:gd name="connsiteX7" fmla="*/ 569804 w 694394"/>
                  <a:gd name="connsiteY7" fmla="*/ 51414 h 855745"/>
                  <a:gd name="connsiteX8" fmla="*/ 584077 w 694394"/>
                  <a:gd name="connsiteY8" fmla="*/ 116014 h 855745"/>
                  <a:gd name="connsiteX9" fmla="*/ 669398 w 694394"/>
                  <a:gd name="connsiteY9" fmla="*/ 60920 h 855745"/>
                  <a:gd name="connsiteX10" fmla="*/ 648045 w 694394"/>
                  <a:gd name="connsiteY10" fmla="*/ 154056 h 855745"/>
                  <a:gd name="connsiteX11" fmla="*/ 693225 w 694394"/>
                  <a:gd name="connsiteY11" fmla="*/ 248518 h 855745"/>
                  <a:gd name="connsiteX12" fmla="*/ 652973 w 694394"/>
                  <a:gd name="connsiteY12" fmla="*/ 555706 h 855745"/>
                  <a:gd name="connsiteX13" fmla="*/ 582328 w 694394"/>
                  <a:gd name="connsiteY13" fmla="*/ 826477 h 855745"/>
                  <a:gd name="connsiteX14" fmla="*/ 56468 w 694394"/>
                  <a:gd name="connsiteY14" fmla="*/ 821452 h 855745"/>
                  <a:gd name="connsiteX15" fmla="*/ 33769 w 694394"/>
                  <a:gd name="connsiteY15" fmla="*/ 550079 h 855745"/>
                  <a:gd name="connsiteX16" fmla="*/ 2667 w 694394"/>
                  <a:gd name="connsiteY16" fmla="*/ 250896 h 855745"/>
                  <a:gd name="connsiteX17" fmla="*/ 50282 w 694394"/>
                  <a:gd name="connsiteY17" fmla="*/ 147548 h 855745"/>
                  <a:gd name="connsiteX18" fmla="*/ 47586 w 694394"/>
                  <a:gd name="connsiteY18" fmla="*/ 57665 h 855745"/>
                  <a:gd name="connsiteX19" fmla="*/ 124177 w 694394"/>
                  <a:gd name="connsiteY19" fmla="*/ 116014 h 855745"/>
                  <a:gd name="connsiteX20" fmla="*/ 145117 w 694394"/>
                  <a:gd name="connsiteY20" fmla="*/ 48239 h 855745"/>
                  <a:gd name="connsiteX21" fmla="*/ 171131 w 694394"/>
                  <a:gd name="connsiteY21" fmla="*/ 22225 h 855745"/>
                  <a:gd name="connsiteX22" fmla="*/ 173966 w 694394"/>
                  <a:gd name="connsiteY22" fmla="*/ 22225 h 855745"/>
                  <a:gd name="connsiteX23" fmla="*/ 199980 w 694394"/>
                  <a:gd name="connsiteY23" fmla="*/ 48239 h 855745"/>
                  <a:gd name="connsiteX24" fmla="*/ 211875 w 694394"/>
                  <a:gd name="connsiteY24" fmla="*/ 118392 h 855745"/>
                  <a:gd name="connsiteX25" fmla="*/ 237573 w 694394"/>
                  <a:gd name="connsiteY25" fmla="*/ 67797 h 855745"/>
                  <a:gd name="connsiteX26" fmla="*/ 263587 w 694394"/>
                  <a:gd name="connsiteY26" fmla="*/ 41783 h 855745"/>
                  <a:gd name="connsiteX27" fmla="*/ 266422 w 694394"/>
                  <a:gd name="connsiteY27" fmla="*/ 41783 h 855745"/>
                  <a:gd name="connsiteX28" fmla="*/ 292436 w 694394"/>
                  <a:gd name="connsiteY28" fmla="*/ 67797 h 855745"/>
                  <a:gd name="connsiteX29" fmla="*/ 306710 w 694394"/>
                  <a:gd name="connsiteY29" fmla="*/ 125529 h 855745"/>
                  <a:gd name="connsiteX30" fmla="*/ 330029 w 694394"/>
                  <a:gd name="connsiteY30" fmla="*/ 41889 h 855745"/>
                  <a:gd name="connsiteX31" fmla="*/ 356043 w 694394"/>
                  <a:gd name="connsiteY31" fmla="*/ 15875 h 855745"/>
                  <a:gd name="connsiteX32" fmla="*/ 358878 w 694394"/>
                  <a:gd name="connsiteY32" fmla="*/ 15875 h 855745"/>
                  <a:gd name="connsiteX33" fmla="*/ 384892 w 694394"/>
                  <a:gd name="connsiteY33" fmla="*/ 41889 h 855745"/>
                  <a:gd name="connsiteX34" fmla="*/ 396787 w 694394"/>
                  <a:gd name="connsiteY34" fmla="*/ 106499 h 855745"/>
                  <a:gd name="connsiteX35" fmla="*/ 422485 w 694394"/>
                  <a:gd name="connsiteY35" fmla="*/ 26014 h 855745"/>
                  <a:gd name="connsiteX36" fmla="*/ 448499 w 694394"/>
                  <a:gd name="connsiteY36" fmla="*/ 0 h 855745"/>
                  <a:gd name="connsiteX0" fmla="*/ 448499 w 694394"/>
                  <a:gd name="connsiteY0" fmla="*/ 0 h 864335"/>
                  <a:gd name="connsiteX1" fmla="*/ 451334 w 694394"/>
                  <a:gd name="connsiteY1" fmla="*/ 0 h 864335"/>
                  <a:gd name="connsiteX2" fmla="*/ 477348 w 694394"/>
                  <a:gd name="connsiteY2" fmla="*/ 26014 h 864335"/>
                  <a:gd name="connsiteX3" fmla="*/ 484485 w 694394"/>
                  <a:gd name="connsiteY3" fmla="*/ 120771 h 864335"/>
                  <a:gd name="connsiteX4" fmla="*/ 514941 w 694394"/>
                  <a:gd name="connsiteY4" fmla="*/ 51414 h 864335"/>
                  <a:gd name="connsiteX5" fmla="*/ 540955 w 694394"/>
                  <a:gd name="connsiteY5" fmla="*/ 25400 h 864335"/>
                  <a:gd name="connsiteX6" fmla="*/ 543790 w 694394"/>
                  <a:gd name="connsiteY6" fmla="*/ 25400 h 864335"/>
                  <a:gd name="connsiteX7" fmla="*/ 569804 w 694394"/>
                  <a:gd name="connsiteY7" fmla="*/ 51414 h 864335"/>
                  <a:gd name="connsiteX8" fmla="*/ 584077 w 694394"/>
                  <a:gd name="connsiteY8" fmla="*/ 116014 h 864335"/>
                  <a:gd name="connsiteX9" fmla="*/ 669398 w 694394"/>
                  <a:gd name="connsiteY9" fmla="*/ 60920 h 864335"/>
                  <a:gd name="connsiteX10" fmla="*/ 648045 w 694394"/>
                  <a:gd name="connsiteY10" fmla="*/ 154056 h 864335"/>
                  <a:gd name="connsiteX11" fmla="*/ 693225 w 694394"/>
                  <a:gd name="connsiteY11" fmla="*/ 248518 h 864335"/>
                  <a:gd name="connsiteX12" fmla="*/ 652973 w 694394"/>
                  <a:gd name="connsiteY12" fmla="*/ 555706 h 864335"/>
                  <a:gd name="connsiteX13" fmla="*/ 582328 w 694394"/>
                  <a:gd name="connsiteY13" fmla="*/ 826477 h 864335"/>
                  <a:gd name="connsiteX14" fmla="*/ 129647 w 694394"/>
                  <a:gd name="connsiteY14" fmla="*/ 832710 h 864335"/>
                  <a:gd name="connsiteX15" fmla="*/ 33769 w 694394"/>
                  <a:gd name="connsiteY15" fmla="*/ 550079 h 864335"/>
                  <a:gd name="connsiteX16" fmla="*/ 2667 w 694394"/>
                  <a:gd name="connsiteY16" fmla="*/ 250896 h 864335"/>
                  <a:gd name="connsiteX17" fmla="*/ 50282 w 694394"/>
                  <a:gd name="connsiteY17" fmla="*/ 147548 h 864335"/>
                  <a:gd name="connsiteX18" fmla="*/ 47586 w 694394"/>
                  <a:gd name="connsiteY18" fmla="*/ 57665 h 864335"/>
                  <a:gd name="connsiteX19" fmla="*/ 124177 w 694394"/>
                  <a:gd name="connsiteY19" fmla="*/ 116014 h 864335"/>
                  <a:gd name="connsiteX20" fmla="*/ 145117 w 694394"/>
                  <a:gd name="connsiteY20" fmla="*/ 48239 h 864335"/>
                  <a:gd name="connsiteX21" fmla="*/ 171131 w 694394"/>
                  <a:gd name="connsiteY21" fmla="*/ 22225 h 864335"/>
                  <a:gd name="connsiteX22" fmla="*/ 173966 w 694394"/>
                  <a:gd name="connsiteY22" fmla="*/ 22225 h 864335"/>
                  <a:gd name="connsiteX23" fmla="*/ 199980 w 694394"/>
                  <a:gd name="connsiteY23" fmla="*/ 48239 h 864335"/>
                  <a:gd name="connsiteX24" fmla="*/ 211875 w 694394"/>
                  <a:gd name="connsiteY24" fmla="*/ 118392 h 864335"/>
                  <a:gd name="connsiteX25" fmla="*/ 237573 w 694394"/>
                  <a:gd name="connsiteY25" fmla="*/ 67797 h 864335"/>
                  <a:gd name="connsiteX26" fmla="*/ 263587 w 694394"/>
                  <a:gd name="connsiteY26" fmla="*/ 41783 h 864335"/>
                  <a:gd name="connsiteX27" fmla="*/ 266422 w 694394"/>
                  <a:gd name="connsiteY27" fmla="*/ 41783 h 864335"/>
                  <a:gd name="connsiteX28" fmla="*/ 292436 w 694394"/>
                  <a:gd name="connsiteY28" fmla="*/ 67797 h 864335"/>
                  <a:gd name="connsiteX29" fmla="*/ 306710 w 694394"/>
                  <a:gd name="connsiteY29" fmla="*/ 125529 h 864335"/>
                  <a:gd name="connsiteX30" fmla="*/ 330029 w 694394"/>
                  <a:gd name="connsiteY30" fmla="*/ 41889 h 864335"/>
                  <a:gd name="connsiteX31" fmla="*/ 356043 w 694394"/>
                  <a:gd name="connsiteY31" fmla="*/ 15875 h 864335"/>
                  <a:gd name="connsiteX32" fmla="*/ 358878 w 694394"/>
                  <a:gd name="connsiteY32" fmla="*/ 15875 h 864335"/>
                  <a:gd name="connsiteX33" fmla="*/ 384892 w 694394"/>
                  <a:gd name="connsiteY33" fmla="*/ 41889 h 864335"/>
                  <a:gd name="connsiteX34" fmla="*/ 396787 w 694394"/>
                  <a:gd name="connsiteY34" fmla="*/ 106499 h 864335"/>
                  <a:gd name="connsiteX35" fmla="*/ 422485 w 694394"/>
                  <a:gd name="connsiteY35" fmla="*/ 26014 h 864335"/>
                  <a:gd name="connsiteX36" fmla="*/ 448499 w 694394"/>
                  <a:gd name="connsiteY36" fmla="*/ 0 h 86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4394" h="864335">
                    <a:moveTo>
                      <a:pt x="448499" y="0"/>
                    </a:moveTo>
                    <a:lnTo>
                      <a:pt x="451334" y="0"/>
                    </a:lnTo>
                    <a:cubicBezTo>
                      <a:pt x="465701" y="0"/>
                      <a:pt x="477348" y="11647"/>
                      <a:pt x="477348" y="26014"/>
                    </a:cubicBezTo>
                    <a:cubicBezTo>
                      <a:pt x="479727" y="57600"/>
                      <a:pt x="453559" y="115353"/>
                      <a:pt x="484485" y="120771"/>
                    </a:cubicBezTo>
                    <a:cubicBezTo>
                      <a:pt x="515411" y="126189"/>
                      <a:pt x="505529" y="67309"/>
                      <a:pt x="514941" y="51414"/>
                    </a:cubicBezTo>
                    <a:cubicBezTo>
                      <a:pt x="514941" y="37047"/>
                      <a:pt x="526588" y="25400"/>
                      <a:pt x="540955" y="25400"/>
                    </a:cubicBezTo>
                    <a:lnTo>
                      <a:pt x="543790" y="25400"/>
                    </a:lnTo>
                    <a:cubicBezTo>
                      <a:pt x="558157" y="25400"/>
                      <a:pt x="569804" y="37047"/>
                      <a:pt x="569804" y="51414"/>
                    </a:cubicBezTo>
                    <a:cubicBezTo>
                      <a:pt x="575355" y="78498"/>
                      <a:pt x="558162" y="112567"/>
                      <a:pt x="584077" y="116014"/>
                    </a:cubicBezTo>
                    <a:cubicBezTo>
                      <a:pt x="609992" y="119461"/>
                      <a:pt x="631776" y="29798"/>
                      <a:pt x="669398" y="60920"/>
                    </a:cubicBezTo>
                    <a:cubicBezTo>
                      <a:pt x="697821" y="97948"/>
                      <a:pt x="644074" y="122790"/>
                      <a:pt x="648045" y="154056"/>
                    </a:cubicBezTo>
                    <a:cubicBezTo>
                      <a:pt x="652016" y="185322"/>
                      <a:pt x="684898" y="190020"/>
                      <a:pt x="693225" y="248518"/>
                    </a:cubicBezTo>
                    <a:cubicBezTo>
                      <a:pt x="701552" y="307016"/>
                      <a:pt x="663012" y="461256"/>
                      <a:pt x="652973" y="555706"/>
                    </a:cubicBezTo>
                    <a:cubicBezTo>
                      <a:pt x="642934" y="650156"/>
                      <a:pt x="669549" y="780310"/>
                      <a:pt x="582328" y="826477"/>
                    </a:cubicBezTo>
                    <a:cubicBezTo>
                      <a:pt x="495107" y="872644"/>
                      <a:pt x="221074" y="878776"/>
                      <a:pt x="129647" y="832710"/>
                    </a:cubicBezTo>
                    <a:cubicBezTo>
                      <a:pt x="38220" y="786644"/>
                      <a:pt x="42736" y="645172"/>
                      <a:pt x="33769" y="550079"/>
                    </a:cubicBezTo>
                    <a:cubicBezTo>
                      <a:pt x="-8973" y="409954"/>
                      <a:pt x="-85" y="317984"/>
                      <a:pt x="2667" y="250896"/>
                    </a:cubicBezTo>
                    <a:cubicBezTo>
                      <a:pt x="5419" y="183808"/>
                      <a:pt x="42796" y="179753"/>
                      <a:pt x="50282" y="147548"/>
                    </a:cubicBezTo>
                    <a:cubicBezTo>
                      <a:pt x="57768" y="115343"/>
                      <a:pt x="6721" y="76879"/>
                      <a:pt x="47586" y="57665"/>
                    </a:cubicBezTo>
                    <a:cubicBezTo>
                      <a:pt x="88451" y="38451"/>
                      <a:pt x="98606" y="117585"/>
                      <a:pt x="124177" y="116014"/>
                    </a:cubicBezTo>
                    <a:cubicBezTo>
                      <a:pt x="149748" y="114443"/>
                      <a:pt x="135309" y="72197"/>
                      <a:pt x="145117" y="48239"/>
                    </a:cubicBezTo>
                    <a:cubicBezTo>
                      <a:pt x="145117" y="33872"/>
                      <a:pt x="156764" y="22225"/>
                      <a:pt x="171131" y="22225"/>
                    </a:cubicBezTo>
                    <a:lnTo>
                      <a:pt x="173966" y="22225"/>
                    </a:lnTo>
                    <a:cubicBezTo>
                      <a:pt x="188333" y="22225"/>
                      <a:pt x="199980" y="33872"/>
                      <a:pt x="199980" y="48239"/>
                    </a:cubicBezTo>
                    <a:cubicBezTo>
                      <a:pt x="203945" y="81139"/>
                      <a:pt x="181742" y="118797"/>
                      <a:pt x="211875" y="118392"/>
                    </a:cubicBezTo>
                    <a:cubicBezTo>
                      <a:pt x="242008" y="117987"/>
                      <a:pt x="228954" y="85323"/>
                      <a:pt x="237573" y="67797"/>
                    </a:cubicBezTo>
                    <a:cubicBezTo>
                      <a:pt x="237573" y="53430"/>
                      <a:pt x="249220" y="41783"/>
                      <a:pt x="263587" y="41783"/>
                    </a:cubicBezTo>
                    <a:lnTo>
                      <a:pt x="266422" y="41783"/>
                    </a:lnTo>
                    <a:cubicBezTo>
                      <a:pt x="280789" y="41783"/>
                      <a:pt x="292436" y="53430"/>
                      <a:pt x="292436" y="67797"/>
                    </a:cubicBezTo>
                    <a:cubicBezTo>
                      <a:pt x="297194" y="87041"/>
                      <a:pt x="273405" y="127695"/>
                      <a:pt x="306710" y="125529"/>
                    </a:cubicBezTo>
                    <a:cubicBezTo>
                      <a:pt x="340015" y="123363"/>
                      <a:pt x="321807" y="60165"/>
                      <a:pt x="330029" y="41889"/>
                    </a:cubicBezTo>
                    <a:cubicBezTo>
                      <a:pt x="330029" y="27522"/>
                      <a:pt x="341676" y="15875"/>
                      <a:pt x="356043" y="15875"/>
                    </a:cubicBezTo>
                    <a:lnTo>
                      <a:pt x="358878" y="15875"/>
                    </a:lnTo>
                    <a:cubicBezTo>
                      <a:pt x="373245" y="15875"/>
                      <a:pt x="384892" y="27522"/>
                      <a:pt x="384892" y="41889"/>
                    </a:cubicBezTo>
                    <a:cubicBezTo>
                      <a:pt x="389650" y="68976"/>
                      <a:pt x="365861" y="115096"/>
                      <a:pt x="396787" y="106499"/>
                    </a:cubicBezTo>
                    <a:cubicBezTo>
                      <a:pt x="427713" y="97902"/>
                      <a:pt x="414263" y="46539"/>
                      <a:pt x="422485" y="26014"/>
                    </a:cubicBezTo>
                    <a:cubicBezTo>
                      <a:pt x="422485" y="11647"/>
                      <a:pt x="434132" y="0"/>
                      <a:pt x="448499" y="0"/>
                    </a:cubicBezTo>
                    <a:close/>
                  </a:path>
                </a:pathLst>
              </a:custGeom>
              <a:solidFill>
                <a:srgbClr val="F4A9A8"/>
              </a:solidFill>
              <a:ln w="22225"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a:ln>
                    <a:noFill/>
                  </a:ln>
                  <a:solidFill>
                    <a:prstClr val="black"/>
                  </a:solidFill>
                  <a:effectLst/>
                  <a:uLnTx/>
                  <a:uFillTx/>
                  <a:latin typeface="Proxima Nova Rg"/>
                  <a:ea typeface="+mn-ea"/>
                  <a:cs typeface="+mn-cs"/>
                </a:endParaRPr>
              </a:p>
            </p:txBody>
          </p:sp>
          <p:sp>
            <p:nvSpPr>
              <p:cNvPr id="123" name="Oval 18">
                <a:extLst>
                  <a:ext uri="{FF2B5EF4-FFF2-40B4-BE49-F238E27FC236}">
                    <a16:creationId xmlns:a16="http://schemas.microsoft.com/office/drawing/2014/main" id="{5F720717-B54E-46AF-9ACA-8538BC236837}"/>
                  </a:ext>
                </a:extLst>
              </p:cNvPr>
              <p:cNvSpPr/>
              <p:nvPr/>
            </p:nvSpPr>
            <p:spPr bwMode="auto">
              <a:xfrm>
                <a:off x="2273776" y="1958616"/>
                <a:ext cx="210133" cy="248782"/>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a:ln>
                    <a:noFill/>
                  </a:ln>
                  <a:solidFill>
                    <a:prstClr val="black"/>
                  </a:solidFill>
                  <a:effectLst/>
                  <a:uLnTx/>
                  <a:uFillTx/>
                  <a:latin typeface="Proxima Nova Rg"/>
                  <a:ea typeface="+mn-ea"/>
                  <a:cs typeface="+mn-cs"/>
                </a:endParaRPr>
              </a:p>
            </p:txBody>
          </p:sp>
        </p:grpSp>
        <p:grpSp>
          <p:nvGrpSpPr>
            <p:cNvPr id="124" name="Group 123">
              <a:extLst>
                <a:ext uri="{FF2B5EF4-FFF2-40B4-BE49-F238E27FC236}">
                  <a16:creationId xmlns:a16="http://schemas.microsoft.com/office/drawing/2014/main" id="{97772331-9866-456D-9501-BA3AA41982B6}"/>
                </a:ext>
              </a:extLst>
            </p:cNvPr>
            <p:cNvGrpSpPr/>
            <p:nvPr/>
          </p:nvGrpSpPr>
          <p:grpSpPr>
            <a:xfrm rot="16200000">
              <a:off x="8341050" y="1806137"/>
              <a:ext cx="618461" cy="1070922"/>
              <a:chOff x="7542206" y="2410953"/>
              <a:chExt cx="954362" cy="1652566"/>
            </a:xfrm>
          </p:grpSpPr>
          <p:sp>
            <p:nvSpPr>
              <p:cNvPr id="125" name="Freeform: Shape 124">
                <a:extLst>
                  <a:ext uri="{FF2B5EF4-FFF2-40B4-BE49-F238E27FC236}">
                    <a16:creationId xmlns:a16="http://schemas.microsoft.com/office/drawing/2014/main" id="{CC700BE9-E1FB-403F-A91D-18104D8B950A}"/>
                  </a:ext>
                </a:extLst>
              </p:cNvPr>
              <p:cNvSpPr/>
              <p:nvPr/>
            </p:nvSpPr>
            <p:spPr bwMode="auto">
              <a:xfrm rot="10800000">
                <a:off x="7542206" y="2410953"/>
                <a:ext cx="954362" cy="1652566"/>
              </a:xfrm>
              <a:custGeom>
                <a:avLst/>
                <a:gdLst>
                  <a:gd name="connsiteX0" fmla="*/ 350492 w 954362"/>
                  <a:gd name="connsiteY0" fmla="*/ 1652566 h 1652566"/>
                  <a:gd name="connsiteX1" fmla="*/ 346547 w 954362"/>
                  <a:gd name="connsiteY1" fmla="*/ 1652566 h 1652566"/>
                  <a:gd name="connsiteX2" fmla="*/ 310346 w 954362"/>
                  <a:gd name="connsiteY2" fmla="*/ 1616365 h 1652566"/>
                  <a:gd name="connsiteX3" fmla="*/ 310346 w 954362"/>
                  <a:gd name="connsiteY3" fmla="*/ 1312352 h 1652566"/>
                  <a:gd name="connsiteX4" fmla="*/ 258031 w 954362"/>
                  <a:gd name="connsiteY4" fmla="*/ 1312352 h 1652566"/>
                  <a:gd name="connsiteX5" fmla="*/ 258031 w 954362"/>
                  <a:gd name="connsiteY5" fmla="*/ 1581018 h 1652566"/>
                  <a:gd name="connsiteX6" fmla="*/ 221830 w 954362"/>
                  <a:gd name="connsiteY6" fmla="*/ 1617219 h 1652566"/>
                  <a:gd name="connsiteX7" fmla="*/ 217885 w 954362"/>
                  <a:gd name="connsiteY7" fmla="*/ 1617219 h 1652566"/>
                  <a:gd name="connsiteX8" fmla="*/ 181684 w 954362"/>
                  <a:gd name="connsiteY8" fmla="*/ 1581018 h 1652566"/>
                  <a:gd name="connsiteX9" fmla="*/ 181684 w 954362"/>
                  <a:gd name="connsiteY9" fmla="*/ 1312352 h 1652566"/>
                  <a:gd name="connsiteX10" fmla="*/ 129368 w 954362"/>
                  <a:gd name="connsiteY10" fmla="*/ 1312352 h 1652566"/>
                  <a:gd name="connsiteX11" fmla="*/ 129368 w 954362"/>
                  <a:gd name="connsiteY11" fmla="*/ 1594273 h 1652566"/>
                  <a:gd name="connsiteX12" fmla="*/ 93166 w 954362"/>
                  <a:gd name="connsiteY12" fmla="*/ 1630474 h 1652566"/>
                  <a:gd name="connsiteX13" fmla="*/ 89221 w 954362"/>
                  <a:gd name="connsiteY13" fmla="*/ 1630474 h 1652566"/>
                  <a:gd name="connsiteX14" fmla="*/ 53020 w 954362"/>
                  <a:gd name="connsiteY14" fmla="*/ 1594273 h 1652566"/>
                  <a:gd name="connsiteX15" fmla="*/ 53020 w 954362"/>
                  <a:gd name="connsiteY15" fmla="*/ 1298264 h 1652566"/>
                  <a:gd name="connsiteX16" fmla="*/ 29766 w 954362"/>
                  <a:gd name="connsiteY16" fmla="*/ 1282586 h 1652566"/>
                  <a:gd name="connsiteX17" fmla="*/ 0 w 954362"/>
                  <a:gd name="connsiteY17" fmla="*/ 1210723 h 1652566"/>
                  <a:gd name="connsiteX18" fmla="*/ 0 w 954362"/>
                  <a:gd name="connsiteY18" fmla="*/ 565656 h 1652566"/>
                  <a:gd name="connsiteX19" fmla="*/ 1 w 954362"/>
                  <a:gd name="connsiteY19" fmla="*/ 565651 h 1652566"/>
                  <a:gd name="connsiteX20" fmla="*/ 1 w 954362"/>
                  <a:gd name="connsiteY20" fmla="*/ 441843 h 1652566"/>
                  <a:gd name="connsiteX21" fmla="*/ 29767 w 954362"/>
                  <a:gd name="connsiteY21" fmla="*/ 369980 h 1652566"/>
                  <a:gd name="connsiteX22" fmla="*/ 53021 w 954362"/>
                  <a:gd name="connsiteY22" fmla="*/ 354303 h 1652566"/>
                  <a:gd name="connsiteX23" fmla="*/ 53021 w 954362"/>
                  <a:gd name="connsiteY23" fmla="*/ 49457 h 1652566"/>
                  <a:gd name="connsiteX24" fmla="*/ 89222 w 954362"/>
                  <a:gd name="connsiteY24" fmla="*/ 13255 h 1652566"/>
                  <a:gd name="connsiteX25" fmla="*/ 93167 w 954362"/>
                  <a:gd name="connsiteY25" fmla="*/ 13255 h 1652566"/>
                  <a:gd name="connsiteX26" fmla="*/ 129369 w 954362"/>
                  <a:gd name="connsiteY26" fmla="*/ 49457 h 1652566"/>
                  <a:gd name="connsiteX27" fmla="*/ 129369 w 954362"/>
                  <a:gd name="connsiteY27" fmla="*/ 340214 h 1652566"/>
                  <a:gd name="connsiteX28" fmla="*/ 181683 w 954362"/>
                  <a:gd name="connsiteY28" fmla="*/ 340214 h 1652566"/>
                  <a:gd name="connsiteX29" fmla="*/ 181683 w 954362"/>
                  <a:gd name="connsiteY29" fmla="*/ 67130 h 1652566"/>
                  <a:gd name="connsiteX30" fmla="*/ 217884 w 954362"/>
                  <a:gd name="connsiteY30" fmla="*/ 30929 h 1652566"/>
                  <a:gd name="connsiteX31" fmla="*/ 221830 w 954362"/>
                  <a:gd name="connsiteY31" fmla="*/ 30929 h 1652566"/>
                  <a:gd name="connsiteX32" fmla="*/ 258031 w 954362"/>
                  <a:gd name="connsiteY32" fmla="*/ 67130 h 1652566"/>
                  <a:gd name="connsiteX33" fmla="*/ 258031 w 954362"/>
                  <a:gd name="connsiteY33" fmla="*/ 340214 h 1652566"/>
                  <a:gd name="connsiteX34" fmla="*/ 310345 w 954362"/>
                  <a:gd name="connsiteY34" fmla="*/ 340214 h 1652566"/>
                  <a:gd name="connsiteX35" fmla="*/ 310345 w 954362"/>
                  <a:gd name="connsiteY35" fmla="*/ 94347 h 1652566"/>
                  <a:gd name="connsiteX36" fmla="*/ 346546 w 954362"/>
                  <a:gd name="connsiteY36" fmla="*/ 58146 h 1652566"/>
                  <a:gd name="connsiteX37" fmla="*/ 350492 w 954362"/>
                  <a:gd name="connsiteY37" fmla="*/ 58146 h 1652566"/>
                  <a:gd name="connsiteX38" fmla="*/ 386693 w 954362"/>
                  <a:gd name="connsiteY38" fmla="*/ 94347 h 1652566"/>
                  <a:gd name="connsiteX39" fmla="*/ 386693 w 954362"/>
                  <a:gd name="connsiteY39" fmla="*/ 340214 h 1652566"/>
                  <a:gd name="connsiteX40" fmla="*/ 439007 w 954362"/>
                  <a:gd name="connsiteY40" fmla="*/ 340214 h 1652566"/>
                  <a:gd name="connsiteX41" fmla="*/ 439007 w 954362"/>
                  <a:gd name="connsiteY41" fmla="*/ 58293 h 1652566"/>
                  <a:gd name="connsiteX42" fmla="*/ 475208 w 954362"/>
                  <a:gd name="connsiteY42" fmla="*/ 22092 h 1652566"/>
                  <a:gd name="connsiteX43" fmla="*/ 479154 w 954362"/>
                  <a:gd name="connsiteY43" fmla="*/ 22092 h 1652566"/>
                  <a:gd name="connsiteX44" fmla="*/ 515355 w 954362"/>
                  <a:gd name="connsiteY44" fmla="*/ 58293 h 1652566"/>
                  <a:gd name="connsiteX45" fmla="*/ 515355 w 954362"/>
                  <a:gd name="connsiteY45" fmla="*/ 340214 h 1652566"/>
                  <a:gd name="connsiteX46" fmla="*/ 567669 w 954362"/>
                  <a:gd name="connsiteY46" fmla="*/ 340214 h 1652566"/>
                  <a:gd name="connsiteX47" fmla="*/ 567669 w 954362"/>
                  <a:gd name="connsiteY47" fmla="*/ 36201 h 1652566"/>
                  <a:gd name="connsiteX48" fmla="*/ 603870 w 954362"/>
                  <a:gd name="connsiteY48" fmla="*/ 0 h 1652566"/>
                  <a:gd name="connsiteX49" fmla="*/ 607816 w 954362"/>
                  <a:gd name="connsiteY49" fmla="*/ 0 h 1652566"/>
                  <a:gd name="connsiteX50" fmla="*/ 644017 w 954362"/>
                  <a:gd name="connsiteY50" fmla="*/ 36201 h 1652566"/>
                  <a:gd name="connsiteX51" fmla="*/ 644017 w 954362"/>
                  <a:gd name="connsiteY51" fmla="*/ 340214 h 1652566"/>
                  <a:gd name="connsiteX52" fmla="*/ 696331 w 954362"/>
                  <a:gd name="connsiteY52" fmla="*/ 340214 h 1652566"/>
                  <a:gd name="connsiteX53" fmla="*/ 696331 w 954362"/>
                  <a:gd name="connsiteY53" fmla="*/ 71548 h 1652566"/>
                  <a:gd name="connsiteX54" fmla="*/ 732532 w 954362"/>
                  <a:gd name="connsiteY54" fmla="*/ 35347 h 1652566"/>
                  <a:gd name="connsiteX55" fmla="*/ 736478 w 954362"/>
                  <a:gd name="connsiteY55" fmla="*/ 35347 h 1652566"/>
                  <a:gd name="connsiteX56" fmla="*/ 772679 w 954362"/>
                  <a:gd name="connsiteY56" fmla="*/ 71548 h 1652566"/>
                  <a:gd name="connsiteX57" fmla="*/ 772679 w 954362"/>
                  <a:gd name="connsiteY57" fmla="*/ 340214 h 1652566"/>
                  <a:gd name="connsiteX58" fmla="*/ 824995 w 954362"/>
                  <a:gd name="connsiteY58" fmla="*/ 340214 h 1652566"/>
                  <a:gd name="connsiteX59" fmla="*/ 824995 w 954362"/>
                  <a:gd name="connsiteY59" fmla="*/ 58293 h 1652566"/>
                  <a:gd name="connsiteX60" fmla="*/ 861196 w 954362"/>
                  <a:gd name="connsiteY60" fmla="*/ 22092 h 1652566"/>
                  <a:gd name="connsiteX61" fmla="*/ 865141 w 954362"/>
                  <a:gd name="connsiteY61" fmla="*/ 22092 h 1652566"/>
                  <a:gd name="connsiteX62" fmla="*/ 901342 w 954362"/>
                  <a:gd name="connsiteY62" fmla="*/ 58293 h 1652566"/>
                  <a:gd name="connsiteX63" fmla="*/ 901342 w 954362"/>
                  <a:gd name="connsiteY63" fmla="*/ 354303 h 1652566"/>
                  <a:gd name="connsiteX64" fmla="*/ 924596 w 954362"/>
                  <a:gd name="connsiteY64" fmla="*/ 369980 h 1652566"/>
                  <a:gd name="connsiteX65" fmla="*/ 954362 w 954362"/>
                  <a:gd name="connsiteY65" fmla="*/ 441843 h 1652566"/>
                  <a:gd name="connsiteX66" fmla="*/ 954362 w 954362"/>
                  <a:gd name="connsiteY66" fmla="*/ 1086910 h 1652566"/>
                  <a:gd name="connsiteX67" fmla="*/ 954361 w 954362"/>
                  <a:gd name="connsiteY67" fmla="*/ 1086915 h 1652566"/>
                  <a:gd name="connsiteX68" fmla="*/ 954361 w 954362"/>
                  <a:gd name="connsiteY68" fmla="*/ 1210723 h 1652566"/>
                  <a:gd name="connsiteX69" fmla="*/ 924595 w 954362"/>
                  <a:gd name="connsiteY69" fmla="*/ 1282586 h 1652566"/>
                  <a:gd name="connsiteX70" fmla="*/ 901341 w 954362"/>
                  <a:gd name="connsiteY70" fmla="*/ 1298264 h 1652566"/>
                  <a:gd name="connsiteX71" fmla="*/ 901341 w 954362"/>
                  <a:gd name="connsiteY71" fmla="*/ 1603110 h 1652566"/>
                  <a:gd name="connsiteX72" fmla="*/ 865140 w 954362"/>
                  <a:gd name="connsiteY72" fmla="*/ 1639311 h 1652566"/>
                  <a:gd name="connsiteX73" fmla="*/ 861195 w 954362"/>
                  <a:gd name="connsiteY73" fmla="*/ 1639311 h 1652566"/>
                  <a:gd name="connsiteX74" fmla="*/ 824994 w 954362"/>
                  <a:gd name="connsiteY74" fmla="*/ 1603110 h 1652566"/>
                  <a:gd name="connsiteX75" fmla="*/ 824994 w 954362"/>
                  <a:gd name="connsiteY75" fmla="*/ 1312352 h 1652566"/>
                  <a:gd name="connsiteX76" fmla="*/ 772679 w 954362"/>
                  <a:gd name="connsiteY76" fmla="*/ 1312352 h 1652566"/>
                  <a:gd name="connsiteX77" fmla="*/ 772679 w 954362"/>
                  <a:gd name="connsiteY77" fmla="*/ 1585436 h 1652566"/>
                  <a:gd name="connsiteX78" fmla="*/ 736478 w 954362"/>
                  <a:gd name="connsiteY78" fmla="*/ 1621638 h 1652566"/>
                  <a:gd name="connsiteX79" fmla="*/ 732533 w 954362"/>
                  <a:gd name="connsiteY79" fmla="*/ 1621638 h 1652566"/>
                  <a:gd name="connsiteX80" fmla="*/ 696332 w 954362"/>
                  <a:gd name="connsiteY80" fmla="*/ 1585436 h 1652566"/>
                  <a:gd name="connsiteX81" fmla="*/ 696332 w 954362"/>
                  <a:gd name="connsiteY81" fmla="*/ 1312352 h 1652566"/>
                  <a:gd name="connsiteX82" fmla="*/ 644017 w 954362"/>
                  <a:gd name="connsiteY82" fmla="*/ 1312352 h 1652566"/>
                  <a:gd name="connsiteX83" fmla="*/ 644017 w 954362"/>
                  <a:gd name="connsiteY83" fmla="*/ 1558219 h 1652566"/>
                  <a:gd name="connsiteX84" fmla="*/ 607816 w 954362"/>
                  <a:gd name="connsiteY84" fmla="*/ 1594421 h 1652566"/>
                  <a:gd name="connsiteX85" fmla="*/ 603871 w 954362"/>
                  <a:gd name="connsiteY85" fmla="*/ 1594421 h 1652566"/>
                  <a:gd name="connsiteX86" fmla="*/ 567670 w 954362"/>
                  <a:gd name="connsiteY86" fmla="*/ 1558219 h 1652566"/>
                  <a:gd name="connsiteX87" fmla="*/ 567670 w 954362"/>
                  <a:gd name="connsiteY87" fmla="*/ 1312352 h 1652566"/>
                  <a:gd name="connsiteX88" fmla="*/ 515355 w 954362"/>
                  <a:gd name="connsiteY88" fmla="*/ 1312352 h 1652566"/>
                  <a:gd name="connsiteX89" fmla="*/ 515355 w 954362"/>
                  <a:gd name="connsiteY89" fmla="*/ 1594273 h 1652566"/>
                  <a:gd name="connsiteX90" fmla="*/ 479154 w 954362"/>
                  <a:gd name="connsiteY90" fmla="*/ 1630474 h 1652566"/>
                  <a:gd name="connsiteX91" fmla="*/ 475209 w 954362"/>
                  <a:gd name="connsiteY91" fmla="*/ 1630474 h 1652566"/>
                  <a:gd name="connsiteX92" fmla="*/ 439008 w 954362"/>
                  <a:gd name="connsiteY92" fmla="*/ 1594273 h 1652566"/>
                  <a:gd name="connsiteX93" fmla="*/ 439008 w 954362"/>
                  <a:gd name="connsiteY93" fmla="*/ 1312352 h 1652566"/>
                  <a:gd name="connsiteX94" fmla="*/ 386693 w 954362"/>
                  <a:gd name="connsiteY94" fmla="*/ 1312352 h 1652566"/>
                  <a:gd name="connsiteX95" fmla="*/ 386693 w 954362"/>
                  <a:gd name="connsiteY95" fmla="*/ 1616365 h 1652566"/>
                  <a:gd name="connsiteX96" fmla="*/ 350492 w 954362"/>
                  <a:gd name="connsiteY96" fmla="*/ 1652566 h 165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954362" h="1652566">
                    <a:moveTo>
                      <a:pt x="350492" y="1652566"/>
                    </a:moveTo>
                    <a:lnTo>
                      <a:pt x="346547" y="1652566"/>
                    </a:lnTo>
                    <a:cubicBezTo>
                      <a:pt x="326554" y="1652566"/>
                      <a:pt x="310346" y="1636358"/>
                      <a:pt x="310346" y="1616365"/>
                    </a:cubicBezTo>
                    <a:lnTo>
                      <a:pt x="310346" y="1312352"/>
                    </a:lnTo>
                    <a:lnTo>
                      <a:pt x="258031" y="1312352"/>
                    </a:lnTo>
                    <a:lnTo>
                      <a:pt x="258031" y="1581018"/>
                    </a:lnTo>
                    <a:cubicBezTo>
                      <a:pt x="258031" y="1601011"/>
                      <a:pt x="241823" y="1617219"/>
                      <a:pt x="221830" y="1617219"/>
                    </a:cubicBezTo>
                    <a:lnTo>
                      <a:pt x="217885" y="1617219"/>
                    </a:lnTo>
                    <a:cubicBezTo>
                      <a:pt x="197892" y="1617219"/>
                      <a:pt x="181684" y="1601011"/>
                      <a:pt x="181684" y="1581018"/>
                    </a:cubicBezTo>
                    <a:lnTo>
                      <a:pt x="181684" y="1312352"/>
                    </a:lnTo>
                    <a:lnTo>
                      <a:pt x="129368" y="1312352"/>
                    </a:lnTo>
                    <a:lnTo>
                      <a:pt x="129368" y="1594273"/>
                    </a:lnTo>
                    <a:cubicBezTo>
                      <a:pt x="129368" y="1614266"/>
                      <a:pt x="113160" y="1630474"/>
                      <a:pt x="93166" y="1630474"/>
                    </a:cubicBezTo>
                    <a:lnTo>
                      <a:pt x="89221" y="1630474"/>
                    </a:lnTo>
                    <a:cubicBezTo>
                      <a:pt x="69228" y="1630474"/>
                      <a:pt x="53020" y="1614266"/>
                      <a:pt x="53020" y="1594273"/>
                    </a:cubicBezTo>
                    <a:lnTo>
                      <a:pt x="53020" y="1298264"/>
                    </a:lnTo>
                    <a:lnTo>
                      <a:pt x="29766" y="1282586"/>
                    </a:lnTo>
                    <a:cubicBezTo>
                      <a:pt x="11375" y="1264194"/>
                      <a:pt x="0" y="1238786"/>
                      <a:pt x="0" y="1210723"/>
                    </a:cubicBezTo>
                    <a:lnTo>
                      <a:pt x="0" y="565656"/>
                    </a:lnTo>
                    <a:lnTo>
                      <a:pt x="1" y="565651"/>
                    </a:lnTo>
                    <a:lnTo>
                      <a:pt x="1" y="441843"/>
                    </a:lnTo>
                    <a:cubicBezTo>
                      <a:pt x="1" y="413780"/>
                      <a:pt x="11376" y="388372"/>
                      <a:pt x="29767" y="369980"/>
                    </a:cubicBezTo>
                    <a:lnTo>
                      <a:pt x="53021" y="354303"/>
                    </a:lnTo>
                    <a:lnTo>
                      <a:pt x="53021" y="49457"/>
                    </a:lnTo>
                    <a:cubicBezTo>
                      <a:pt x="53021" y="29463"/>
                      <a:pt x="69229" y="13255"/>
                      <a:pt x="89222" y="13255"/>
                    </a:cubicBezTo>
                    <a:lnTo>
                      <a:pt x="93167" y="13255"/>
                    </a:lnTo>
                    <a:cubicBezTo>
                      <a:pt x="113161" y="13255"/>
                      <a:pt x="129369" y="29463"/>
                      <a:pt x="129369" y="49457"/>
                    </a:cubicBezTo>
                    <a:lnTo>
                      <a:pt x="129369" y="340214"/>
                    </a:lnTo>
                    <a:lnTo>
                      <a:pt x="181683" y="340214"/>
                    </a:lnTo>
                    <a:lnTo>
                      <a:pt x="181683" y="67130"/>
                    </a:lnTo>
                    <a:cubicBezTo>
                      <a:pt x="181683" y="47137"/>
                      <a:pt x="197891" y="30929"/>
                      <a:pt x="217884" y="30929"/>
                    </a:cubicBezTo>
                    <a:lnTo>
                      <a:pt x="221830" y="30929"/>
                    </a:lnTo>
                    <a:cubicBezTo>
                      <a:pt x="241823" y="30929"/>
                      <a:pt x="258031" y="47137"/>
                      <a:pt x="258031" y="67130"/>
                    </a:cubicBezTo>
                    <a:lnTo>
                      <a:pt x="258031" y="340214"/>
                    </a:lnTo>
                    <a:lnTo>
                      <a:pt x="310345" y="340214"/>
                    </a:lnTo>
                    <a:lnTo>
                      <a:pt x="310345" y="94347"/>
                    </a:lnTo>
                    <a:cubicBezTo>
                      <a:pt x="310345" y="74354"/>
                      <a:pt x="326553" y="58146"/>
                      <a:pt x="346546" y="58146"/>
                    </a:cubicBezTo>
                    <a:lnTo>
                      <a:pt x="350492" y="58146"/>
                    </a:lnTo>
                    <a:cubicBezTo>
                      <a:pt x="370485" y="58146"/>
                      <a:pt x="386693" y="74354"/>
                      <a:pt x="386693" y="94347"/>
                    </a:cubicBezTo>
                    <a:lnTo>
                      <a:pt x="386693" y="340214"/>
                    </a:lnTo>
                    <a:lnTo>
                      <a:pt x="439007" y="340214"/>
                    </a:lnTo>
                    <a:lnTo>
                      <a:pt x="439007" y="58293"/>
                    </a:lnTo>
                    <a:cubicBezTo>
                      <a:pt x="439007" y="38300"/>
                      <a:pt x="455215" y="22092"/>
                      <a:pt x="475208" y="22092"/>
                    </a:cubicBezTo>
                    <a:lnTo>
                      <a:pt x="479154" y="22092"/>
                    </a:lnTo>
                    <a:cubicBezTo>
                      <a:pt x="499147" y="22092"/>
                      <a:pt x="515355" y="38300"/>
                      <a:pt x="515355" y="58293"/>
                    </a:cubicBezTo>
                    <a:lnTo>
                      <a:pt x="515355" y="340214"/>
                    </a:lnTo>
                    <a:lnTo>
                      <a:pt x="567669" y="340214"/>
                    </a:lnTo>
                    <a:lnTo>
                      <a:pt x="567669" y="36201"/>
                    </a:lnTo>
                    <a:cubicBezTo>
                      <a:pt x="567669" y="16208"/>
                      <a:pt x="583877" y="0"/>
                      <a:pt x="603870" y="0"/>
                    </a:cubicBezTo>
                    <a:lnTo>
                      <a:pt x="607816" y="0"/>
                    </a:lnTo>
                    <a:cubicBezTo>
                      <a:pt x="627809" y="0"/>
                      <a:pt x="644017" y="16208"/>
                      <a:pt x="644017" y="36201"/>
                    </a:cubicBezTo>
                    <a:lnTo>
                      <a:pt x="644017" y="340214"/>
                    </a:lnTo>
                    <a:lnTo>
                      <a:pt x="696331" y="340214"/>
                    </a:lnTo>
                    <a:lnTo>
                      <a:pt x="696331" y="71548"/>
                    </a:lnTo>
                    <a:cubicBezTo>
                      <a:pt x="696331" y="51555"/>
                      <a:pt x="712539" y="35347"/>
                      <a:pt x="732532" y="35347"/>
                    </a:cubicBezTo>
                    <a:lnTo>
                      <a:pt x="736478" y="35347"/>
                    </a:lnTo>
                    <a:cubicBezTo>
                      <a:pt x="756471" y="35347"/>
                      <a:pt x="772679" y="51555"/>
                      <a:pt x="772679" y="71548"/>
                    </a:cubicBezTo>
                    <a:lnTo>
                      <a:pt x="772679" y="340214"/>
                    </a:lnTo>
                    <a:lnTo>
                      <a:pt x="824995" y="340214"/>
                    </a:lnTo>
                    <a:lnTo>
                      <a:pt x="824995" y="58293"/>
                    </a:lnTo>
                    <a:cubicBezTo>
                      <a:pt x="824995" y="38300"/>
                      <a:pt x="841203" y="22092"/>
                      <a:pt x="861196" y="22092"/>
                    </a:cubicBezTo>
                    <a:lnTo>
                      <a:pt x="865141" y="22092"/>
                    </a:lnTo>
                    <a:cubicBezTo>
                      <a:pt x="885134" y="22092"/>
                      <a:pt x="901342" y="38300"/>
                      <a:pt x="901342" y="58293"/>
                    </a:cubicBezTo>
                    <a:lnTo>
                      <a:pt x="901342" y="354303"/>
                    </a:lnTo>
                    <a:lnTo>
                      <a:pt x="924596" y="369980"/>
                    </a:lnTo>
                    <a:cubicBezTo>
                      <a:pt x="942987" y="388372"/>
                      <a:pt x="954362" y="413780"/>
                      <a:pt x="954362" y="441843"/>
                    </a:cubicBezTo>
                    <a:lnTo>
                      <a:pt x="954362" y="1086910"/>
                    </a:lnTo>
                    <a:lnTo>
                      <a:pt x="954361" y="1086915"/>
                    </a:lnTo>
                    <a:lnTo>
                      <a:pt x="954361" y="1210723"/>
                    </a:lnTo>
                    <a:cubicBezTo>
                      <a:pt x="954361" y="1238786"/>
                      <a:pt x="942986" y="1264194"/>
                      <a:pt x="924595" y="1282586"/>
                    </a:cubicBezTo>
                    <a:lnTo>
                      <a:pt x="901341" y="1298264"/>
                    </a:lnTo>
                    <a:lnTo>
                      <a:pt x="901341" y="1603110"/>
                    </a:lnTo>
                    <a:cubicBezTo>
                      <a:pt x="901341" y="1623103"/>
                      <a:pt x="885133" y="1639311"/>
                      <a:pt x="865140" y="1639311"/>
                    </a:cubicBezTo>
                    <a:lnTo>
                      <a:pt x="861195" y="1639311"/>
                    </a:lnTo>
                    <a:cubicBezTo>
                      <a:pt x="841202" y="1639311"/>
                      <a:pt x="824994" y="1623103"/>
                      <a:pt x="824994" y="1603110"/>
                    </a:cubicBezTo>
                    <a:lnTo>
                      <a:pt x="824994" y="1312352"/>
                    </a:lnTo>
                    <a:lnTo>
                      <a:pt x="772679" y="1312352"/>
                    </a:lnTo>
                    <a:lnTo>
                      <a:pt x="772679" y="1585436"/>
                    </a:lnTo>
                    <a:cubicBezTo>
                      <a:pt x="772679" y="1605430"/>
                      <a:pt x="756471" y="1621638"/>
                      <a:pt x="736478" y="1621638"/>
                    </a:cubicBezTo>
                    <a:lnTo>
                      <a:pt x="732533" y="1621638"/>
                    </a:lnTo>
                    <a:cubicBezTo>
                      <a:pt x="712540" y="1621638"/>
                      <a:pt x="696332" y="1605430"/>
                      <a:pt x="696332" y="1585436"/>
                    </a:cubicBezTo>
                    <a:lnTo>
                      <a:pt x="696332" y="1312352"/>
                    </a:lnTo>
                    <a:lnTo>
                      <a:pt x="644017" y="1312352"/>
                    </a:lnTo>
                    <a:lnTo>
                      <a:pt x="644017" y="1558219"/>
                    </a:lnTo>
                    <a:cubicBezTo>
                      <a:pt x="644017" y="1578212"/>
                      <a:pt x="627809" y="1594421"/>
                      <a:pt x="607816" y="1594421"/>
                    </a:cubicBezTo>
                    <a:lnTo>
                      <a:pt x="603871" y="1594421"/>
                    </a:lnTo>
                    <a:cubicBezTo>
                      <a:pt x="583878" y="1594421"/>
                      <a:pt x="567670" y="1578212"/>
                      <a:pt x="567670" y="1558219"/>
                    </a:cubicBezTo>
                    <a:lnTo>
                      <a:pt x="567670" y="1312352"/>
                    </a:lnTo>
                    <a:lnTo>
                      <a:pt x="515355" y="1312352"/>
                    </a:lnTo>
                    <a:lnTo>
                      <a:pt x="515355" y="1594273"/>
                    </a:lnTo>
                    <a:cubicBezTo>
                      <a:pt x="515355" y="1614266"/>
                      <a:pt x="499147" y="1630474"/>
                      <a:pt x="479154" y="1630474"/>
                    </a:cubicBezTo>
                    <a:lnTo>
                      <a:pt x="475209" y="1630474"/>
                    </a:lnTo>
                    <a:cubicBezTo>
                      <a:pt x="455216" y="1630474"/>
                      <a:pt x="439008" y="1614266"/>
                      <a:pt x="439008" y="1594273"/>
                    </a:cubicBezTo>
                    <a:lnTo>
                      <a:pt x="439008" y="1312352"/>
                    </a:lnTo>
                    <a:lnTo>
                      <a:pt x="386693" y="1312352"/>
                    </a:lnTo>
                    <a:lnTo>
                      <a:pt x="386693" y="1616365"/>
                    </a:lnTo>
                    <a:cubicBezTo>
                      <a:pt x="386693" y="1636358"/>
                      <a:pt x="370485" y="1652566"/>
                      <a:pt x="350492" y="1652566"/>
                    </a:cubicBezTo>
                    <a:close/>
                  </a:path>
                </a:pathLst>
              </a:custGeom>
              <a:solidFill>
                <a:srgbClr val="F4A9A7"/>
              </a:solidFill>
              <a:ln w="22225" cap="flat" cmpd="sng" algn="ctr">
                <a:solidFill>
                  <a:srgbClr val="CD6F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srgbClr val="47484F"/>
                  </a:solidFill>
                  <a:effectLst/>
                  <a:uLnTx/>
                  <a:uFillTx/>
                  <a:latin typeface="Calibri" pitchFamily="34" charset="0"/>
                  <a:ea typeface="+mn-ea"/>
                  <a:cs typeface="+mn-cs"/>
                </a:endParaRPr>
              </a:p>
            </p:txBody>
          </p:sp>
          <p:sp>
            <p:nvSpPr>
              <p:cNvPr id="126" name="Oval 18">
                <a:extLst>
                  <a:ext uri="{FF2B5EF4-FFF2-40B4-BE49-F238E27FC236}">
                    <a16:creationId xmlns:a16="http://schemas.microsoft.com/office/drawing/2014/main" id="{B4006F6F-7524-4768-8AB5-90379153312F}"/>
                  </a:ext>
                </a:extLst>
              </p:cNvPr>
              <p:cNvSpPr/>
              <p:nvPr/>
            </p:nvSpPr>
            <p:spPr bwMode="auto">
              <a:xfrm>
                <a:off x="7833165" y="2973111"/>
                <a:ext cx="509041" cy="455889"/>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rgbClr val="CD6F7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srgbClr val="47484F"/>
                  </a:solidFill>
                  <a:effectLst/>
                  <a:uLnTx/>
                  <a:uFillTx/>
                  <a:latin typeface="Calibri" pitchFamily="34" charset="0"/>
                  <a:ea typeface="+mn-ea"/>
                  <a:cs typeface="+mn-cs"/>
                </a:endParaRPr>
              </a:p>
            </p:txBody>
          </p:sp>
        </p:grpSp>
        <p:grpSp>
          <p:nvGrpSpPr>
            <p:cNvPr id="127" name="Group 126">
              <a:extLst>
                <a:ext uri="{FF2B5EF4-FFF2-40B4-BE49-F238E27FC236}">
                  <a16:creationId xmlns:a16="http://schemas.microsoft.com/office/drawing/2014/main" id="{CD20DCA6-B2E6-45ED-B6C2-4617CFDDD9BA}"/>
                </a:ext>
              </a:extLst>
            </p:cNvPr>
            <p:cNvGrpSpPr/>
            <p:nvPr/>
          </p:nvGrpSpPr>
          <p:grpSpPr>
            <a:xfrm rot="10800000">
              <a:off x="8557859" y="2480404"/>
              <a:ext cx="161722" cy="621622"/>
              <a:chOff x="5216967" y="3190629"/>
              <a:chExt cx="359929" cy="1383497"/>
            </a:xfrm>
          </p:grpSpPr>
          <p:grpSp>
            <p:nvGrpSpPr>
              <p:cNvPr id="128" name="Group 127">
                <a:extLst>
                  <a:ext uri="{FF2B5EF4-FFF2-40B4-BE49-F238E27FC236}">
                    <a16:creationId xmlns:a16="http://schemas.microsoft.com/office/drawing/2014/main" id="{694D147A-84E5-44A1-9F5E-C4ADDCDC3C7C}"/>
                  </a:ext>
                </a:extLst>
              </p:cNvPr>
              <p:cNvGrpSpPr/>
              <p:nvPr/>
            </p:nvGrpSpPr>
            <p:grpSpPr>
              <a:xfrm flipH="1">
                <a:off x="5422604" y="3190629"/>
                <a:ext cx="154292" cy="1383497"/>
                <a:chOff x="4466154" y="4444522"/>
                <a:chExt cx="183897" cy="1648951"/>
              </a:xfrm>
            </p:grpSpPr>
            <p:grpSp>
              <p:nvGrpSpPr>
                <p:cNvPr id="138" name="Group 137">
                  <a:extLst>
                    <a:ext uri="{FF2B5EF4-FFF2-40B4-BE49-F238E27FC236}">
                      <a16:creationId xmlns:a16="http://schemas.microsoft.com/office/drawing/2014/main" id="{1AFF5C22-AE17-43DE-B60F-5937F0617870}"/>
                    </a:ext>
                  </a:extLst>
                </p:cNvPr>
                <p:cNvGrpSpPr/>
                <p:nvPr/>
              </p:nvGrpSpPr>
              <p:grpSpPr>
                <a:xfrm>
                  <a:off x="4466154" y="4601090"/>
                  <a:ext cx="140571" cy="1492383"/>
                  <a:chOff x="7450866" y="-3633556"/>
                  <a:chExt cx="956310" cy="10152765"/>
                </a:xfrm>
              </p:grpSpPr>
              <p:sp>
                <p:nvSpPr>
                  <p:cNvPr id="141" name="Freeform 186">
                    <a:extLst>
                      <a:ext uri="{FF2B5EF4-FFF2-40B4-BE49-F238E27FC236}">
                        <a16:creationId xmlns:a16="http://schemas.microsoft.com/office/drawing/2014/main" id="{E36F3529-33E4-437B-BABB-9B8EF07D76DA}"/>
                      </a:ext>
                    </a:extLst>
                  </p:cNvPr>
                  <p:cNvSpPr/>
                  <p:nvPr/>
                </p:nvSpPr>
                <p:spPr>
                  <a:xfrm>
                    <a:off x="7469955" y="-1116984"/>
                    <a:ext cx="816982" cy="1172023"/>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42" name="Freeform 187">
                    <a:extLst>
                      <a:ext uri="{FF2B5EF4-FFF2-40B4-BE49-F238E27FC236}">
                        <a16:creationId xmlns:a16="http://schemas.microsoft.com/office/drawing/2014/main" id="{22C6D921-F25D-4C8D-8AB6-BBC064CBD182}"/>
                      </a:ext>
                    </a:extLst>
                  </p:cNvPr>
                  <p:cNvSpPr/>
                  <p:nvPr/>
                </p:nvSpPr>
                <p:spPr>
                  <a:xfrm>
                    <a:off x="7450866" y="-2538265"/>
                    <a:ext cx="816982" cy="1172024"/>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43" name="Freeform 188">
                    <a:extLst>
                      <a:ext uri="{FF2B5EF4-FFF2-40B4-BE49-F238E27FC236}">
                        <a16:creationId xmlns:a16="http://schemas.microsoft.com/office/drawing/2014/main" id="{386DA68E-E1D8-4044-91BA-13F462527314}"/>
                      </a:ext>
                    </a:extLst>
                  </p:cNvPr>
                  <p:cNvSpPr/>
                  <p:nvPr/>
                </p:nvSpPr>
                <p:spPr>
                  <a:xfrm flipH="1">
                    <a:off x="8255795" y="-1418901"/>
                    <a:ext cx="151381" cy="375808"/>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cxnSp>
                <p:nvCxnSpPr>
                  <p:cNvPr id="144" name="Straight Connector 143">
                    <a:extLst>
                      <a:ext uri="{FF2B5EF4-FFF2-40B4-BE49-F238E27FC236}">
                        <a16:creationId xmlns:a16="http://schemas.microsoft.com/office/drawing/2014/main" id="{85052637-4A13-484F-9BF2-88694D3E6DC3}"/>
                      </a:ext>
                    </a:extLst>
                  </p:cNvPr>
                  <p:cNvCxnSpPr>
                    <a:cxnSpLocks/>
                  </p:cNvCxnSpPr>
                  <p:nvPr/>
                </p:nvCxnSpPr>
                <p:spPr>
                  <a:xfrm>
                    <a:off x="8320410" y="-23478"/>
                    <a:ext cx="0" cy="654268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427509-28DD-49F4-8140-D42FBA53A521}"/>
                      </a:ext>
                    </a:extLst>
                  </p:cNvPr>
                  <p:cNvCxnSpPr>
                    <a:cxnSpLocks/>
                  </p:cNvCxnSpPr>
                  <p:nvPr/>
                </p:nvCxnSpPr>
                <p:spPr>
                  <a:xfrm>
                    <a:off x="8301323" y="-3633556"/>
                    <a:ext cx="0" cy="1177009"/>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9" name="Rounded Rectangle 185">
                  <a:extLst>
                    <a:ext uri="{FF2B5EF4-FFF2-40B4-BE49-F238E27FC236}">
                      <a16:creationId xmlns:a16="http://schemas.microsoft.com/office/drawing/2014/main" id="{C59F4A79-6E1A-4B13-B8C7-FB5281C00EC9}"/>
                    </a:ext>
                  </a:extLst>
                </p:cNvPr>
                <p:cNvSpPr/>
                <p:nvPr/>
              </p:nvSpPr>
              <p:spPr>
                <a:xfrm>
                  <a:off x="4537896" y="5622848"/>
                  <a:ext cx="112155" cy="424387"/>
                </a:xfrm>
                <a:prstGeom prst="roundRect">
                  <a:avLst/>
                </a:prstGeom>
                <a:solidFill>
                  <a:schemeClr val="accent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40" name="Freeform 187">
                  <a:extLst>
                    <a:ext uri="{FF2B5EF4-FFF2-40B4-BE49-F238E27FC236}">
                      <a16:creationId xmlns:a16="http://schemas.microsoft.com/office/drawing/2014/main" id="{BC9734BC-7F7D-402E-8020-EF8E9BC70648}"/>
                    </a:ext>
                  </a:extLst>
                </p:cNvPr>
                <p:cNvSpPr/>
                <p:nvPr/>
              </p:nvSpPr>
              <p:spPr>
                <a:xfrm>
                  <a:off x="4466155" y="4444522"/>
                  <a:ext cx="120091" cy="172279"/>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grpSp>
          <p:grpSp>
            <p:nvGrpSpPr>
              <p:cNvPr id="129" name="Group 128">
                <a:extLst>
                  <a:ext uri="{FF2B5EF4-FFF2-40B4-BE49-F238E27FC236}">
                    <a16:creationId xmlns:a16="http://schemas.microsoft.com/office/drawing/2014/main" id="{172FDA6B-0A47-4AD0-AA91-B69FA34F7355}"/>
                  </a:ext>
                </a:extLst>
              </p:cNvPr>
              <p:cNvGrpSpPr/>
              <p:nvPr/>
            </p:nvGrpSpPr>
            <p:grpSpPr>
              <a:xfrm>
                <a:off x="5216967" y="3190629"/>
                <a:ext cx="154292" cy="1383497"/>
                <a:chOff x="4466154" y="4444522"/>
                <a:chExt cx="183897" cy="1648951"/>
              </a:xfrm>
            </p:grpSpPr>
            <p:grpSp>
              <p:nvGrpSpPr>
                <p:cNvPr id="130" name="Group 129">
                  <a:extLst>
                    <a:ext uri="{FF2B5EF4-FFF2-40B4-BE49-F238E27FC236}">
                      <a16:creationId xmlns:a16="http://schemas.microsoft.com/office/drawing/2014/main" id="{9DA46E58-6F0C-4A72-BB2E-3A6F56891EF6}"/>
                    </a:ext>
                  </a:extLst>
                </p:cNvPr>
                <p:cNvGrpSpPr/>
                <p:nvPr/>
              </p:nvGrpSpPr>
              <p:grpSpPr>
                <a:xfrm>
                  <a:off x="4466154" y="4601090"/>
                  <a:ext cx="140571" cy="1492383"/>
                  <a:chOff x="7450866" y="-3633556"/>
                  <a:chExt cx="956310" cy="10152765"/>
                </a:xfrm>
              </p:grpSpPr>
              <p:sp>
                <p:nvSpPr>
                  <p:cNvPr id="133" name="Freeform 186">
                    <a:extLst>
                      <a:ext uri="{FF2B5EF4-FFF2-40B4-BE49-F238E27FC236}">
                        <a16:creationId xmlns:a16="http://schemas.microsoft.com/office/drawing/2014/main" id="{F03D0EDC-1B53-4B5D-815D-D42E9BEED385}"/>
                      </a:ext>
                    </a:extLst>
                  </p:cNvPr>
                  <p:cNvSpPr/>
                  <p:nvPr/>
                </p:nvSpPr>
                <p:spPr>
                  <a:xfrm>
                    <a:off x="7469955" y="-1116984"/>
                    <a:ext cx="816982" cy="1172023"/>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34" name="Freeform 187">
                    <a:extLst>
                      <a:ext uri="{FF2B5EF4-FFF2-40B4-BE49-F238E27FC236}">
                        <a16:creationId xmlns:a16="http://schemas.microsoft.com/office/drawing/2014/main" id="{39E1CF4B-C56E-4DD0-8206-CAFCEC23E56F}"/>
                      </a:ext>
                    </a:extLst>
                  </p:cNvPr>
                  <p:cNvSpPr/>
                  <p:nvPr/>
                </p:nvSpPr>
                <p:spPr>
                  <a:xfrm>
                    <a:off x="7450866" y="-2538265"/>
                    <a:ext cx="816982" cy="1172024"/>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35" name="Freeform 188">
                    <a:extLst>
                      <a:ext uri="{FF2B5EF4-FFF2-40B4-BE49-F238E27FC236}">
                        <a16:creationId xmlns:a16="http://schemas.microsoft.com/office/drawing/2014/main" id="{58EC67E6-44CA-4181-A57C-733EA1FE07C7}"/>
                      </a:ext>
                    </a:extLst>
                  </p:cNvPr>
                  <p:cNvSpPr/>
                  <p:nvPr/>
                </p:nvSpPr>
                <p:spPr>
                  <a:xfrm flipH="1">
                    <a:off x="8255795" y="-1418901"/>
                    <a:ext cx="151381" cy="375808"/>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cxnSp>
                <p:nvCxnSpPr>
                  <p:cNvPr id="136" name="Straight Connector 135">
                    <a:extLst>
                      <a:ext uri="{FF2B5EF4-FFF2-40B4-BE49-F238E27FC236}">
                        <a16:creationId xmlns:a16="http://schemas.microsoft.com/office/drawing/2014/main" id="{58E18C29-D7BC-43FC-9C7D-A808B5CDB75D}"/>
                      </a:ext>
                    </a:extLst>
                  </p:cNvPr>
                  <p:cNvCxnSpPr>
                    <a:cxnSpLocks/>
                  </p:cNvCxnSpPr>
                  <p:nvPr/>
                </p:nvCxnSpPr>
                <p:spPr>
                  <a:xfrm>
                    <a:off x="8320410" y="-23478"/>
                    <a:ext cx="0" cy="654268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A74C7F6-5DCD-4349-B0D1-CB5DA4D03205}"/>
                      </a:ext>
                    </a:extLst>
                  </p:cNvPr>
                  <p:cNvCxnSpPr>
                    <a:cxnSpLocks/>
                  </p:cNvCxnSpPr>
                  <p:nvPr/>
                </p:nvCxnSpPr>
                <p:spPr>
                  <a:xfrm>
                    <a:off x="8301323" y="-3633556"/>
                    <a:ext cx="0" cy="1177009"/>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1" name="Rounded Rectangle 185">
                  <a:extLst>
                    <a:ext uri="{FF2B5EF4-FFF2-40B4-BE49-F238E27FC236}">
                      <a16:creationId xmlns:a16="http://schemas.microsoft.com/office/drawing/2014/main" id="{EA9AF8D6-01EE-4099-A7C5-5956458CDE0E}"/>
                    </a:ext>
                  </a:extLst>
                </p:cNvPr>
                <p:cNvSpPr/>
                <p:nvPr/>
              </p:nvSpPr>
              <p:spPr>
                <a:xfrm>
                  <a:off x="4537896" y="5622848"/>
                  <a:ext cx="112155" cy="424387"/>
                </a:xfrm>
                <a:prstGeom prst="roundRect">
                  <a:avLst/>
                </a:prstGeom>
                <a:solidFill>
                  <a:schemeClr val="accent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32" name="Freeform 187">
                  <a:extLst>
                    <a:ext uri="{FF2B5EF4-FFF2-40B4-BE49-F238E27FC236}">
                      <a16:creationId xmlns:a16="http://schemas.microsoft.com/office/drawing/2014/main" id="{AC1AC9E9-5E65-40C6-B9A8-E4D02F65AF16}"/>
                    </a:ext>
                  </a:extLst>
                </p:cNvPr>
                <p:cNvSpPr/>
                <p:nvPr/>
              </p:nvSpPr>
              <p:spPr>
                <a:xfrm>
                  <a:off x="4466155" y="4444522"/>
                  <a:ext cx="120091" cy="172279"/>
                </a:xfrm>
                <a:custGeom>
                  <a:avLst/>
                  <a:gdLst>
                    <a:gd name="connsiteX0" fmla="*/ 586012 w 816982"/>
                    <a:gd name="connsiteY0" fmla="*/ 0 h 1172024"/>
                    <a:gd name="connsiteX1" fmla="*/ 814114 w 816982"/>
                    <a:gd name="connsiteY1" fmla="*/ 46052 h 1172024"/>
                    <a:gd name="connsiteX2" fmla="*/ 816982 w 816982"/>
                    <a:gd name="connsiteY2" fmla="*/ 47609 h 1172024"/>
                    <a:gd name="connsiteX3" fmla="*/ 816982 w 816982"/>
                    <a:gd name="connsiteY3" fmla="*/ 1124416 h 1172024"/>
                    <a:gd name="connsiteX4" fmla="*/ 814114 w 816982"/>
                    <a:gd name="connsiteY4" fmla="*/ 1125972 h 1172024"/>
                    <a:gd name="connsiteX5" fmla="*/ 586012 w 816982"/>
                    <a:gd name="connsiteY5" fmla="*/ 1172024 h 1172024"/>
                    <a:gd name="connsiteX6" fmla="*/ 0 w 816982"/>
                    <a:gd name="connsiteY6" fmla="*/ 586012 h 1172024"/>
                    <a:gd name="connsiteX7" fmla="*/ 586012 w 816982"/>
                    <a:gd name="connsiteY7" fmla="*/ 0 h 1172024"/>
                    <a:gd name="connsiteX0" fmla="*/ 814114 w 905554"/>
                    <a:gd name="connsiteY0" fmla="*/ 1125972 h 1217412"/>
                    <a:gd name="connsiteX1" fmla="*/ 586012 w 905554"/>
                    <a:gd name="connsiteY1" fmla="*/ 1172024 h 1217412"/>
                    <a:gd name="connsiteX2" fmla="*/ 0 w 905554"/>
                    <a:gd name="connsiteY2" fmla="*/ 586012 h 1217412"/>
                    <a:gd name="connsiteX3" fmla="*/ 586012 w 905554"/>
                    <a:gd name="connsiteY3" fmla="*/ 0 h 1217412"/>
                    <a:gd name="connsiteX4" fmla="*/ 814114 w 905554"/>
                    <a:gd name="connsiteY4" fmla="*/ 46052 h 1217412"/>
                    <a:gd name="connsiteX5" fmla="*/ 816982 w 905554"/>
                    <a:gd name="connsiteY5" fmla="*/ 47609 h 1217412"/>
                    <a:gd name="connsiteX6" fmla="*/ 816982 w 905554"/>
                    <a:gd name="connsiteY6" fmla="*/ 1124416 h 1217412"/>
                    <a:gd name="connsiteX7" fmla="*/ 905554 w 905554"/>
                    <a:gd name="connsiteY7" fmla="*/ 1217412 h 1217412"/>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 name="connsiteX6" fmla="*/ 816982 w 816982"/>
                    <a:gd name="connsiteY6" fmla="*/ 1124416 h 1172024"/>
                    <a:gd name="connsiteX0" fmla="*/ 814114 w 816982"/>
                    <a:gd name="connsiteY0" fmla="*/ 1125972 h 1172024"/>
                    <a:gd name="connsiteX1" fmla="*/ 586012 w 816982"/>
                    <a:gd name="connsiteY1" fmla="*/ 1172024 h 1172024"/>
                    <a:gd name="connsiteX2" fmla="*/ 0 w 816982"/>
                    <a:gd name="connsiteY2" fmla="*/ 586012 h 1172024"/>
                    <a:gd name="connsiteX3" fmla="*/ 586012 w 816982"/>
                    <a:gd name="connsiteY3" fmla="*/ 0 h 1172024"/>
                    <a:gd name="connsiteX4" fmla="*/ 814114 w 816982"/>
                    <a:gd name="connsiteY4" fmla="*/ 46052 h 1172024"/>
                    <a:gd name="connsiteX5" fmla="*/ 816982 w 816982"/>
                    <a:gd name="connsiteY5" fmla="*/ 47609 h 117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982" h="1172024">
                      <a:moveTo>
                        <a:pt x="814114" y="1125972"/>
                      </a:moveTo>
                      <a:cubicBezTo>
                        <a:pt x="744005" y="1155626"/>
                        <a:pt x="666924" y="1172024"/>
                        <a:pt x="586012" y="1172024"/>
                      </a:cubicBezTo>
                      <a:cubicBezTo>
                        <a:pt x="262367" y="1172024"/>
                        <a:pt x="0" y="909657"/>
                        <a:pt x="0" y="586012"/>
                      </a:cubicBezTo>
                      <a:cubicBezTo>
                        <a:pt x="0" y="262367"/>
                        <a:pt x="262367" y="0"/>
                        <a:pt x="586012" y="0"/>
                      </a:cubicBezTo>
                      <a:cubicBezTo>
                        <a:pt x="666924" y="0"/>
                        <a:pt x="744005" y="16398"/>
                        <a:pt x="814114" y="46052"/>
                      </a:cubicBezTo>
                      <a:lnTo>
                        <a:pt x="816982" y="47609"/>
                      </a:lnTo>
                    </a:path>
                  </a:pathLst>
                </a:custGeom>
                <a:noFill/>
                <a:ln w="381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grpSp>
        </p:grpSp>
        <p:sp>
          <p:nvSpPr>
            <p:cNvPr id="146" name="TextBox 145">
              <a:extLst>
                <a:ext uri="{FF2B5EF4-FFF2-40B4-BE49-F238E27FC236}">
                  <a16:creationId xmlns:a16="http://schemas.microsoft.com/office/drawing/2014/main" id="{E19F502E-80CB-4A58-9709-D8396B8B9FD5}"/>
                </a:ext>
              </a:extLst>
            </p:cNvPr>
            <p:cNvSpPr txBox="1"/>
            <p:nvPr/>
          </p:nvSpPr>
          <p:spPr>
            <a:xfrm>
              <a:off x="8332811" y="5027064"/>
              <a:ext cx="594885" cy="271869"/>
            </a:xfrm>
            <a:prstGeom prst="rect">
              <a:avLst/>
            </a:prstGeom>
            <a:noFill/>
          </p:spPr>
          <p:txBody>
            <a:bodyPr wrap="square" rtlCol="0">
              <a:sp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FXR</a:t>
              </a:r>
            </a:p>
          </p:txBody>
        </p:sp>
        <p:pic>
          <p:nvPicPr>
            <p:cNvPr id="147" name="Picture 146" descr="A picture containing text&#10;&#10;Description automatically generated">
              <a:extLst>
                <a:ext uri="{FF2B5EF4-FFF2-40B4-BE49-F238E27FC236}">
                  <a16:creationId xmlns:a16="http://schemas.microsoft.com/office/drawing/2014/main" id="{85808801-4BFC-4E20-8D9F-4A47589F9A4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6243" b="7280"/>
            <a:stretch/>
          </p:blipFill>
          <p:spPr>
            <a:xfrm rot="5400000">
              <a:off x="8029304" y="4599331"/>
              <a:ext cx="827113" cy="165156"/>
            </a:xfrm>
            <a:prstGeom prst="rect">
              <a:avLst/>
            </a:prstGeom>
          </p:spPr>
        </p:pic>
        <p:cxnSp>
          <p:nvCxnSpPr>
            <p:cNvPr id="148" name="Straight Arrow Connector 147">
              <a:extLst>
                <a:ext uri="{FF2B5EF4-FFF2-40B4-BE49-F238E27FC236}">
                  <a16:creationId xmlns:a16="http://schemas.microsoft.com/office/drawing/2014/main" id="{291B03D8-1D08-4D8A-BD0B-1C5B1B91BF87}"/>
                </a:ext>
              </a:extLst>
            </p:cNvPr>
            <p:cNvCxnSpPr>
              <a:cxnSpLocks/>
            </p:cNvCxnSpPr>
            <p:nvPr/>
          </p:nvCxnSpPr>
          <p:spPr>
            <a:xfrm flipV="1">
              <a:off x="8621276" y="3491799"/>
              <a:ext cx="0" cy="1414763"/>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4676A456-85BD-41AD-A6FB-CBDF0B9CDDB9}"/>
                </a:ext>
              </a:extLst>
            </p:cNvPr>
            <p:cNvSpPr/>
            <p:nvPr/>
          </p:nvSpPr>
          <p:spPr>
            <a:xfrm>
              <a:off x="8281745" y="3795537"/>
              <a:ext cx="691841" cy="348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roxima Nova Rg"/>
                  <a:ea typeface="+mn-ea"/>
                  <a:cs typeface="+mn-cs"/>
                </a:rPr>
                <a:t>FGF-19</a:t>
              </a:r>
            </a:p>
          </p:txBody>
        </p:sp>
        <p:sp>
          <p:nvSpPr>
            <p:cNvPr id="151" name="Oval 150">
              <a:extLst>
                <a:ext uri="{FF2B5EF4-FFF2-40B4-BE49-F238E27FC236}">
                  <a16:creationId xmlns:a16="http://schemas.microsoft.com/office/drawing/2014/main" id="{6BA01D6E-165D-4CB8-9D32-D7944394A444}"/>
                </a:ext>
              </a:extLst>
            </p:cNvPr>
            <p:cNvSpPr/>
            <p:nvPr/>
          </p:nvSpPr>
          <p:spPr>
            <a:xfrm>
              <a:off x="8281745" y="3109000"/>
              <a:ext cx="691841" cy="348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roxima Nova Rg"/>
                  <a:ea typeface="+mn-ea"/>
                  <a:cs typeface="+mn-cs"/>
                </a:rPr>
                <a:t>FGF-19</a:t>
              </a:r>
            </a:p>
          </p:txBody>
        </p:sp>
        <p:sp>
          <p:nvSpPr>
            <p:cNvPr id="153" name="TextBox 152">
              <a:extLst>
                <a:ext uri="{FF2B5EF4-FFF2-40B4-BE49-F238E27FC236}">
                  <a16:creationId xmlns:a16="http://schemas.microsoft.com/office/drawing/2014/main" id="{12C6937D-2707-44D6-9541-5DB24AF5AB99}"/>
                </a:ext>
              </a:extLst>
            </p:cNvPr>
            <p:cNvSpPr txBox="1"/>
            <p:nvPr/>
          </p:nvSpPr>
          <p:spPr>
            <a:xfrm>
              <a:off x="4312835" y="2731380"/>
              <a:ext cx="1021163" cy="271869"/>
            </a:xfrm>
            <a:prstGeom prst="rect">
              <a:avLst/>
            </a:prstGeom>
            <a:noFill/>
          </p:spPr>
          <p:txBody>
            <a:bodyPr wrap="square" rtlCol="0">
              <a:noAutofit/>
            </a:bodyPr>
            <a:lstStyle/>
            <a:p>
              <a:pPr marL="0" marR="0" lvl="0" indent="0" algn="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FGFR4</a:t>
              </a:r>
            </a:p>
          </p:txBody>
        </p:sp>
        <p:sp>
          <p:nvSpPr>
            <p:cNvPr id="154" name="TextBox 153">
              <a:extLst>
                <a:ext uri="{FF2B5EF4-FFF2-40B4-BE49-F238E27FC236}">
                  <a16:creationId xmlns:a16="http://schemas.microsoft.com/office/drawing/2014/main" id="{61A37B2B-38F1-4103-A38B-0CB4899224BA}"/>
                </a:ext>
              </a:extLst>
            </p:cNvPr>
            <p:cNvSpPr txBox="1"/>
            <p:nvPr/>
          </p:nvSpPr>
          <p:spPr>
            <a:xfrm>
              <a:off x="5449074" y="2725285"/>
              <a:ext cx="1021163" cy="271869"/>
            </a:xfrm>
            <a:prstGeom prst="rect">
              <a:avLst/>
            </a:prstGeom>
            <a:no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l-GR" sz="1400" b="0" i="0" u="none" strike="noStrike" kern="1200" cap="none" spc="0" normalizeH="0" baseline="0" noProof="0">
                  <a:ln>
                    <a:noFill/>
                  </a:ln>
                  <a:solidFill>
                    <a:srgbClr val="47484F"/>
                  </a:solidFill>
                  <a:effectLst/>
                  <a:uLnTx/>
                  <a:uFillTx/>
                  <a:latin typeface="Proxima Nova Rg"/>
                  <a:ea typeface="+mn-ea"/>
                  <a:cs typeface="+mn-cs"/>
                </a:rPr>
                <a:t>β</a:t>
              </a:r>
              <a:r>
                <a:rPr kumimoji="0" lang="en-US" sz="1400" b="0" i="0" u="none" strike="noStrike" kern="1200" cap="none" spc="0" normalizeH="0" baseline="0" noProof="0">
                  <a:ln>
                    <a:noFill/>
                  </a:ln>
                  <a:solidFill>
                    <a:srgbClr val="47484F"/>
                  </a:solidFill>
                  <a:effectLst/>
                  <a:uLnTx/>
                  <a:uFillTx/>
                  <a:latin typeface="Proxima Nova Rg"/>
                  <a:ea typeface="+mn-ea"/>
                  <a:cs typeface="+mn-cs"/>
                </a:rPr>
                <a:t>-klotho</a:t>
              </a:r>
            </a:p>
          </p:txBody>
        </p:sp>
        <p:sp>
          <p:nvSpPr>
            <p:cNvPr id="155" name="TextBox 154">
              <a:extLst>
                <a:ext uri="{FF2B5EF4-FFF2-40B4-BE49-F238E27FC236}">
                  <a16:creationId xmlns:a16="http://schemas.microsoft.com/office/drawing/2014/main" id="{8C136A42-A9F9-4F3D-A5FC-10231E7E2FE0}"/>
                </a:ext>
              </a:extLst>
            </p:cNvPr>
            <p:cNvSpPr txBox="1"/>
            <p:nvPr/>
          </p:nvSpPr>
          <p:spPr>
            <a:xfrm>
              <a:off x="7310107" y="2674855"/>
              <a:ext cx="1253608" cy="425758"/>
            </a:xfrm>
            <a:prstGeom prst="rect">
              <a:avLst/>
            </a:prstGeom>
            <a:noFill/>
          </p:spPr>
          <p:txBody>
            <a:bodyPr wrap="square" rtlCol="0">
              <a:noAutofit/>
            </a:bodyPr>
            <a:lstStyle/>
            <a:p>
              <a:pPr marL="0" marR="0" lvl="0" indent="0" algn="r" defTabSz="457200" rtl="0" eaLnBrk="1" fontAlgn="auto" latinLnBrk="0" hangingPunct="1">
                <a:lnSpc>
                  <a:spcPts val="13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FGFR4</a:t>
              </a:r>
              <a:br>
                <a:rPr kumimoji="0" lang="en-US" sz="1400" b="0" i="0" u="none" strike="noStrike" kern="1200" cap="none" spc="0" normalizeH="0" baseline="0" noProof="0">
                  <a:ln>
                    <a:noFill/>
                  </a:ln>
                  <a:solidFill>
                    <a:srgbClr val="47484F"/>
                  </a:solidFill>
                  <a:effectLst/>
                  <a:uLnTx/>
                  <a:uFillTx/>
                  <a:latin typeface="Proxima Nova Rg"/>
                  <a:ea typeface="+mn-ea"/>
                  <a:cs typeface="+mn-cs"/>
                </a:rPr>
              </a:br>
              <a:r>
                <a:rPr kumimoji="0" lang="en-US" sz="1400" b="0" i="0" u="none" strike="noStrike" kern="1200" cap="none" spc="0" normalizeH="0" baseline="0" noProof="0">
                  <a:ln>
                    <a:noFill/>
                  </a:ln>
                  <a:solidFill>
                    <a:srgbClr val="47484F"/>
                  </a:solidFill>
                  <a:effectLst/>
                  <a:uLnTx/>
                  <a:uFillTx/>
                  <a:latin typeface="Proxima Nova Rg"/>
                  <a:ea typeface="+mn-ea"/>
                  <a:cs typeface="+mn-cs"/>
                </a:rPr>
                <a:t>gene variant</a:t>
              </a:r>
            </a:p>
          </p:txBody>
        </p:sp>
        <p:sp>
          <p:nvSpPr>
            <p:cNvPr id="156" name="TextBox 155">
              <a:extLst>
                <a:ext uri="{FF2B5EF4-FFF2-40B4-BE49-F238E27FC236}">
                  <a16:creationId xmlns:a16="http://schemas.microsoft.com/office/drawing/2014/main" id="{DC79884E-ABF0-46E8-8D42-72AFC3AD749C}"/>
                </a:ext>
              </a:extLst>
            </p:cNvPr>
            <p:cNvSpPr txBox="1"/>
            <p:nvPr/>
          </p:nvSpPr>
          <p:spPr>
            <a:xfrm>
              <a:off x="8718546" y="2668760"/>
              <a:ext cx="1225282" cy="425758"/>
            </a:xfrm>
            <a:prstGeom prst="rect">
              <a:avLst/>
            </a:prstGeom>
            <a:noFill/>
          </p:spPr>
          <p:txBody>
            <a:bodyPr wrap="square" rtlCol="0">
              <a:noAutofit/>
            </a:bodyPr>
            <a:lstStyle/>
            <a:p>
              <a:pPr marL="0" marR="0" lvl="0" indent="0" algn="l" defTabSz="457200" rtl="0" eaLnBrk="1" fontAlgn="auto" latinLnBrk="0" hangingPunct="1">
                <a:lnSpc>
                  <a:spcPts val="1300"/>
                </a:lnSpc>
                <a:spcBef>
                  <a:spcPts val="0"/>
                </a:spcBef>
                <a:spcAft>
                  <a:spcPts val="0"/>
                </a:spcAft>
                <a:buClrTx/>
                <a:buSzTx/>
                <a:buFontTx/>
                <a:buNone/>
                <a:tabLst/>
                <a:defRPr/>
              </a:pPr>
              <a:r>
                <a:rPr kumimoji="0" lang="el-GR" sz="1400" b="0" i="0" u="none" strike="noStrike" kern="1200" cap="none" spc="0" normalizeH="0" baseline="0" noProof="0">
                  <a:ln>
                    <a:noFill/>
                  </a:ln>
                  <a:solidFill>
                    <a:srgbClr val="47484F"/>
                  </a:solidFill>
                  <a:effectLst/>
                  <a:uLnTx/>
                  <a:uFillTx/>
                  <a:latin typeface="Proxima Nova Rg"/>
                  <a:ea typeface="+mn-ea"/>
                  <a:cs typeface="+mn-cs"/>
                </a:rPr>
                <a:t>β</a:t>
              </a:r>
              <a:r>
                <a:rPr kumimoji="0" lang="en-US" sz="1400" b="0" i="0" u="none" strike="noStrike" kern="1200" cap="none" spc="0" normalizeH="0" baseline="0" noProof="0">
                  <a:ln>
                    <a:noFill/>
                  </a:ln>
                  <a:solidFill>
                    <a:srgbClr val="47484F"/>
                  </a:solidFill>
                  <a:effectLst/>
                  <a:uLnTx/>
                  <a:uFillTx/>
                  <a:latin typeface="Proxima Nova Rg"/>
                  <a:ea typeface="+mn-ea"/>
                  <a:cs typeface="+mn-cs"/>
                </a:rPr>
                <a:t>-klotho</a:t>
              </a:r>
              <a:br>
                <a:rPr kumimoji="0" lang="en-US" sz="1400" b="0" i="0" u="none" strike="noStrike" kern="1200" cap="none" spc="0" normalizeH="0" baseline="0" noProof="0">
                  <a:ln>
                    <a:noFill/>
                  </a:ln>
                  <a:solidFill>
                    <a:srgbClr val="47484F"/>
                  </a:solidFill>
                  <a:effectLst/>
                  <a:uLnTx/>
                  <a:uFillTx/>
                  <a:latin typeface="Proxima Nova Rg"/>
                  <a:ea typeface="+mn-ea"/>
                  <a:cs typeface="+mn-cs"/>
                </a:rPr>
              </a:br>
              <a:r>
                <a:rPr kumimoji="0" lang="en-US" sz="1400" b="0" i="0" u="none" strike="noStrike" kern="1200" cap="none" spc="0" normalizeH="0" baseline="0" noProof="0">
                  <a:ln>
                    <a:noFill/>
                  </a:ln>
                  <a:solidFill>
                    <a:srgbClr val="47484F"/>
                  </a:solidFill>
                  <a:effectLst/>
                  <a:uLnTx/>
                  <a:uFillTx/>
                  <a:latin typeface="Proxima Nova Rg"/>
                  <a:ea typeface="+mn-ea"/>
                  <a:cs typeface="+mn-cs"/>
                </a:rPr>
                <a:t>gene variant</a:t>
              </a:r>
            </a:p>
          </p:txBody>
        </p:sp>
        <p:sp>
          <p:nvSpPr>
            <p:cNvPr id="157" name="TextBox 156">
              <a:extLst>
                <a:ext uri="{FF2B5EF4-FFF2-40B4-BE49-F238E27FC236}">
                  <a16:creationId xmlns:a16="http://schemas.microsoft.com/office/drawing/2014/main" id="{FA97A807-9F9F-4724-991B-04579589F780}"/>
                </a:ext>
              </a:extLst>
            </p:cNvPr>
            <p:cNvSpPr txBox="1"/>
            <p:nvPr/>
          </p:nvSpPr>
          <p:spPr>
            <a:xfrm>
              <a:off x="8666174" y="4299290"/>
              <a:ext cx="1537330" cy="451406"/>
            </a:xfrm>
            <a:prstGeom prst="rect">
              <a:avLst/>
            </a:prstGeom>
            <a:solidFill>
              <a:srgbClr val="F5E7E6"/>
            </a:solid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9C130C"/>
                  </a:solidFill>
                  <a:effectLst/>
                  <a:uLnTx/>
                  <a:uFillTx/>
                  <a:latin typeface="Proxima Nova Rg"/>
                  <a:ea typeface="+mn-ea"/>
                  <a:cs typeface="+mn-cs"/>
                </a:rPr>
                <a:t>↓</a:t>
              </a:r>
              <a:r>
                <a:rPr kumimoji="0" lang="en-US" sz="1400" b="0" i="0" u="none" strike="noStrike" kern="1200" cap="none" spc="0" normalizeH="0" baseline="0" noProof="0">
                  <a:ln>
                    <a:noFill/>
                  </a:ln>
                  <a:solidFill>
                    <a:srgbClr val="47484F"/>
                  </a:solidFill>
                  <a:effectLst/>
                  <a:uLnTx/>
                  <a:uFillTx/>
                  <a:latin typeface="Proxima Nova Rg"/>
                  <a:ea typeface="+mn-ea"/>
                  <a:cs typeface="+mn-cs"/>
                </a:rPr>
                <a:t>FGF-19 in portal venous blood</a:t>
              </a:r>
            </a:p>
          </p:txBody>
        </p:sp>
        <p:sp>
          <p:nvSpPr>
            <p:cNvPr id="12" name="Oval 11">
              <a:extLst>
                <a:ext uri="{FF2B5EF4-FFF2-40B4-BE49-F238E27FC236}">
                  <a16:creationId xmlns:a16="http://schemas.microsoft.com/office/drawing/2014/main" id="{0496C451-E958-4EEB-8E52-02FDC9E3601D}"/>
                </a:ext>
              </a:extLst>
            </p:cNvPr>
            <p:cNvSpPr/>
            <p:nvPr/>
          </p:nvSpPr>
          <p:spPr>
            <a:xfrm>
              <a:off x="5136154" y="5903483"/>
              <a:ext cx="210589" cy="271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158" name="Oval 157">
              <a:extLst>
                <a:ext uri="{FF2B5EF4-FFF2-40B4-BE49-F238E27FC236}">
                  <a16:creationId xmlns:a16="http://schemas.microsoft.com/office/drawing/2014/main" id="{3D9F15A4-438A-48B0-BAC1-AABEE690A4D9}"/>
                </a:ext>
              </a:extLst>
            </p:cNvPr>
            <p:cNvSpPr/>
            <p:nvPr/>
          </p:nvSpPr>
          <p:spPr>
            <a:xfrm>
              <a:off x="8367171" y="5910167"/>
              <a:ext cx="210589" cy="271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159" name="TextBox 158">
              <a:extLst>
                <a:ext uri="{FF2B5EF4-FFF2-40B4-BE49-F238E27FC236}">
                  <a16:creationId xmlns:a16="http://schemas.microsoft.com/office/drawing/2014/main" id="{1227B871-32B3-4A86-BD7A-6DA8A43F0250}"/>
                </a:ext>
              </a:extLst>
            </p:cNvPr>
            <p:cNvSpPr txBox="1"/>
            <p:nvPr/>
          </p:nvSpPr>
          <p:spPr>
            <a:xfrm>
              <a:off x="4581248" y="6155490"/>
              <a:ext cx="1450743" cy="271869"/>
            </a:xfrm>
            <a:prstGeom prst="rect">
              <a:avLst/>
            </a:prstGeom>
            <a:no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IBAT receptor</a:t>
              </a:r>
            </a:p>
          </p:txBody>
        </p:sp>
        <p:sp>
          <p:nvSpPr>
            <p:cNvPr id="160" name="TextBox 159">
              <a:extLst>
                <a:ext uri="{FF2B5EF4-FFF2-40B4-BE49-F238E27FC236}">
                  <a16:creationId xmlns:a16="http://schemas.microsoft.com/office/drawing/2014/main" id="{C339C7BA-1A0E-4AFD-92EE-94A3F3660507}"/>
                </a:ext>
              </a:extLst>
            </p:cNvPr>
            <p:cNvSpPr txBox="1"/>
            <p:nvPr/>
          </p:nvSpPr>
          <p:spPr>
            <a:xfrm>
              <a:off x="7832510" y="6155490"/>
              <a:ext cx="1450743" cy="271869"/>
            </a:xfrm>
            <a:prstGeom prst="rect">
              <a:avLst/>
            </a:prstGeom>
            <a:no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IBAT receptor</a:t>
              </a:r>
            </a:p>
          </p:txBody>
        </p:sp>
        <p:sp>
          <p:nvSpPr>
            <p:cNvPr id="161" name="TextBox 160">
              <a:extLst>
                <a:ext uri="{FF2B5EF4-FFF2-40B4-BE49-F238E27FC236}">
                  <a16:creationId xmlns:a16="http://schemas.microsoft.com/office/drawing/2014/main" id="{69EF766A-7C9C-4772-87F5-49B308DD008C}"/>
                </a:ext>
              </a:extLst>
            </p:cNvPr>
            <p:cNvSpPr txBox="1"/>
            <p:nvPr/>
          </p:nvSpPr>
          <p:spPr>
            <a:xfrm>
              <a:off x="6510060" y="1958144"/>
              <a:ext cx="1253608" cy="279692"/>
            </a:xfrm>
            <a:prstGeom prst="rect">
              <a:avLst/>
            </a:prstGeom>
            <a:noFill/>
          </p:spPr>
          <p:txBody>
            <a:bodyPr wrap="square" rtlCol="0">
              <a:no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47484F"/>
                  </a:solidFill>
                  <a:effectLst/>
                  <a:uLnTx/>
                  <a:uFillTx/>
                  <a:latin typeface="Proxima Nova Rg"/>
                  <a:ea typeface="+mn-ea"/>
                  <a:cs typeface="+mn-cs"/>
                </a:rPr>
                <a:t>Hepatocytes</a:t>
              </a:r>
            </a:p>
          </p:txBody>
        </p:sp>
        <p:sp>
          <p:nvSpPr>
            <p:cNvPr id="162" name="TextBox 161">
              <a:extLst>
                <a:ext uri="{FF2B5EF4-FFF2-40B4-BE49-F238E27FC236}">
                  <a16:creationId xmlns:a16="http://schemas.microsoft.com/office/drawing/2014/main" id="{CF279238-47F4-4A7F-A694-29A433EEC584}"/>
                </a:ext>
              </a:extLst>
            </p:cNvPr>
            <p:cNvSpPr txBox="1"/>
            <p:nvPr/>
          </p:nvSpPr>
          <p:spPr>
            <a:xfrm>
              <a:off x="6340148" y="4942600"/>
              <a:ext cx="1587943" cy="279692"/>
            </a:xfrm>
            <a:prstGeom prst="rect">
              <a:avLst/>
            </a:prstGeom>
            <a:noFill/>
          </p:spPr>
          <p:txBody>
            <a:bodyPr wrap="square" rtlCol="0">
              <a:no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47484F"/>
                  </a:solidFill>
                  <a:effectLst/>
                  <a:uLnTx/>
                  <a:uFillTx/>
                  <a:latin typeface="Proxima Nova Rg"/>
                  <a:ea typeface="+mn-ea"/>
                  <a:cs typeface="+mn-cs"/>
                </a:rPr>
                <a:t>Ileal enterocytes</a:t>
              </a:r>
            </a:p>
          </p:txBody>
        </p:sp>
        <p:cxnSp>
          <p:nvCxnSpPr>
            <p:cNvPr id="14" name="Straight Connector 13">
              <a:extLst>
                <a:ext uri="{FF2B5EF4-FFF2-40B4-BE49-F238E27FC236}">
                  <a16:creationId xmlns:a16="http://schemas.microsoft.com/office/drawing/2014/main" id="{1615FAFD-91C7-494E-B541-B36BC8B75A72}"/>
                </a:ext>
              </a:extLst>
            </p:cNvPr>
            <p:cNvCxnSpPr>
              <a:cxnSpLocks/>
            </p:cNvCxnSpPr>
            <p:nvPr/>
          </p:nvCxnSpPr>
          <p:spPr>
            <a:xfrm>
              <a:off x="7878546" y="5082446"/>
              <a:ext cx="519869"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5F8002A8-8638-4069-8977-08F98DDB5F61}"/>
                </a:ext>
              </a:extLst>
            </p:cNvPr>
            <p:cNvCxnSpPr>
              <a:cxnSpLocks/>
            </p:cNvCxnSpPr>
            <p:nvPr/>
          </p:nvCxnSpPr>
          <p:spPr>
            <a:xfrm flipH="1">
              <a:off x="5601199" y="5082446"/>
              <a:ext cx="777862"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A1D5E36-6D62-4F2D-A847-62CC66185F0B}"/>
                </a:ext>
              </a:extLst>
            </p:cNvPr>
            <p:cNvCxnSpPr>
              <a:cxnSpLocks/>
            </p:cNvCxnSpPr>
            <p:nvPr/>
          </p:nvCxnSpPr>
          <p:spPr>
            <a:xfrm>
              <a:off x="7676976" y="2080306"/>
              <a:ext cx="519869"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2C6E4250-7F1F-48B4-8030-DCFBF55E6219}"/>
                </a:ext>
              </a:extLst>
            </p:cNvPr>
            <p:cNvCxnSpPr>
              <a:cxnSpLocks/>
            </p:cNvCxnSpPr>
            <p:nvPr/>
          </p:nvCxnSpPr>
          <p:spPr>
            <a:xfrm flipH="1">
              <a:off x="5768637" y="2080306"/>
              <a:ext cx="777862"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0AC694D2-F692-4135-9C6B-569BB5BED866}"/>
                </a:ext>
              </a:extLst>
            </p:cNvPr>
            <p:cNvSpPr txBox="1"/>
            <p:nvPr/>
          </p:nvSpPr>
          <p:spPr>
            <a:xfrm>
              <a:off x="3878512" y="1630792"/>
              <a:ext cx="3253089" cy="279692"/>
            </a:xfrm>
            <a:prstGeom prst="rect">
              <a:avLst/>
            </a:prstGeom>
            <a:noFill/>
          </p:spPr>
          <p:txBody>
            <a:bodyPr wrap="square" rtlCol="0">
              <a:no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47484F"/>
                  </a:solidFill>
                  <a:effectLst/>
                  <a:uLnTx/>
                  <a:uFillTx/>
                  <a:latin typeface="Proxima Nova Rg"/>
                  <a:ea typeface="+mn-ea"/>
                  <a:cs typeface="+mn-cs"/>
                </a:rPr>
                <a:t>Enterohepatic circulation of bile acids </a:t>
              </a:r>
            </a:p>
          </p:txBody>
        </p:sp>
        <p:sp>
          <p:nvSpPr>
            <p:cNvPr id="167" name="TextBox 166">
              <a:extLst>
                <a:ext uri="{FF2B5EF4-FFF2-40B4-BE49-F238E27FC236}">
                  <a16:creationId xmlns:a16="http://schemas.microsoft.com/office/drawing/2014/main" id="{7A675B9C-B848-4BBF-9AA6-531CF0D8CA68}"/>
                </a:ext>
              </a:extLst>
            </p:cNvPr>
            <p:cNvSpPr txBox="1"/>
            <p:nvPr/>
          </p:nvSpPr>
          <p:spPr>
            <a:xfrm>
              <a:off x="7131601" y="1643591"/>
              <a:ext cx="3117715" cy="279692"/>
            </a:xfrm>
            <a:prstGeom prst="rect">
              <a:avLst/>
            </a:prstGeom>
            <a:noFill/>
          </p:spPr>
          <p:txBody>
            <a:bodyPr wrap="square" rtlCol="0">
              <a:no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47484F"/>
                  </a:solidFill>
                  <a:effectLst/>
                  <a:uLnTx/>
                  <a:uFillTx/>
                  <a:latin typeface="Proxima Nova Rg"/>
                  <a:ea typeface="+mn-ea"/>
                  <a:cs typeface="+mn-cs"/>
                </a:rPr>
                <a:t>IBS with bile acid diarrhea</a:t>
              </a:r>
            </a:p>
          </p:txBody>
        </p:sp>
        <p:grpSp>
          <p:nvGrpSpPr>
            <p:cNvPr id="21" name="Group 20">
              <a:extLst>
                <a:ext uri="{FF2B5EF4-FFF2-40B4-BE49-F238E27FC236}">
                  <a16:creationId xmlns:a16="http://schemas.microsoft.com/office/drawing/2014/main" id="{87147806-BCE9-4CD4-A90E-6FEDCFF675EE}"/>
                </a:ext>
              </a:extLst>
            </p:cNvPr>
            <p:cNvGrpSpPr/>
            <p:nvPr/>
          </p:nvGrpSpPr>
          <p:grpSpPr>
            <a:xfrm>
              <a:off x="3058137" y="2783410"/>
              <a:ext cx="1063136" cy="1766788"/>
              <a:chOff x="2951545" y="3552757"/>
              <a:chExt cx="1445345" cy="2401968"/>
            </a:xfrm>
          </p:grpSpPr>
          <p:pic>
            <p:nvPicPr>
              <p:cNvPr id="19" name="Picture 18" descr="A picture containing indoor, decorated&#10;&#10;Description automatically generated">
                <a:extLst>
                  <a:ext uri="{FF2B5EF4-FFF2-40B4-BE49-F238E27FC236}">
                    <a16:creationId xmlns:a16="http://schemas.microsoft.com/office/drawing/2014/main" id="{D2BF849C-51C2-4332-B567-5B2848054F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2714" y="3552757"/>
                <a:ext cx="1424176" cy="2401968"/>
              </a:xfrm>
              <a:prstGeom prst="rect">
                <a:avLst/>
              </a:prstGeom>
            </p:spPr>
          </p:pic>
          <p:grpSp>
            <p:nvGrpSpPr>
              <p:cNvPr id="20" name="Group 19">
                <a:extLst>
                  <a:ext uri="{FF2B5EF4-FFF2-40B4-BE49-F238E27FC236}">
                    <a16:creationId xmlns:a16="http://schemas.microsoft.com/office/drawing/2014/main" id="{8AE623C1-0772-448C-9D70-BDDB77512928}"/>
                  </a:ext>
                </a:extLst>
              </p:cNvPr>
              <p:cNvGrpSpPr/>
              <p:nvPr/>
            </p:nvGrpSpPr>
            <p:grpSpPr>
              <a:xfrm>
                <a:off x="2951545" y="4084200"/>
                <a:ext cx="996995" cy="961558"/>
                <a:chOff x="2951545" y="4084200"/>
                <a:chExt cx="996995" cy="961558"/>
              </a:xfrm>
            </p:grpSpPr>
            <p:sp>
              <p:nvSpPr>
                <p:cNvPr id="169" name="Arc 168">
                  <a:extLst>
                    <a:ext uri="{FF2B5EF4-FFF2-40B4-BE49-F238E27FC236}">
                      <a16:creationId xmlns:a16="http://schemas.microsoft.com/office/drawing/2014/main" id="{E6B38F1F-DCDE-4BD4-AEDD-FC21C216191E}"/>
                    </a:ext>
                  </a:extLst>
                </p:cNvPr>
                <p:cNvSpPr/>
                <p:nvPr/>
              </p:nvSpPr>
              <p:spPr>
                <a:xfrm rot="11298428">
                  <a:off x="2951545" y="4084200"/>
                  <a:ext cx="996995" cy="961558"/>
                </a:xfrm>
                <a:prstGeom prst="arc">
                  <a:avLst>
                    <a:gd name="adj1" fmla="val 13316461"/>
                    <a:gd name="adj2" fmla="val 1982823"/>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sp>
              <p:nvSpPr>
                <p:cNvPr id="170" name="Arc 169">
                  <a:extLst>
                    <a:ext uri="{FF2B5EF4-FFF2-40B4-BE49-F238E27FC236}">
                      <a16:creationId xmlns:a16="http://schemas.microsoft.com/office/drawing/2014/main" id="{1F996AEE-9191-4236-87F4-8B5F570B18DF}"/>
                    </a:ext>
                  </a:extLst>
                </p:cNvPr>
                <p:cNvSpPr/>
                <p:nvPr/>
              </p:nvSpPr>
              <p:spPr>
                <a:xfrm rot="11298428">
                  <a:off x="2951545" y="4084200"/>
                  <a:ext cx="996995" cy="961558"/>
                </a:xfrm>
                <a:prstGeom prst="arc">
                  <a:avLst>
                    <a:gd name="adj1" fmla="val 4839211"/>
                    <a:gd name="adj2" fmla="val 1236280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Proxima Nova Rg"/>
                    <a:ea typeface="+mn-ea"/>
                    <a:cs typeface="+mn-cs"/>
                  </a:endParaRPr>
                </a:p>
              </p:txBody>
            </p:sp>
          </p:grpSp>
        </p:grpSp>
        <p:sp>
          <p:nvSpPr>
            <p:cNvPr id="168" name="TextBox 167">
              <a:extLst>
                <a:ext uri="{FF2B5EF4-FFF2-40B4-BE49-F238E27FC236}">
                  <a16:creationId xmlns:a16="http://schemas.microsoft.com/office/drawing/2014/main" id="{139955FB-C5A9-462D-8296-9BA4D48BDB07}"/>
                </a:ext>
              </a:extLst>
            </p:cNvPr>
            <p:cNvSpPr txBox="1"/>
            <p:nvPr/>
          </p:nvSpPr>
          <p:spPr>
            <a:xfrm>
              <a:off x="3223568" y="4276427"/>
              <a:ext cx="807630" cy="420951"/>
            </a:xfrm>
            <a:prstGeom prst="rect">
              <a:avLst/>
            </a:prstGeom>
            <a:solidFill>
              <a:schemeClr val="bg1"/>
            </a:solidFill>
          </p:spPr>
          <p:txBody>
            <a:bodyPr wrap="none" rtlCol="0">
              <a:no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Feedback </a:t>
              </a:r>
              <a:br>
                <a:rPr kumimoji="0" lang="en-US" sz="1400" b="0" i="0" u="none" strike="noStrike" kern="1200" cap="none" spc="0" normalizeH="0" baseline="0" noProof="0">
                  <a:ln>
                    <a:noFill/>
                  </a:ln>
                  <a:solidFill>
                    <a:srgbClr val="47484F"/>
                  </a:solidFill>
                  <a:effectLst/>
                  <a:uLnTx/>
                  <a:uFillTx/>
                  <a:latin typeface="Proxima Nova Rg"/>
                  <a:ea typeface="+mn-ea"/>
                  <a:cs typeface="+mn-cs"/>
                </a:rPr>
              </a:br>
              <a:r>
                <a:rPr kumimoji="0" lang="en-US" sz="1400" b="0" i="0" u="none" strike="noStrike" kern="1200" cap="none" spc="0" normalizeH="0" baseline="0" noProof="0">
                  <a:ln>
                    <a:noFill/>
                  </a:ln>
                  <a:solidFill>
                    <a:srgbClr val="47484F"/>
                  </a:solidFill>
                  <a:effectLst/>
                  <a:uLnTx/>
                  <a:uFillTx/>
                  <a:latin typeface="Proxima Nova Rg"/>
                  <a:ea typeface="+mn-ea"/>
                  <a:cs typeface="+mn-cs"/>
                </a:rPr>
                <a:t>loop</a:t>
              </a:r>
            </a:p>
          </p:txBody>
        </p:sp>
        <p:grpSp>
          <p:nvGrpSpPr>
            <p:cNvPr id="173" name="Group 172">
              <a:extLst>
                <a:ext uri="{FF2B5EF4-FFF2-40B4-BE49-F238E27FC236}">
                  <a16:creationId xmlns:a16="http://schemas.microsoft.com/office/drawing/2014/main" id="{6FB5AC42-108C-4591-B26B-5F0BAC6245B6}"/>
                </a:ext>
              </a:extLst>
            </p:cNvPr>
            <p:cNvGrpSpPr/>
            <p:nvPr/>
          </p:nvGrpSpPr>
          <p:grpSpPr>
            <a:xfrm flipH="1">
              <a:off x="10477897" y="4278036"/>
              <a:ext cx="787371" cy="442303"/>
              <a:chOff x="420472" y="5816601"/>
              <a:chExt cx="1019609" cy="719580"/>
            </a:xfrm>
            <a:solidFill>
              <a:srgbClr val="5F0077"/>
            </a:solidFill>
          </p:grpSpPr>
          <p:grpSp>
            <p:nvGrpSpPr>
              <p:cNvPr id="174" name="Group 173">
                <a:extLst>
                  <a:ext uri="{FF2B5EF4-FFF2-40B4-BE49-F238E27FC236}">
                    <a16:creationId xmlns:a16="http://schemas.microsoft.com/office/drawing/2014/main" id="{AB35DAF2-C572-4351-B1E2-8E993525DF38}"/>
                  </a:ext>
                </a:extLst>
              </p:cNvPr>
              <p:cNvGrpSpPr/>
              <p:nvPr/>
            </p:nvGrpSpPr>
            <p:grpSpPr>
              <a:xfrm>
                <a:off x="420472" y="5816601"/>
                <a:ext cx="1019609" cy="719580"/>
                <a:chOff x="420472" y="5816601"/>
                <a:chExt cx="1019609" cy="719580"/>
              </a:xfrm>
              <a:grpFill/>
            </p:grpSpPr>
            <p:sp>
              <p:nvSpPr>
                <p:cNvPr id="183" name="Rounded Rectangle 313">
                  <a:extLst>
                    <a:ext uri="{FF2B5EF4-FFF2-40B4-BE49-F238E27FC236}">
                      <a16:creationId xmlns:a16="http://schemas.microsoft.com/office/drawing/2014/main" id="{D22733F3-8024-4970-90A4-A729F645DF91}"/>
                    </a:ext>
                  </a:extLst>
                </p:cNvPr>
                <p:cNvSpPr/>
                <p:nvPr/>
              </p:nvSpPr>
              <p:spPr>
                <a:xfrm>
                  <a:off x="674472" y="5816601"/>
                  <a:ext cx="119279" cy="152400"/>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4" name="Rounded Rectangle 314">
                  <a:extLst>
                    <a:ext uri="{FF2B5EF4-FFF2-40B4-BE49-F238E27FC236}">
                      <a16:creationId xmlns:a16="http://schemas.microsoft.com/office/drawing/2014/main" id="{4F9DE219-427C-4605-90CC-B970CE37EDE2}"/>
                    </a:ext>
                  </a:extLst>
                </p:cNvPr>
                <p:cNvSpPr/>
                <p:nvPr/>
              </p:nvSpPr>
              <p:spPr>
                <a:xfrm>
                  <a:off x="890372" y="5816601"/>
                  <a:ext cx="119279" cy="152400"/>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5" name="Rounded Rectangle 315">
                  <a:extLst>
                    <a:ext uri="{FF2B5EF4-FFF2-40B4-BE49-F238E27FC236}">
                      <a16:creationId xmlns:a16="http://schemas.microsoft.com/office/drawing/2014/main" id="{B3FCDD58-BE8E-4E42-80B4-328FE251D1F6}"/>
                    </a:ext>
                  </a:extLst>
                </p:cNvPr>
                <p:cNvSpPr/>
                <p:nvPr/>
              </p:nvSpPr>
              <p:spPr>
                <a:xfrm>
                  <a:off x="1179297" y="5816601"/>
                  <a:ext cx="119279" cy="152400"/>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6" name="Rounded Rectangle 316">
                  <a:extLst>
                    <a:ext uri="{FF2B5EF4-FFF2-40B4-BE49-F238E27FC236}">
                      <a16:creationId xmlns:a16="http://schemas.microsoft.com/office/drawing/2014/main" id="{C83F2189-9629-443B-A4AA-1C274DA0078F}"/>
                    </a:ext>
                  </a:extLst>
                </p:cNvPr>
                <p:cNvSpPr/>
                <p:nvPr/>
              </p:nvSpPr>
              <p:spPr>
                <a:xfrm>
                  <a:off x="563346" y="6381751"/>
                  <a:ext cx="119279" cy="152400"/>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7" name="Rounded Rectangle 317">
                  <a:extLst>
                    <a:ext uri="{FF2B5EF4-FFF2-40B4-BE49-F238E27FC236}">
                      <a16:creationId xmlns:a16="http://schemas.microsoft.com/office/drawing/2014/main" id="{20D0FF64-8833-4BCD-948E-B3060591B0E9}"/>
                    </a:ext>
                  </a:extLst>
                </p:cNvPr>
                <p:cNvSpPr/>
                <p:nvPr/>
              </p:nvSpPr>
              <p:spPr>
                <a:xfrm>
                  <a:off x="779246" y="6381751"/>
                  <a:ext cx="119279" cy="152400"/>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8" name="Rounded Rectangle 196">
                  <a:extLst>
                    <a:ext uri="{FF2B5EF4-FFF2-40B4-BE49-F238E27FC236}">
                      <a16:creationId xmlns:a16="http://schemas.microsoft.com/office/drawing/2014/main" id="{A05244B3-578C-47BC-8D97-EEC8EC429CF0}"/>
                    </a:ext>
                  </a:extLst>
                </p:cNvPr>
                <p:cNvSpPr/>
                <p:nvPr/>
              </p:nvSpPr>
              <p:spPr>
                <a:xfrm>
                  <a:off x="1009651" y="6457951"/>
                  <a:ext cx="177799" cy="76200"/>
                </a:xfrm>
                <a:custGeom>
                  <a:avLst/>
                  <a:gdLst>
                    <a:gd name="connsiteX0" fmla="*/ 0 w 177799"/>
                    <a:gd name="connsiteY0" fmla="*/ 76200 h 152400"/>
                    <a:gd name="connsiteX1" fmla="*/ 76200 w 177799"/>
                    <a:gd name="connsiteY1" fmla="*/ 0 h 152400"/>
                    <a:gd name="connsiteX2" fmla="*/ 101599 w 177799"/>
                    <a:gd name="connsiteY2" fmla="*/ 0 h 152400"/>
                    <a:gd name="connsiteX3" fmla="*/ 177799 w 177799"/>
                    <a:gd name="connsiteY3" fmla="*/ 76200 h 152400"/>
                    <a:gd name="connsiteX4" fmla="*/ 177799 w 177799"/>
                    <a:gd name="connsiteY4" fmla="*/ 76200 h 152400"/>
                    <a:gd name="connsiteX5" fmla="*/ 101599 w 177799"/>
                    <a:gd name="connsiteY5" fmla="*/ 152400 h 152400"/>
                    <a:gd name="connsiteX6" fmla="*/ 76200 w 177799"/>
                    <a:gd name="connsiteY6" fmla="*/ 152400 h 152400"/>
                    <a:gd name="connsiteX7" fmla="*/ 0 w 177799"/>
                    <a:gd name="connsiteY7" fmla="*/ 76200 h 152400"/>
                    <a:gd name="connsiteX0" fmla="*/ 0 w 177799"/>
                    <a:gd name="connsiteY0" fmla="*/ 76200 h 152400"/>
                    <a:gd name="connsiteX1" fmla="*/ 76200 w 177799"/>
                    <a:gd name="connsiteY1" fmla="*/ 0 h 152400"/>
                    <a:gd name="connsiteX2" fmla="*/ 177799 w 177799"/>
                    <a:gd name="connsiteY2" fmla="*/ 76200 h 152400"/>
                    <a:gd name="connsiteX3" fmla="*/ 177799 w 177799"/>
                    <a:gd name="connsiteY3" fmla="*/ 76200 h 152400"/>
                    <a:gd name="connsiteX4" fmla="*/ 101599 w 177799"/>
                    <a:gd name="connsiteY4" fmla="*/ 152400 h 152400"/>
                    <a:gd name="connsiteX5" fmla="*/ 76200 w 177799"/>
                    <a:gd name="connsiteY5" fmla="*/ 152400 h 152400"/>
                    <a:gd name="connsiteX6" fmla="*/ 0 w 177799"/>
                    <a:gd name="connsiteY6" fmla="*/ 76200 h 152400"/>
                    <a:gd name="connsiteX0" fmla="*/ 76200 w 177799"/>
                    <a:gd name="connsiteY0" fmla="*/ 0 h 152400"/>
                    <a:gd name="connsiteX1" fmla="*/ 177799 w 177799"/>
                    <a:gd name="connsiteY1" fmla="*/ 76200 h 152400"/>
                    <a:gd name="connsiteX2" fmla="*/ 177799 w 177799"/>
                    <a:gd name="connsiteY2" fmla="*/ 76200 h 152400"/>
                    <a:gd name="connsiteX3" fmla="*/ 101599 w 177799"/>
                    <a:gd name="connsiteY3" fmla="*/ 152400 h 152400"/>
                    <a:gd name="connsiteX4" fmla="*/ 76200 w 177799"/>
                    <a:gd name="connsiteY4" fmla="*/ 152400 h 152400"/>
                    <a:gd name="connsiteX5" fmla="*/ 0 w 177799"/>
                    <a:gd name="connsiteY5" fmla="*/ 76200 h 152400"/>
                    <a:gd name="connsiteX6" fmla="*/ 167640 w 177799"/>
                    <a:gd name="connsiteY6" fmla="*/ 91440 h 152400"/>
                    <a:gd name="connsiteX0" fmla="*/ 115896 w 217495"/>
                    <a:gd name="connsiteY0" fmla="*/ 42099 h 194499"/>
                    <a:gd name="connsiteX1" fmla="*/ 217495 w 217495"/>
                    <a:gd name="connsiteY1" fmla="*/ 118299 h 194499"/>
                    <a:gd name="connsiteX2" fmla="*/ 217495 w 217495"/>
                    <a:gd name="connsiteY2" fmla="*/ 118299 h 194499"/>
                    <a:gd name="connsiteX3" fmla="*/ 141295 w 217495"/>
                    <a:gd name="connsiteY3" fmla="*/ 194499 h 194499"/>
                    <a:gd name="connsiteX4" fmla="*/ 115896 w 217495"/>
                    <a:gd name="connsiteY4" fmla="*/ 194499 h 194499"/>
                    <a:gd name="connsiteX5" fmla="*/ 39696 w 217495"/>
                    <a:gd name="connsiteY5" fmla="*/ 118299 h 194499"/>
                    <a:gd name="connsiteX6" fmla="*/ 70811 w 217495"/>
                    <a:gd name="connsiteY6" fmla="*/ 28764 h 194499"/>
                    <a:gd name="connsiteX0" fmla="*/ 188921 w 217495"/>
                    <a:gd name="connsiteY0" fmla="*/ 26224 h 194499"/>
                    <a:gd name="connsiteX1" fmla="*/ 217495 w 217495"/>
                    <a:gd name="connsiteY1" fmla="*/ 118299 h 194499"/>
                    <a:gd name="connsiteX2" fmla="*/ 217495 w 217495"/>
                    <a:gd name="connsiteY2" fmla="*/ 118299 h 194499"/>
                    <a:gd name="connsiteX3" fmla="*/ 141295 w 217495"/>
                    <a:gd name="connsiteY3" fmla="*/ 194499 h 194499"/>
                    <a:gd name="connsiteX4" fmla="*/ 115896 w 217495"/>
                    <a:gd name="connsiteY4" fmla="*/ 194499 h 194499"/>
                    <a:gd name="connsiteX5" fmla="*/ 39696 w 217495"/>
                    <a:gd name="connsiteY5" fmla="*/ 118299 h 194499"/>
                    <a:gd name="connsiteX6" fmla="*/ 70811 w 217495"/>
                    <a:gd name="connsiteY6" fmla="*/ 28764 h 194499"/>
                    <a:gd name="connsiteX0" fmla="*/ 217495 w 217495"/>
                    <a:gd name="connsiteY0" fmla="*/ 118299 h 194499"/>
                    <a:gd name="connsiteX1" fmla="*/ 217495 w 217495"/>
                    <a:gd name="connsiteY1" fmla="*/ 118299 h 194499"/>
                    <a:gd name="connsiteX2" fmla="*/ 141295 w 217495"/>
                    <a:gd name="connsiteY2" fmla="*/ 194499 h 194499"/>
                    <a:gd name="connsiteX3" fmla="*/ 115896 w 217495"/>
                    <a:gd name="connsiteY3" fmla="*/ 194499 h 194499"/>
                    <a:gd name="connsiteX4" fmla="*/ 39696 w 217495"/>
                    <a:gd name="connsiteY4" fmla="*/ 118299 h 194499"/>
                    <a:gd name="connsiteX5" fmla="*/ 70811 w 217495"/>
                    <a:gd name="connsiteY5" fmla="*/ 28764 h 194499"/>
                    <a:gd name="connsiteX0" fmla="*/ 177799 w 177799"/>
                    <a:gd name="connsiteY0" fmla="*/ 0 h 76200"/>
                    <a:gd name="connsiteX1" fmla="*/ 177799 w 177799"/>
                    <a:gd name="connsiteY1" fmla="*/ 0 h 76200"/>
                    <a:gd name="connsiteX2" fmla="*/ 101599 w 177799"/>
                    <a:gd name="connsiteY2" fmla="*/ 76200 h 76200"/>
                    <a:gd name="connsiteX3" fmla="*/ 76200 w 177799"/>
                    <a:gd name="connsiteY3" fmla="*/ 76200 h 76200"/>
                    <a:gd name="connsiteX4" fmla="*/ 0 w 177799"/>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99" h="76200">
                      <a:moveTo>
                        <a:pt x="177799" y="0"/>
                      </a:moveTo>
                      <a:lnTo>
                        <a:pt x="177799" y="0"/>
                      </a:lnTo>
                      <a:cubicBezTo>
                        <a:pt x="177799" y="42084"/>
                        <a:pt x="143683" y="76200"/>
                        <a:pt x="101599" y="76200"/>
                      </a:cubicBezTo>
                      <a:lnTo>
                        <a:pt x="76200" y="76200"/>
                      </a:lnTo>
                      <a:cubicBezTo>
                        <a:pt x="34116" y="76200"/>
                        <a:pt x="7514" y="27622"/>
                        <a:pt x="0" y="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9" name="Rounded Rectangle 197">
                  <a:extLst>
                    <a:ext uri="{FF2B5EF4-FFF2-40B4-BE49-F238E27FC236}">
                      <a16:creationId xmlns:a16="http://schemas.microsoft.com/office/drawing/2014/main" id="{E1863DF1-5AFA-4AF2-88AA-18F1C72BD3C6}"/>
                    </a:ext>
                  </a:extLst>
                </p:cNvPr>
                <p:cNvSpPr/>
                <p:nvPr/>
              </p:nvSpPr>
              <p:spPr>
                <a:xfrm>
                  <a:off x="420472" y="5816601"/>
                  <a:ext cx="141505" cy="92761"/>
                </a:xfrm>
                <a:custGeom>
                  <a:avLst/>
                  <a:gdLst>
                    <a:gd name="connsiteX0" fmla="*/ 0 w 119279"/>
                    <a:gd name="connsiteY0" fmla="*/ 59640 h 152400"/>
                    <a:gd name="connsiteX1" fmla="*/ 59640 w 119279"/>
                    <a:gd name="connsiteY1" fmla="*/ 0 h 152400"/>
                    <a:gd name="connsiteX2" fmla="*/ 59640 w 119279"/>
                    <a:gd name="connsiteY2" fmla="*/ 0 h 152400"/>
                    <a:gd name="connsiteX3" fmla="*/ 119280 w 119279"/>
                    <a:gd name="connsiteY3" fmla="*/ 59640 h 152400"/>
                    <a:gd name="connsiteX4" fmla="*/ 119279 w 119279"/>
                    <a:gd name="connsiteY4" fmla="*/ 92761 h 152400"/>
                    <a:gd name="connsiteX5" fmla="*/ 59639 w 119279"/>
                    <a:gd name="connsiteY5" fmla="*/ 152401 h 152400"/>
                    <a:gd name="connsiteX6" fmla="*/ 59640 w 119279"/>
                    <a:gd name="connsiteY6" fmla="*/ 152400 h 152400"/>
                    <a:gd name="connsiteX7" fmla="*/ 0 w 119279"/>
                    <a:gd name="connsiteY7" fmla="*/ 92760 h 152400"/>
                    <a:gd name="connsiteX8" fmla="*/ 0 w 119279"/>
                    <a:gd name="connsiteY8" fmla="*/ 59640 h 152400"/>
                    <a:gd name="connsiteX0" fmla="*/ 0 w 119280"/>
                    <a:gd name="connsiteY0" fmla="*/ 59640 h 152401"/>
                    <a:gd name="connsiteX1" fmla="*/ 59640 w 119280"/>
                    <a:gd name="connsiteY1" fmla="*/ 0 h 152401"/>
                    <a:gd name="connsiteX2" fmla="*/ 59640 w 119280"/>
                    <a:gd name="connsiteY2" fmla="*/ 0 h 152401"/>
                    <a:gd name="connsiteX3" fmla="*/ 119280 w 119280"/>
                    <a:gd name="connsiteY3" fmla="*/ 59640 h 152401"/>
                    <a:gd name="connsiteX4" fmla="*/ 119279 w 119280"/>
                    <a:gd name="connsiteY4" fmla="*/ 92761 h 152401"/>
                    <a:gd name="connsiteX5" fmla="*/ 59639 w 119280"/>
                    <a:gd name="connsiteY5" fmla="*/ 152401 h 152401"/>
                    <a:gd name="connsiteX6" fmla="*/ 59640 w 119280"/>
                    <a:gd name="connsiteY6" fmla="*/ 152400 h 152401"/>
                    <a:gd name="connsiteX7" fmla="*/ 0 w 119280"/>
                    <a:gd name="connsiteY7" fmla="*/ 59640 h 152401"/>
                    <a:gd name="connsiteX0" fmla="*/ 0 w 119280"/>
                    <a:gd name="connsiteY0" fmla="*/ 59640 h 152401"/>
                    <a:gd name="connsiteX1" fmla="*/ 59640 w 119280"/>
                    <a:gd name="connsiteY1" fmla="*/ 0 h 152401"/>
                    <a:gd name="connsiteX2" fmla="*/ 59640 w 119280"/>
                    <a:gd name="connsiteY2" fmla="*/ 0 h 152401"/>
                    <a:gd name="connsiteX3" fmla="*/ 119280 w 119280"/>
                    <a:gd name="connsiteY3" fmla="*/ 59640 h 152401"/>
                    <a:gd name="connsiteX4" fmla="*/ 119279 w 119280"/>
                    <a:gd name="connsiteY4" fmla="*/ 92761 h 152401"/>
                    <a:gd name="connsiteX5" fmla="*/ 59639 w 119280"/>
                    <a:gd name="connsiteY5" fmla="*/ 152401 h 152401"/>
                    <a:gd name="connsiteX6" fmla="*/ 59640 w 119280"/>
                    <a:gd name="connsiteY6" fmla="*/ 152400 h 152401"/>
                    <a:gd name="connsiteX7" fmla="*/ 91440 w 119280"/>
                    <a:gd name="connsiteY7" fmla="*/ 151080 h 152401"/>
                    <a:gd name="connsiteX0" fmla="*/ 0 w 119280"/>
                    <a:gd name="connsiteY0" fmla="*/ 59640 h 152401"/>
                    <a:gd name="connsiteX1" fmla="*/ 59640 w 119280"/>
                    <a:gd name="connsiteY1" fmla="*/ 0 h 152401"/>
                    <a:gd name="connsiteX2" fmla="*/ 59640 w 119280"/>
                    <a:gd name="connsiteY2" fmla="*/ 0 h 152401"/>
                    <a:gd name="connsiteX3" fmla="*/ 119280 w 119280"/>
                    <a:gd name="connsiteY3" fmla="*/ 59640 h 152401"/>
                    <a:gd name="connsiteX4" fmla="*/ 119279 w 119280"/>
                    <a:gd name="connsiteY4" fmla="*/ 92761 h 152401"/>
                    <a:gd name="connsiteX5" fmla="*/ 59639 w 119280"/>
                    <a:gd name="connsiteY5" fmla="*/ 152401 h 152401"/>
                    <a:gd name="connsiteX6" fmla="*/ 59640 w 119280"/>
                    <a:gd name="connsiteY6" fmla="*/ 152400 h 152401"/>
                    <a:gd name="connsiteX0" fmla="*/ 0 w 119280"/>
                    <a:gd name="connsiteY0" fmla="*/ 59640 h 152401"/>
                    <a:gd name="connsiteX1" fmla="*/ 59640 w 119280"/>
                    <a:gd name="connsiteY1" fmla="*/ 0 h 152401"/>
                    <a:gd name="connsiteX2" fmla="*/ 59640 w 119280"/>
                    <a:gd name="connsiteY2" fmla="*/ 0 h 152401"/>
                    <a:gd name="connsiteX3" fmla="*/ 119280 w 119280"/>
                    <a:gd name="connsiteY3" fmla="*/ 59640 h 152401"/>
                    <a:gd name="connsiteX4" fmla="*/ 119279 w 119280"/>
                    <a:gd name="connsiteY4" fmla="*/ 92761 h 152401"/>
                    <a:gd name="connsiteX5" fmla="*/ 59639 w 119280"/>
                    <a:gd name="connsiteY5" fmla="*/ 152401 h 152401"/>
                    <a:gd name="connsiteX0" fmla="*/ 0 w 119280"/>
                    <a:gd name="connsiteY0" fmla="*/ 59640 h 92761"/>
                    <a:gd name="connsiteX1" fmla="*/ 59640 w 119280"/>
                    <a:gd name="connsiteY1" fmla="*/ 0 h 92761"/>
                    <a:gd name="connsiteX2" fmla="*/ 59640 w 119280"/>
                    <a:gd name="connsiteY2" fmla="*/ 0 h 92761"/>
                    <a:gd name="connsiteX3" fmla="*/ 119280 w 119280"/>
                    <a:gd name="connsiteY3" fmla="*/ 59640 h 92761"/>
                    <a:gd name="connsiteX4" fmla="*/ 119279 w 119280"/>
                    <a:gd name="connsiteY4" fmla="*/ 92761 h 92761"/>
                    <a:gd name="connsiteX0" fmla="*/ 0 w 160555"/>
                    <a:gd name="connsiteY0" fmla="*/ 53290 h 92761"/>
                    <a:gd name="connsiteX1" fmla="*/ 100915 w 160555"/>
                    <a:gd name="connsiteY1" fmla="*/ 0 h 92761"/>
                    <a:gd name="connsiteX2" fmla="*/ 100915 w 160555"/>
                    <a:gd name="connsiteY2" fmla="*/ 0 h 92761"/>
                    <a:gd name="connsiteX3" fmla="*/ 160555 w 160555"/>
                    <a:gd name="connsiteY3" fmla="*/ 59640 h 92761"/>
                    <a:gd name="connsiteX4" fmla="*/ 160554 w 160555"/>
                    <a:gd name="connsiteY4" fmla="*/ 92761 h 92761"/>
                    <a:gd name="connsiteX0" fmla="*/ 0 w 160555"/>
                    <a:gd name="connsiteY0" fmla="*/ 53290 h 92761"/>
                    <a:gd name="connsiteX1" fmla="*/ 100915 w 160555"/>
                    <a:gd name="connsiteY1" fmla="*/ 0 h 92761"/>
                    <a:gd name="connsiteX2" fmla="*/ 100915 w 160555"/>
                    <a:gd name="connsiteY2" fmla="*/ 0 h 92761"/>
                    <a:gd name="connsiteX3" fmla="*/ 160555 w 160555"/>
                    <a:gd name="connsiteY3" fmla="*/ 59640 h 92761"/>
                    <a:gd name="connsiteX4" fmla="*/ 160554 w 160555"/>
                    <a:gd name="connsiteY4" fmla="*/ 92761 h 92761"/>
                    <a:gd name="connsiteX0" fmla="*/ 0 w 141505"/>
                    <a:gd name="connsiteY0" fmla="*/ 27890 h 92761"/>
                    <a:gd name="connsiteX1" fmla="*/ 81865 w 141505"/>
                    <a:gd name="connsiteY1" fmla="*/ 0 h 92761"/>
                    <a:gd name="connsiteX2" fmla="*/ 81865 w 141505"/>
                    <a:gd name="connsiteY2" fmla="*/ 0 h 92761"/>
                    <a:gd name="connsiteX3" fmla="*/ 141505 w 141505"/>
                    <a:gd name="connsiteY3" fmla="*/ 59640 h 92761"/>
                    <a:gd name="connsiteX4" fmla="*/ 141504 w 141505"/>
                    <a:gd name="connsiteY4" fmla="*/ 92761 h 9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05" h="92761">
                      <a:moveTo>
                        <a:pt x="0" y="27890"/>
                      </a:moveTo>
                      <a:cubicBezTo>
                        <a:pt x="57150" y="20352"/>
                        <a:pt x="48927" y="0"/>
                        <a:pt x="81865" y="0"/>
                      </a:cubicBezTo>
                      <a:lnTo>
                        <a:pt x="81865" y="0"/>
                      </a:lnTo>
                      <a:cubicBezTo>
                        <a:pt x="114803" y="0"/>
                        <a:pt x="141505" y="26702"/>
                        <a:pt x="141505" y="59640"/>
                      </a:cubicBezTo>
                      <a:cubicBezTo>
                        <a:pt x="141505" y="70680"/>
                        <a:pt x="141504" y="81721"/>
                        <a:pt x="141504" y="92761"/>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0" name="Rounded Rectangle 197">
                  <a:extLst>
                    <a:ext uri="{FF2B5EF4-FFF2-40B4-BE49-F238E27FC236}">
                      <a16:creationId xmlns:a16="http://schemas.microsoft.com/office/drawing/2014/main" id="{8CF1D144-B642-48D6-B325-D5D4989C7953}"/>
                    </a:ext>
                  </a:extLst>
                </p:cNvPr>
                <p:cNvSpPr/>
                <p:nvPr/>
              </p:nvSpPr>
              <p:spPr>
                <a:xfrm rot="10800000">
                  <a:off x="1298576" y="6443420"/>
                  <a:ext cx="141505" cy="92761"/>
                </a:xfrm>
                <a:custGeom>
                  <a:avLst/>
                  <a:gdLst>
                    <a:gd name="connsiteX0" fmla="*/ 0 w 119279"/>
                    <a:gd name="connsiteY0" fmla="*/ 59640 h 152400"/>
                    <a:gd name="connsiteX1" fmla="*/ 59640 w 119279"/>
                    <a:gd name="connsiteY1" fmla="*/ 0 h 152400"/>
                    <a:gd name="connsiteX2" fmla="*/ 59640 w 119279"/>
                    <a:gd name="connsiteY2" fmla="*/ 0 h 152400"/>
                    <a:gd name="connsiteX3" fmla="*/ 119280 w 119279"/>
                    <a:gd name="connsiteY3" fmla="*/ 59640 h 152400"/>
                    <a:gd name="connsiteX4" fmla="*/ 119279 w 119279"/>
                    <a:gd name="connsiteY4" fmla="*/ 92761 h 152400"/>
                    <a:gd name="connsiteX5" fmla="*/ 59639 w 119279"/>
                    <a:gd name="connsiteY5" fmla="*/ 152401 h 152400"/>
                    <a:gd name="connsiteX6" fmla="*/ 59640 w 119279"/>
                    <a:gd name="connsiteY6" fmla="*/ 152400 h 152400"/>
                    <a:gd name="connsiteX7" fmla="*/ 0 w 119279"/>
                    <a:gd name="connsiteY7" fmla="*/ 92760 h 152400"/>
                    <a:gd name="connsiteX8" fmla="*/ 0 w 119279"/>
                    <a:gd name="connsiteY8" fmla="*/ 59640 h 152400"/>
                    <a:gd name="connsiteX0" fmla="*/ 0 w 119280"/>
                    <a:gd name="connsiteY0" fmla="*/ 59640 h 152401"/>
                    <a:gd name="connsiteX1" fmla="*/ 59640 w 119280"/>
                    <a:gd name="connsiteY1" fmla="*/ 0 h 152401"/>
                    <a:gd name="connsiteX2" fmla="*/ 59640 w 119280"/>
                    <a:gd name="connsiteY2" fmla="*/ 0 h 152401"/>
                    <a:gd name="connsiteX3" fmla="*/ 119280 w 119280"/>
                    <a:gd name="connsiteY3" fmla="*/ 59640 h 152401"/>
                    <a:gd name="connsiteX4" fmla="*/ 119279 w 119280"/>
                    <a:gd name="connsiteY4" fmla="*/ 92761 h 152401"/>
                    <a:gd name="connsiteX5" fmla="*/ 59639 w 119280"/>
                    <a:gd name="connsiteY5" fmla="*/ 152401 h 152401"/>
                    <a:gd name="connsiteX6" fmla="*/ 59640 w 119280"/>
                    <a:gd name="connsiteY6" fmla="*/ 152400 h 152401"/>
                    <a:gd name="connsiteX7" fmla="*/ 0 w 119280"/>
                    <a:gd name="connsiteY7" fmla="*/ 59640 h 152401"/>
                    <a:gd name="connsiteX0" fmla="*/ 0 w 119280"/>
                    <a:gd name="connsiteY0" fmla="*/ 59640 h 152401"/>
                    <a:gd name="connsiteX1" fmla="*/ 59640 w 119280"/>
                    <a:gd name="connsiteY1" fmla="*/ 0 h 152401"/>
                    <a:gd name="connsiteX2" fmla="*/ 59640 w 119280"/>
                    <a:gd name="connsiteY2" fmla="*/ 0 h 152401"/>
                    <a:gd name="connsiteX3" fmla="*/ 119280 w 119280"/>
                    <a:gd name="connsiteY3" fmla="*/ 59640 h 152401"/>
                    <a:gd name="connsiteX4" fmla="*/ 119279 w 119280"/>
                    <a:gd name="connsiteY4" fmla="*/ 92761 h 152401"/>
                    <a:gd name="connsiteX5" fmla="*/ 59639 w 119280"/>
                    <a:gd name="connsiteY5" fmla="*/ 152401 h 152401"/>
                    <a:gd name="connsiteX6" fmla="*/ 59640 w 119280"/>
                    <a:gd name="connsiteY6" fmla="*/ 152400 h 152401"/>
                    <a:gd name="connsiteX7" fmla="*/ 91440 w 119280"/>
                    <a:gd name="connsiteY7" fmla="*/ 151080 h 152401"/>
                    <a:gd name="connsiteX0" fmla="*/ 0 w 119280"/>
                    <a:gd name="connsiteY0" fmla="*/ 59640 h 152401"/>
                    <a:gd name="connsiteX1" fmla="*/ 59640 w 119280"/>
                    <a:gd name="connsiteY1" fmla="*/ 0 h 152401"/>
                    <a:gd name="connsiteX2" fmla="*/ 59640 w 119280"/>
                    <a:gd name="connsiteY2" fmla="*/ 0 h 152401"/>
                    <a:gd name="connsiteX3" fmla="*/ 119280 w 119280"/>
                    <a:gd name="connsiteY3" fmla="*/ 59640 h 152401"/>
                    <a:gd name="connsiteX4" fmla="*/ 119279 w 119280"/>
                    <a:gd name="connsiteY4" fmla="*/ 92761 h 152401"/>
                    <a:gd name="connsiteX5" fmla="*/ 59639 w 119280"/>
                    <a:gd name="connsiteY5" fmla="*/ 152401 h 152401"/>
                    <a:gd name="connsiteX6" fmla="*/ 59640 w 119280"/>
                    <a:gd name="connsiteY6" fmla="*/ 152400 h 152401"/>
                    <a:gd name="connsiteX0" fmla="*/ 0 w 119280"/>
                    <a:gd name="connsiteY0" fmla="*/ 59640 h 152401"/>
                    <a:gd name="connsiteX1" fmla="*/ 59640 w 119280"/>
                    <a:gd name="connsiteY1" fmla="*/ 0 h 152401"/>
                    <a:gd name="connsiteX2" fmla="*/ 59640 w 119280"/>
                    <a:gd name="connsiteY2" fmla="*/ 0 h 152401"/>
                    <a:gd name="connsiteX3" fmla="*/ 119280 w 119280"/>
                    <a:gd name="connsiteY3" fmla="*/ 59640 h 152401"/>
                    <a:gd name="connsiteX4" fmla="*/ 119279 w 119280"/>
                    <a:gd name="connsiteY4" fmla="*/ 92761 h 152401"/>
                    <a:gd name="connsiteX5" fmla="*/ 59639 w 119280"/>
                    <a:gd name="connsiteY5" fmla="*/ 152401 h 152401"/>
                    <a:gd name="connsiteX0" fmla="*/ 0 w 119280"/>
                    <a:gd name="connsiteY0" fmla="*/ 59640 h 92761"/>
                    <a:gd name="connsiteX1" fmla="*/ 59640 w 119280"/>
                    <a:gd name="connsiteY1" fmla="*/ 0 h 92761"/>
                    <a:gd name="connsiteX2" fmla="*/ 59640 w 119280"/>
                    <a:gd name="connsiteY2" fmla="*/ 0 h 92761"/>
                    <a:gd name="connsiteX3" fmla="*/ 119280 w 119280"/>
                    <a:gd name="connsiteY3" fmla="*/ 59640 h 92761"/>
                    <a:gd name="connsiteX4" fmla="*/ 119279 w 119280"/>
                    <a:gd name="connsiteY4" fmla="*/ 92761 h 92761"/>
                    <a:gd name="connsiteX0" fmla="*/ 0 w 160555"/>
                    <a:gd name="connsiteY0" fmla="*/ 53290 h 92761"/>
                    <a:gd name="connsiteX1" fmla="*/ 100915 w 160555"/>
                    <a:gd name="connsiteY1" fmla="*/ 0 h 92761"/>
                    <a:gd name="connsiteX2" fmla="*/ 100915 w 160555"/>
                    <a:gd name="connsiteY2" fmla="*/ 0 h 92761"/>
                    <a:gd name="connsiteX3" fmla="*/ 160555 w 160555"/>
                    <a:gd name="connsiteY3" fmla="*/ 59640 h 92761"/>
                    <a:gd name="connsiteX4" fmla="*/ 160554 w 160555"/>
                    <a:gd name="connsiteY4" fmla="*/ 92761 h 92761"/>
                    <a:gd name="connsiteX0" fmla="*/ 0 w 160555"/>
                    <a:gd name="connsiteY0" fmla="*/ 53290 h 92761"/>
                    <a:gd name="connsiteX1" fmla="*/ 100915 w 160555"/>
                    <a:gd name="connsiteY1" fmla="*/ 0 h 92761"/>
                    <a:gd name="connsiteX2" fmla="*/ 100915 w 160555"/>
                    <a:gd name="connsiteY2" fmla="*/ 0 h 92761"/>
                    <a:gd name="connsiteX3" fmla="*/ 160555 w 160555"/>
                    <a:gd name="connsiteY3" fmla="*/ 59640 h 92761"/>
                    <a:gd name="connsiteX4" fmla="*/ 160554 w 160555"/>
                    <a:gd name="connsiteY4" fmla="*/ 92761 h 92761"/>
                    <a:gd name="connsiteX0" fmla="*/ 0 w 141505"/>
                    <a:gd name="connsiteY0" fmla="*/ 27890 h 92761"/>
                    <a:gd name="connsiteX1" fmla="*/ 81865 w 141505"/>
                    <a:gd name="connsiteY1" fmla="*/ 0 h 92761"/>
                    <a:gd name="connsiteX2" fmla="*/ 81865 w 141505"/>
                    <a:gd name="connsiteY2" fmla="*/ 0 h 92761"/>
                    <a:gd name="connsiteX3" fmla="*/ 141505 w 141505"/>
                    <a:gd name="connsiteY3" fmla="*/ 59640 h 92761"/>
                    <a:gd name="connsiteX4" fmla="*/ 141504 w 141505"/>
                    <a:gd name="connsiteY4" fmla="*/ 92761 h 9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05" h="92761">
                      <a:moveTo>
                        <a:pt x="0" y="27890"/>
                      </a:moveTo>
                      <a:cubicBezTo>
                        <a:pt x="57150" y="20352"/>
                        <a:pt x="48927" y="0"/>
                        <a:pt x="81865" y="0"/>
                      </a:cubicBezTo>
                      <a:lnTo>
                        <a:pt x="81865" y="0"/>
                      </a:lnTo>
                      <a:cubicBezTo>
                        <a:pt x="114803" y="0"/>
                        <a:pt x="141505" y="26702"/>
                        <a:pt x="141505" y="59640"/>
                      </a:cubicBezTo>
                      <a:cubicBezTo>
                        <a:pt x="141505" y="70680"/>
                        <a:pt x="141504" y="81721"/>
                        <a:pt x="141504" y="92761"/>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75" name="Group 174">
                <a:extLst>
                  <a:ext uri="{FF2B5EF4-FFF2-40B4-BE49-F238E27FC236}">
                    <a16:creationId xmlns:a16="http://schemas.microsoft.com/office/drawing/2014/main" id="{44BC2066-286A-4960-9915-14240559A404}"/>
                  </a:ext>
                </a:extLst>
              </p:cNvPr>
              <p:cNvGrpSpPr/>
              <p:nvPr/>
            </p:nvGrpSpPr>
            <p:grpSpPr>
              <a:xfrm>
                <a:off x="512656" y="5862901"/>
                <a:ext cx="835584" cy="620911"/>
                <a:chOff x="512656" y="5862901"/>
                <a:chExt cx="835584" cy="620911"/>
              </a:xfrm>
              <a:grpFill/>
            </p:grpSpPr>
            <p:sp>
              <p:nvSpPr>
                <p:cNvPr id="176" name="Rounded Rectangle 306">
                  <a:extLst>
                    <a:ext uri="{FF2B5EF4-FFF2-40B4-BE49-F238E27FC236}">
                      <a16:creationId xmlns:a16="http://schemas.microsoft.com/office/drawing/2014/main" id="{2A051FB8-DD13-4198-91A1-E0AFC5E4E756}"/>
                    </a:ext>
                  </a:extLst>
                </p:cNvPr>
                <p:cNvSpPr/>
                <p:nvPr/>
              </p:nvSpPr>
              <p:spPr>
                <a:xfrm>
                  <a:off x="1136765" y="5862901"/>
                  <a:ext cx="100584" cy="620911"/>
                </a:xfrm>
                <a:prstGeom prst="roundRect">
                  <a:avLst>
                    <a:gd name="adj" fmla="val 4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7" name="Rounded Rectangle 307">
                  <a:extLst>
                    <a:ext uri="{FF2B5EF4-FFF2-40B4-BE49-F238E27FC236}">
                      <a16:creationId xmlns:a16="http://schemas.microsoft.com/office/drawing/2014/main" id="{C8BEEC62-7971-4711-B290-995E6AAC0BF9}"/>
                    </a:ext>
                  </a:extLst>
                </p:cNvPr>
                <p:cNvSpPr/>
                <p:nvPr/>
              </p:nvSpPr>
              <p:spPr>
                <a:xfrm>
                  <a:off x="1247656" y="5862901"/>
                  <a:ext cx="100584" cy="620911"/>
                </a:xfrm>
                <a:prstGeom prst="roundRect">
                  <a:avLst>
                    <a:gd name="adj" fmla="val 4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8" name="Rounded Rectangle 308">
                  <a:extLst>
                    <a:ext uri="{FF2B5EF4-FFF2-40B4-BE49-F238E27FC236}">
                      <a16:creationId xmlns:a16="http://schemas.microsoft.com/office/drawing/2014/main" id="{7047E3CE-FA77-48E7-83A5-DBE116727FB5}"/>
                    </a:ext>
                  </a:extLst>
                </p:cNvPr>
                <p:cNvSpPr/>
                <p:nvPr/>
              </p:nvSpPr>
              <p:spPr>
                <a:xfrm>
                  <a:off x="512656" y="5862901"/>
                  <a:ext cx="100584" cy="620911"/>
                </a:xfrm>
                <a:prstGeom prst="roundRect">
                  <a:avLst>
                    <a:gd name="adj" fmla="val 4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9" name="Rounded Rectangle 309">
                  <a:extLst>
                    <a:ext uri="{FF2B5EF4-FFF2-40B4-BE49-F238E27FC236}">
                      <a16:creationId xmlns:a16="http://schemas.microsoft.com/office/drawing/2014/main" id="{CA72C556-C47D-4A81-BE73-CEE76D9D4C39}"/>
                    </a:ext>
                  </a:extLst>
                </p:cNvPr>
                <p:cNvSpPr/>
                <p:nvPr/>
              </p:nvSpPr>
              <p:spPr>
                <a:xfrm>
                  <a:off x="734441" y="5862901"/>
                  <a:ext cx="100584" cy="620911"/>
                </a:xfrm>
                <a:prstGeom prst="roundRect">
                  <a:avLst>
                    <a:gd name="adj" fmla="val 4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0" name="Rounded Rectangle 310">
                  <a:extLst>
                    <a:ext uri="{FF2B5EF4-FFF2-40B4-BE49-F238E27FC236}">
                      <a16:creationId xmlns:a16="http://schemas.microsoft.com/office/drawing/2014/main" id="{1CEDD55C-4F6C-4890-B096-F6301D9CE1ED}"/>
                    </a:ext>
                  </a:extLst>
                </p:cNvPr>
                <p:cNvSpPr/>
                <p:nvPr/>
              </p:nvSpPr>
              <p:spPr>
                <a:xfrm>
                  <a:off x="623548" y="5862901"/>
                  <a:ext cx="100584" cy="620911"/>
                </a:xfrm>
                <a:prstGeom prst="roundRect">
                  <a:avLst>
                    <a:gd name="adj" fmla="val 4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1" name="Rounded Rectangle 311">
                  <a:extLst>
                    <a:ext uri="{FF2B5EF4-FFF2-40B4-BE49-F238E27FC236}">
                      <a16:creationId xmlns:a16="http://schemas.microsoft.com/office/drawing/2014/main" id="{76681FEB-4B9B-4F66-9B4C-6FB13C89A2DA}"/>
                    </a:ext>
                  </a:extLst>
                </p:cNvPr>
                <p:cNvSpPr/>
                <p:nvPr/>
              </p:nvSpPr>
              <p:spPr>
                <a:xfrm>
                  <a:off x="956227" y="5862901"/>
                  <a:ext cx="100584" cy="620911"/>
                </a:xfrm>
                <a:prstGeom prst="roundRect">
                  <a:avLst>
                    <a:gd name="adj" fmla="val 4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2" name="Rounded Rectangle 312">
                  <a:extLst>
                    <a:ext uri="{FF2B5EF4-FFF2-40B4-BE49-F238E27FC236}">
                      <a16:creationId xmlns:a16="http://schemas.microsoft.com/office/drawing/2014/main" id="{787C3E66-9933-46B3-A0B8-1CEE67526B69}"/>
                    </a:ext>
                  </a:extLst>
                </p:cNvPr>
                <p:cNvSpPr/>
                <p:nvPr/>
              </p:nvSpPr>
              <p:spPr>
                <a:xfrm>
                  <a:off x="845334" y="5862901"/>
                  <a:ext cx="100584" cy="620911"/>
                </a:xfrm>
                <a:prstGeom prst="roundRect">
                  <a:avLst>
                    <a:gd name="adj" fmla="val 4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24" name="Oval 23">
              <a:extLst>
                <a:ext uri="{FF2B5EF4-FFF2-40B4-BE49-F238E27FC236}">
                  <a16:creationId xmlns:a16="http://schemas.microsoft.com/office/drawing/2014/main" id="{CDACB87A-E326-4D55-BC14-4E30E1120473}"/>
                </a:ext>
              </a:extLst>
            </p:cNvPr>
            <p:cNvSpPr/>
            <p:nvPr/>
          </p:nvSpPr>
          <p:spPr>
            <a:xfrm rot="364723">
              <a:off x="11230402" y="4241420"/>
              <a:ext cx="147872" cy="1034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191" name="TextBox 190">
              <a:extLst>
                <a:ext uri="{FF2B5EF4-FFF2-40B4-BE49-F238E27FC236}">
                  <a16:creationId xmlns:a16="http://schemas.microsoft.com/office/drawing/2014/main" id="{0CB91F06-8605-4E60-87EA-470B4DDB25CF}"/>
                </a:ext>
              </a:extLst>
            </p:cNvPr>
            <p:cNvSpPr txBox="1"/>
            <p:nvPr/>
          </p:nvSpPr>
          <p:spPr>
            <a:xfrm>
              <a:off x="10382354" y="3449642"/>
              <a:ext cx="1387875" cy="278331"/>
            </a:xfrm>
            <a:prstGeom prst="rect">
              <a:avLst/>
            </a:prstGeom>
            <a:noFill/>
          </p:spPr>
          <p:txBody>
            <a:bodyPr wrap="square" rtlCol="0">
              <a:no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Adenyl cyclase</a:t>
              </a:r>
            </a:p>
          </p:txBody>
        </p:sp>
        <p:cxnSp>
          <p:nvCxnSpPr>
            <p:cNvPr id="192" name="Straight Arrow Connector 191">
              <a:extLst>
                <a:ext uri="{FF2B5EF4-FFF2-40B4-BE49-F238E27FC236}">
                  <a16:creationId xmlns:a16="http://schemas.microsoft.com/office/drawing/2014/main" id="{32609102-865D-4A9A-BC82-E5AE302C0699}"/>
                </a:ext>
              </a:extLst>
            </p:cNvPr>
            <p:cNvCxnSpPr>
              <a:cxnSpLocks/>
            </p:cNvCxnSpPr>
            <p:nvPr/>
          </p:nvCxnSpPr>
          <p:spPr>
            <a:xfrm>
              <a:off x="8949523" y="5992131"/>
              <a:ext cx="1545557"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71A1EB5-4D40-498E-9579-CC4E71135E3E}"/>
                </a:ext>
              </a:extLst>
            </p:cNvPr>
            <p:cNvSpPr/>
            <p:nvPr/>
          </p:nvSpPr>
          <p:spPr>
            <a:xfrm>
              <a:off x="8666174" y="4299290"/>
              <a:ext cx="50932" cy="4480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grpSp>
          <p:nvGrpSpPr>
            <p:cNvPr id="35" name="Group 34">
              <a:extLst>
                <a:ext uri="{FF2B5EF4-FFF2-40B4-BE49-F238E27FC236}">
                  <a16:creationId xmlns:a16="http://schemas.microsoft.com/office/drawing/2014/main" id="{53D6BBC5-95DC-47A8-8C96-CD4A02B7A4EA}"/>
                </a:ext>
              </a:extLst>
            </p:cNvPr>
            <p:cNvGrpSpPr/>
            <p:nvPr/>
          </p:nvGrpSpPr>
          <p:grpSpPr>
            <a:xfrm>
              <a:off x="10589553" y="5770922"/>
              <a:ext cx="1070920" cy="451406"/>
              <a:chOff x="9845244" y="4867650"/>
              <a:chExt cx="1070920" cy="451406"/>
            </a:xfrm>
          </p:grpSpPr>
          <p:sp>
            <p:nvSpPr>
              <p:cNvPr id="171" name="TextBox 170">
                <a:extLst>
                  <a:ext uri="{FF2B5EF4-FFF2-40B4-BE49-F238E27FC236}">
                    <a16:creationId xmlns:a16="http://schemas.microsoft.com/office/drawing/2014/main" id="{A541FD34-3132-4EC8-8D5B-7A102C98065C}"/>
                  </a:ext>
                </a:extLst>
              </p:cNvPr>
              <p:cNvSpPr txBox="1"/>
              <p:nvPr/>
            </p:nvSpPr>
            <p:spPr>
              <a:xfrm>
                <a:off x="9845244" y="4867650"/>
                <a:ext cx="1070920" cy="451406"/>
              </a:xfrm>
              <a:prstGeom prst="rect">
                <a:avLst/>
              </a:prstGeom>
              <a:solidFill>
                <a:srgbClr val="F5E7E6"/>
              </a:solidFill>
            </p:spPr>
            <p:txBody>
              <a:bodyPr wrap="square" rtlCol="0">
                <a:no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srgbClr val="9C130C"/>
                    </a:solidFill>
                    <a:effectLst/>
                    <a:uLnTx/>
                    <a:uFillTx/>
                    <a:latin typeface="Proxima Nova Rg"/>
                    <a:ea typeface="+mn-ea"/>
                    <a:cs typeface="+mn-cs"/>
                  </a:rPr>
                  <a:t>↑</a:t>
                </a:r>
                <a:r>
                  <a:rPr kumimoji="0" lang="en-US" sz="1400" b="0" i="0" u="none" strike="noStrike" kern="1200" cap="none" spc="0" normalizeH="0" baseline="0" noProof="0">
                    <a:ln>
                      <a:noFill/>
                    </a:ln>
                    <a:solidFill>
                      <a:srgbClr val="47484F"/>
                    </a:solidFill>
                    <a:effectLst/>
                    <a:uLnTx/>
                    <a:uFillTx/>
                    <a:latin typeface="Proxima Nova Rg"/>
                    <a:ea typeface="+mn-ea"/>
                    <a:cs typeface="+mn-cs"/>
                  </a:rPr>
                  <a:t>Bile acids in colon</a:t>
                </a:r>
              </a:p>
            </p:txBody>
          </p:sp>
          <p:sp>
            <p:nvSpPr>
              <p:cNvPr id="193" name="Rectangle 192">
                <a:extLst>
                  <a:ext uri="{FF2B5EF4-FFF2-40B4-BE49-F238E27FC236}">
                    <a16:creationId xmlns:a16="http://schemas.microsoft.com/office/drawing/2014/main" id="{B18BBB0F-B458-43B2-AE80-5AEEA497404C}"/>
                  </a:ext>
                </a:extLst>
              </p:cNvPr>
              <p:cNvSpPr/>
              <p:nvPr/>
            </p:nvSpPr>
            <p:spPr>
              <a:xfrm>
                <a:off x="9845244" y="4867650"/>
                <a:ext cx="50932" cy="4480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grpSp>
        <p:sp>
          <p:nvSpPr>
            <p:cNvPr id="194" name="TextBox 193">
              <a:extLst>
                <a:ext uri="{FF2B5EF4-FFF2-40B4-BE49-F238E27FC236}">
                  <a16:creationId xmlns:a16="http://schemas.microsoft.com/office/drawing/2014/main" id="{776E91ED-557E-4462-8C8A-BF46B192699D}"/>
                </a:ext>
              </a:extLst>
            </p:cNvPr>
            <p:cNvSpPr txBox="1"/>
            <p:nvPr/>
          </p:nvSpPr>
          <p:spPr>
            <a:xfrm>
              <a:off x="10513870" y="4756072"/>
              <a:ext cx="1185808" cy="451406"/>
            </a:xfrm>
            <a:prstGeom prst="rect">
              <a:avLst/>
            </a:prstGeom>
            <a:noFill/>
          </p:spPr>
          <p:txBody>
            <a:bodyPr wrap="square" rtlCol="0">
              <a:no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GPBAR1 gene variant</a:t>
              </a:r>
            </a:p>
          </p:txBody>
        </p:sp>
        <p:sp>
          <p:nvSpPr>
            <p:cNvPr id="195" name="TextBox 194">
              <a:extLst>
                <a:ext uri="{FF2B5EF4-FFF2-40B4-BE49-F238E27FC236}">
                  <a16:creationId xmlns:a16="http://schemas.microsoft.com/office/drawing/2014/main" id="{6203985C-B6AC-4D89-862F-EF0B5F495240}"/>
                </a:ext>
              </a:extLst>
            </p:cNvPr>
            <p:cNvSpPr txBox="1"/>
            <p:nvPr/>
          </p:nvSpPr>
          <p:spPr>
            <a:xfrm>
              <a:off x="10310015" y="1690526"/>
              <a:ext cx="1634205" cy="1266095"/>
            </a:xfrm>
            <a:prstGeom prst="rect">
              <a:avLst/>
            </a:prstGeom>
            <a:solidFill>
              <a:srgbClr val="F5E7E6"/>
            </a:solidFill>
          </p:spPr>
          <p:txBody>
            <a:bodyPr wrap="square" rtlCol="0" anchor="ctr" anchorCtr="0">
              <a:noAutofit/>
            </a:bodyPr>
            <a:lstStyle/>
            <a:p>
              <a:pPr marL="182880" marR="0" lvl="0" indent="-182880" algn="l" defTabSz="457200" rtl="0" eaLnBrk="1" fontAlgn="auto" latinLnBrk="0" hangingPunct="1">
                <a:lnSpc>
                  <a:spcPts val="1300"/>
                </a:lnSpc>
                <a:spcBef>
                  <a:spcPts val="0"/>
                </a:spcBef>
                <a:spcAft>
                  <a:spcPts val="0"/>
                </a:spcAft>
                <a:buClr>
                  <a:srgbClr val="9C130C"/>
                </a:buClr>
                <a:buSzTx/>
                <a:buFont typeface="Proxima Nova Rg" panose="02000506030000020004" charset="0"/>
                <a:buChar char="↑"/>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Colonic motility and transit</a:t>
              </a:r>
            </a:p>
            <a:p>
              <a:pPr marL="182880" marR="0" lvl="0" indent="-182880" algn="l" defTabSz="457200" rtl="0" eaLnBrk="1" fontAlgn="auto" latinLnBrk="0" hangingPunct="1">
                <a:lnSpc>
                  <a:spcPts val="1300"/>
                </a:lnSpc>
                <a:spcBef>
                  <a:spcPts val="0"/>
                </a:spcBef>
                <a:spcAft>
                  <a:spcPts val="0"/>
                </a:spcAft>
                <a:buClr>
                  <a:srgbClr val="9C130C"/>
                </a:buClr>
                <a:buSzTx/>
                <a:buFont typeface="Proxima Nova Rg" panose="02000506030000020004" charset="0"/>
                <a:buChar char="↑"/>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Visceral sensation</a:t>
              </a:r>
            </a:p>
            <a:p>
              <a:pPr marL="182880" marR="0" lvl="0" indent="-182880" algn="l" defTabSz="457200" rtl="0" eaLnBrk="1" fontAlgn="auto" latinLnBrk="0" hangingPunct="1">
                <a:lnSpc>
                  <a:spcPts val="1300"/>
                </a:lnSpc>
                <a:spcBef>
                  <a:spcPts val="0"/>
                </a:spcBef>
                <a:spcAft>
                  <a:spcPts val="0"/>
                </a:spcAft>
                <a:buClr>
                  <a:srgbClr val="9C130C"/>
                </a:buClr>
                <a:buSzTx/>
                <a:buFont typeface="Proxima Nova Rg" panose="02000506030000020004" charset="0"/>
                <a:buChar char="↑"/>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Fluid secretion</a:t>
              </a:r>
            </a:p>
            <a:p>
              <a:pPr marL="182880" marR="0" lvl="0" indent="-182880" algn="l" defTabSz="457200" rtl="0" eaLnBrk="1" fontAlgn="auto" latinLnBrk="0" hangingPunct="1">
                <a:lnSpc>
                  <a:spcPts val="1300"/>
                </a:lnSpc>
                <a:spcBef>
                  <a:spcPts val="0"/>
                </a:spcBef>
                <a:spcAft>
                  <a:spcPts val="0"/>
                </a:spcAft>
                <a:buClr>
                  <a:srgbClr val="9C130C"/>
                </a:buClr>
                <a:buSzTx/>
                <a:buFont typeface="Proxima Nova Rg" panose="02000506030000020004" charset="0"/>
                <a:buChar char="↑"/>
                <a:tabLst/>
                <a:defRPr/>
              </a:pPr>
              <a:r>
                <a:rPr kumimoji="0" lang="en-US" sz="1400" b="0" i="0" u="none" strike="noStrike" kern="1200" cap="none" spc="0" normalizeH="0" baseline="0" noProof="0">
                  <a:ln>
                    <a:noFill/>
                  </a:ln>
                  <a:solidFill>
                    <a:srgbClr val="47484F"/>
                  </a:solidFill>
                  <a:effectLst/>
                  <a:uLnTx/>
                  <a:uFillTx/>
                  <a:latin typeface="Proxima Nova Rg"/>
                  <a:ea typeface="+mn-ea"/>
                  <a:cs typeface="+mn-cs"/>
                </a:rPr>
                <a:t>Mucosal permeability</a:t>
              </a:r>
            </a:p>
          </p:txBody>
        </p:sp>
        <p:sp>
          <p:nvSpPr>
            <p:cNvPr id="196" name="Rectangle 195">
              <a:extLst>
                <a:ext uri="{FF2B5EF4-FFF2-40B4-BE49-F238E27FC236}">
                  <a16:creationId xmlns:a16="http://schemas.microsoft.com/office/drawing/2014/main" id="{247E97E7-FE44-4E54-8512-876412137D8C}"/>
                </a:ext>
              </a:extLst>
            </p:cNvPr>
            <p:cNvSpPr/>
            <p:nvPr/>
          </p:nvSpPr>
          <p:spPr>
            <a:xfrm>
              <a:off x="10310015" y="1690526"/>
              <a:ext cx="50932" cy="1271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cxnSp>
          <p:nvCxnSpPr>
            <p:cNvPr id="197" name="Straight Arrow Connector 196">
              <a:extLst>
                <a:ext uri="{FF2B5EF4-FFF2-40B4-BE49-F238E27FC236}">
                  <a16:creationId xmlns:a16="http://schemas.microsoft.com/office/drawing/2014/main" id="{454BCB4F-D8A5-473F-82F6-151548B2BEA0}"/>
                </a:ext>
              </a:extLst>
            </p:cNvPr>
            <p:cNvCxnSpPr>
              <a:cxnSpLocks/>
            </p:cNvCxnSpPr>
            <p:nvPr/>
          </p:nvCxnSpPr>
          <p:spPr>
            <a:xfrm flipV="1">
              <a:off x="11054347" y="3710656"/>
              <a:ext cx="0" cy="331334"/>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05E923D-9F2D-4F10-BA7B-ABFD4B508703}"/>
                </a:ext>
              </a:extLst>
            </p:cNvPr>
            <p:cNvCxnSpPr>
              <a:cxnSpLocks/>
            </p:cNvCxnSpPr>
            <p:nvPr/>
          </p:nvCxnSpPr>
          <p:spPr>
            <a:xfrm flipV="1">
              <a:off x="11054347" y="3056614"/>
              <a:ext cx="0" cy="401312"/>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578762A9-202A-46F0-949C-F71E392D7C3B}"/>
                </a:ext>
              </a:extLst>
            </p:cNvPr>
            <p:cNvCxnSpPr>
              <a:cxnSpLocks/>
            </p:cNvCxnSpPr>
            <p:nvPr/>
          </p:nvCxnSpPr>
          <p:spPr>
            <a:xfrm flipV="1">
              <a:off x="11054347" y="5150794"/>
              <a:ext cx="0" cy="541174"/>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3FFA98-66BE-47D8-B85E-040C17B591F8}"/>
                </a:ext>
              </a:extLst>
            </p:cNvPr>
            <p:cNvCxnSpPr>
              <a:cxnSpLocks/>
            </p:cNvCxnSpPr>
            <p:nvPr/>
          </p:nvCxnSpPr>
          <p:spPr>
            <a:xfrm flipH="1">
              <a:off x="11054347" y="4031480"/>
              <a:ext cx="2479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46E17FC-AE64-4400-81C8-8B72FBEC83E5}"/>
                </a:ext>
              </a:extLst>
            </p:cNvPr>
            <p:cNvCxnSpPr>
              <a:cxnSpLocks/>
            </p:cNvCxnSpPr>
            <p:nvPr/>
          </p:nvCxnSpPr>
          <p:spPr>
            <a:xfrm>
              <a:off x="11297739" y="4034930"/>
              <a:ext cx="0" cy="2476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C3A883E-9CB5-4B3A-8208-F6B3B6E7C49C}"/>
                </a:ext>
              </a:extLst>
            </p:cNvPr>
            <p:cNvSpPr txBox="1"/>
            <p:nvPr/>
          </p:nvSpPr>
          <p:spPr>
            <a:xfrm>
              <a:off x="10943942" y="4611946"/>
              <a:ext cx="1136862"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Proxima Nova Rg"/>
                  <a:ea typeface="+mn-ea"/>
                  <a:cs typeface="+mn-cs"/>
                </a:rPr>
                <a:t>©Medscape, LLC</a:t>
              </a:r>
            </a:p>
          </p:txBody>
        </p:sp>
      </p:grpSp>
    </p:spTree>
    <p:extLst>
      <p:ext uri="{BB962C8B-B14F-4D97-AF65-F5344CB8AC3E}">
        <p14:creationId xmlns:p14="http://schemas.microsoft.com/office/powerpoint/2010/main" val="3126761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Antidepressants in IBS</a:t>
            </a:r>
          </a:p>
        </p:txBody>
      </p:sp>
      <p:sp>
        <p:nvSpPr>
          <p:cNvPr id="5" name="Content Placeholder 4"/>
          <p:cNvSpPr>
            <a:spLocks noGrp="1"/>
          </p:cNvSpPr>
          <p:nvPr>
            <p:ph sz="quarter" idx="11"/>
          </p:nvPr>
        </p:nvSpPr>
        <p:spPr>
          <a:xfrm>
            <a:off x="1" y="1086928"/>
            <a:ext cx="5991485" cy="5110039"/>
          </a:xfrm>
          <a:solidFill>
            <a:schemeClr val="bg1">
              <a:lumMod val="95000"/>
            </a:schemeClr>
          </a:solidFill>
        </p:spPr>
        <p:txBody>
          <a:bodyPr lIns="182880" anchor="ctr" anchorCtr="0">
            <a:normAutofit/>
          </a:bodyPr>
          <a:lstStyle/>
          <a:p>
            <a:pPr marL="358775" lvl="1" indent="-239713">
              <a:lnSpc>
                <a:spcPct val="100000"/>
              </a:lnSpc>
              <a:spcBef>
                <a:spcPts val="600"/>
              </a:spcBef>
              <a:buClr>
                <a:srgbClr val="FD8831"/>
              </a:buClr>
            </a:pPr>
            <a:r>
              <a:rPr lang="en-US" sz="2400">
                <a:solidFill>
                  <a:schemeClr val="tx1">
                    <a:lumMod val="75000"/>
                  </a:schemeClr>
                </a:solidFill>
              </a:rPr>
              <a:t>Meta-analysis: tricyclics and SSRIs are effective in reducing IBS symptoms</a:t>
            </a:r>
            <a:r>
              <a:rPr lang="en-US" sz="2400" baseline="30000">
                <a:solidFill>
                  <a:schemeClr val="tx1">
                    <a:lumMod val="75000"/>
                  </a:schemeClr>
                </a:solidFill>
              </a:rPr>
              <a:t>[a] </a:t>
            </a:r>
          </a:p>
          <a:p>
            <a:pPr marL="540000" lvl="2" indent="-180000">
              <a:lnSpc>
                <a:spcPct val="100000"/>
              </a:lnSpc>
              <a:spcBef>
                <a:spcPts val="600"/>
              </a:spcBef>
              <a:buClr>
                <a:schemeClr val="accent6"/>
              </a:buClr>
            </a:pPr>
            <a:r>
              <a:rPr lang="en-US" sz="2000">
                <a:solidFill>
                  <a:schemeClr val="tx1">
                    <a:lumMod val="75000"/>
                  </a:schemeClr>
                </a:solidFill>
              </a:rPr>
              <a:t>Significant heterogeneity between SSRI studies</a:t>
            </a:r>
            <a:r>
              <a:rPr lang="en-US" sz="2000" baseline="30000">
                <a:solidFill>
                  <a:schemeClr val="tx1">
                    <a:lumMod val="75000"/>
                  </a:schemeClr>
                </a:solidFill>
              </a:rPr>
              <a:t>[a]</a:t>
            </a:r>
          </a:p>
          <a:p>
            <a:pPr marL="358775" lvl="1" indent="-239713">
              <a:lnSpc>
                <a:spcPct val="100000"/>
              </a:lnSpc>
              <a:spcBef>
                <a:spcPts val="600"/>
              </a:spcBef>
              <a:buClr>
                <a:srgbClr val="FD8831"/>
              </a:buClr>
            </a:pPr>
            <a:r>
              <a:rPr lang="en-US" sz="2400">
                <a:solidFill>
                  <a:schemeClr val="tx1">
                    <a:lumMod val="75000"/>
                  </a:schemeClr>
                </a:solidFill>
              </a:rPr>
              <a:t>Tricyclics most rigorously studied in IBS</a:t>
            </a:r>
            <a:r>
              <a:rPr lang="en-US" sz="2400" baseline="30000">
                <a:solidFill>
                  <a:schemeClr val="tx1">
                    <a:lumMod val="75000"/>
                  </a:schemeClr>
                </a:solidFill>
              </a:rPr>
              <a:t>[b,c]</a:t>
            </a:r>
          </a:p>
          <a:p>
            <a:pPr marL="540000" lvl="2" indent="-180000">
              <a:lnSpc>
                <a:spcPct val="100000"/>
              </a:lnSpc>
              <a:spcBef>
                <a:spcPts val="600"/>
              </a:spcBef>
              <a:buClr>
                <a:schemeClr val="accent6"/>
              </a:buClr>
            </a:pPr>
            <a:r>
              <a:rPr lang="en-US" sz="2000">
                <a:solidFill>
                  <a:schemeClr val="tx1">
                    <a:lumMod val="75000"/>
                  </a:schemeClr>
                </a:solidFill>
              </a:rPr>
              <a:t>Reduce pain sensitivity in chronic neuropathic animal models more effectively than SSRIs</a:t>
            </a:r>
            <a:r>
              <a:rPr lang="en-US" sz="2000" baseline="30000">
                <a:solidFill>
                  <a:schemeClr val="tx1">
                    <a:lumMod val="75000"/>
                  </a:schemeClr>
                </a:solidFill>
              </a:rPr>
              <a:t>[b]</a:t>
            </a:r>
          </a:p>
          <a:p>
            <a:pPr marL="358775" lvl="1" indent="-239713">
              <a:lnSpc>
                <a:spcPct val="100000"/>
              </a:lnSpc>
              <a:spcBef>
                <a:spcPts val="600"/>
              </a:spcBef>
              <a:buClr>
                <a:srgbClr val="FD8831"/>
              </a:buClr>
            </a:pPr>
            <a:r>
              <a:rPr lang="en-US" sz="2400">
                <a:solidFill>
                  <a:schemeClr val="tx1">
                    <a:lumMod val="75000"/>
                  </a:schemeClr>
                </a:solidFill>
              </a:rPr>
              <a:t>SSRIs may be preferred in IBS-C</a:t>
            </a:r>
            <a:r>
              <a:rPr lang="en-US" sz="2400" baseline="30000">
                <a:solidFill>
                  <a:schemeClr val="tx1">
                    <a:lumMod val="75000"/>
                  </a:schemeClr>
                </a:solidFill>
              </a:rPr>
              <a:t>[c]</a:t>
            </a:r>
          </a:p>
          <a:p>
            <a:pPr marL="358775" lvl="1" indent="-239713">
              <a:lnSpc>
                <a:spcPct val="100000"/>
              </a:lnSpc>
              <a:spcBef>
                <a:spcPts val="600"/>
              </a:spcBef>
              <a:buClr>
                <a:srgbClr val="FD8831"/>
              </a:buClr>
            </a:pPr>
            <a:r>
              <a:rPr lang="en-US" sz="2400">
                <a:solidFill>
                  <a:schemeClr val="tx1">
                    <a:lumMod val="75000"/>
                  </a:schemeClr>
                </a:solidFill>
              </a:rPr>
              <a:t>SNRIs not yet studied in large RCTs</a:t>
            </a:r>
            <a:r>
              <a:rPr lang="en-US" sz="2400" baseline="30000">
                <a:solidFill>
                  <a:schemeClr val="tx1">
                    <a:lumMod val="75000"/>
                  </a:schemeClr>
                </a:solidFill>
              </a:rPr>
              <a:t>[c]</a:t>
            </a:r>
          </a:p>
        </p:txBody>
      </p:sp>
      <p:sp>
        <p:nvSpPr>
          <p:cNvPr id="6" name="Text Placeholder 5"/>
          <p:cNvSpPr>
            <a:spLocks noGrp="1"/>
          </p:cNvSpPr>
          <p:nvPr>
            <p:ph type="body" sz="quarter" idx="14"/>
          </p:nvPr>
        </p:nvSpPr>
        <p:spPr>
          <a:xfrm>
            <a:off x="0" y="6273911"/>
            <a:ext cx="12191999" cy="447609"/>
          </a:xfrm>
        </p:spPr>
        <p:txBody>
          <a:bodyPr/>
          <a:lstStyle/>
          <a:p>
            <a:r>
              <a:rPr lang="en-US"/>
              <a:t>SNRI, serotonin noradrenaline reuptake inhibitor; SSRI, selective serotonin reuptake inhibitor.</a:t>
            </a:r>
            <a:br>
              <a:rPr lang="en-US"/>
            </a:br>
            <a:r>
              <a:rPr lang="en-US"/>
              <a:t>a. Ford AC, et al. Am J Gastroenterol. 2014;109:1350-1365; b. Grover M, et al. Gastroenterol Clin N Am. 2011;40:183-206; c. Chey WD, et al. Gut Liver. 2011;5:253-266.</a:t>
            </a:r>
          </a:p>
        </p:txBody>
      </p:sp>
      <p:sp>
        <p:nvSpPr>
          <p:cNvPr id="19" name="Rectangle 26">
            <a:extLst>
              <a:ext uri="{FF2B5EF4-FFF2-40B4-BE49-F238E27FC236}">
                <a16:creationId xmlns:a16="http://schemas.microsoft.com/office/drawing/2014/main" id="{25E1E7A1-EB4C-4CE6-AE60-A1C9FDEE9394}"/>
              </a:ext>
            </a:extLst>
          </p:cNvPr>
          <p:cNvSpPr>
            <a:spLocks noChangeArrowheads="1"/>
          </p:cNvSpPr>
          <p:nvPr/>
        </p:nvSpPr>
        <p:spPr bwMode="auto">
          <a:xfrm>
            <a:off x="5991486" y="1199818"/>
            <a:ext cx="62005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141414"/>
                </a:solidFill>
                <a:effectLst/>
                <a:uLnTx/>
                <a:uFillTx/>
                <a:latin typeface="Proxima Nova Rg"/>
                <a:ea typeface="+mn-ea"/>
                <a:cs typeface="+mn-cs"/>
              </a:rPr>
              <a:t>Potential Antidepressant Actions in IBS</a:t>
            </a:r>
            <a:r>
              <a:rPr kumimoji="0" lang="en-US" sz="2000" b="1" i="0" u="none" strike="noStrike" kern="1200" cap="none" spc="0" normalizeH="0" baseline="30000" noProof="0">
                <a:ln>
                  <a:noFill/>
                </a:ln>
                <a:solidFill>
                  <a:srgbClr val="141414"/>
                </a:solidFill>
                <a:effectLst/>
                <a:uLnTx/>
                <a:uFillTx/>
                <a:latin typeface="Proxima Nova Rg"/>
                <a:ea typeface="+mn-ea"/>
                <a:cs typeface="+mn-cs"/>
              </a:rPr>
              <a:t>[c]</a:t>
            </a:r>
          </a:p>
        </p:txBody>
      </p:sp>
      <p:grpSp>
        <p:nvGrpSpPr>
          <p:cNvPr id="65" name="Group 64">
            <a:extLst>
              <a:ext uri="{FF2B5EF4-FFF2-40B4-BE49-F238E27FC236}">
                <a16:creationId xmlns:a16="http://schemas.microsoft.com/office/drawing/2014/main" id="{9E281EBA-813B-4FBD-966D-0A0614C1146A}"/>
              </a:ext>
            </a:extLst>
          </p:cNvPr>
          <p:cNvGrpSpPr/>
          <p:nvPr/>
        </p:nvGrpSpPr>
        <p:grpSpPr>
          <a:xfrm>
            <a:off x="6163062" y="1898506"/>
            <a:ext cx="5857361" cy="4268137"/>
            <a:chOff x="6145437" y="1898506"/>
            <a:chExt cx="5857361" cy="4268137"/>
          </a:xfrm>
        </p:grpSpPr>
        <p:pic>
          <p:nvPicPr>
            <p:cNvPr id="23" name="Picture 22">
              <a:extLst>
                <a:ext uri="{FF2B5EF4-FFF2-40B4-BE49-F238E27FC236}">
                  <a16:creationId xmlns:a16="http://schemas.microsoft.com/office/drawing/2014/main" id="{F2EFFD55-59A8-47ED-9986-9AE4A62990A8}"/>
                </a:ext>
              </a:extLst>
            </p:cNvPr>
            <p:cNvPicPr>
              <a:picLocks noChangeAspect="1"/>
            </p:cNvPicPr>
            <p:nvPr/>
          </p:nvPicPr>
          <p:blipFill rotWithShape="1">
            <a:blip r:embed="rId3">
              <a:extLst>
                <a:ext uri="{28A0092B-C50C-407E-A947-70E740481C1C}">
                  <a14:useLocalDpi xmlns:a14="http://schemas.microsoft.com/office/drawing/2010/main" val="0"/>
                </a:ext>
              </a:extLst>
            </a:blip>
            <a:srcRect l="13418" t="5524" r="12110" b="46943"/>
            <a:stretch/>
          </p:blipFill>
          <p:spPr>
            <a:xfrm>
              <a:off x="6145437" y="1898506"/>
              <a:ext cx="4988553" cy="4268137"/>
            </a:xfrm>
            <a:prstGeom prst="rect">
              <a:avLst/>
            </a:prstGeom>
          </p:spPr>
        </p:pic>
        <p:grpSp>
          <p:nvGrpSpPr>
            <p:cNvPr id="12" name="Group 11">
              <a:extLst>
                <a:ext uri="{FF2B5EF4-FFF2-40B4-BE49-F238E27FC236}">
                  <a16:creationId xmlns:a16="http://schemas.microsoft.com/office/drawing/2014/main" id="{B2239519-9B3E-4B2F-AF24-F873816ED2AC}"/>
                </a:ext>
              </a:extLst>
            </p:cNvPr>
            <p:cNvGrpSpPr/>
            <p:nvPr/>
          </p:nvGrpSpPr>
          <p:grpSpPr>
            <a:xfrm>
              <a:off x="9725638" y="2139747"/>
              <a:ext cx="2277160" cy="307777"/>
              <a:chOff x="9725638" y="2139747"/>
              <a:chExt cx="2277160" cy="307777"/>
            </a:xfrm>
          </p:grpSpPr>
          <p:sp>
            <p:nvSpPr>
              <p:cNvPr id="24" name="Rectangle 4">
                <a:extLst>
                  <a:ext uri="{FF2B5EF4-FFF2-40B4-BE49-F238E27FC236}">
                    <a16:creationId xmlns:a16="http://schemas.microsoft.com/office/drawing/2014/main" id="{B4C30BFF-579D-4267-BCE8-AA5A75F27ECD}"/>
                  </a:ext>
                </a:extLst>
              </p:cNvPr>
              <p:cNvSpPr>
                <a:spLocks noChangeArrowheads="1"/>
              </p:cNvSpPr>
              <p:nvPr/>
            </p:nvSpPr>
            <p:spPr bwMode="auto">
              <a:xfrm>
                <a:off x="9725638" y="2139747"/>
                <a:ext cx="2277160" cy="307777"/>
              </a:xfrm>
              <a:prstGeom prst="rect">
                <a:avLst/>
              </a:prstGeom>
              <a:solidFill>
                <a:srgbClr val="E7F0F6"/>
              </a:solidFill>
              <a:ln>
                <a:noFill/>
              </a:ln>
            </p:spPr>
            <p:txBody>
              <a:bodyPr wrap="square" lIns="18288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41414"/>
                    </a:solidFill>
                    <a:effectLst/>
                    <a:uLnTx/>
                    <a:uFillTx/>
                    <a:latin typeface="Proxima Nova Rg"/>
                    <a:ea typeface="+mn-ea"/>
                    <a:cs typeface="Arial" panose="020B0604020202020204" pitchFamily="34" charset="0"/>
                  </a:rPr>
                  <a:t>Antidepressant action</a:t>
                </a:r>
              </a:p>
            </p:txBody>
          </p:sp>
          <p:sp>
            <p:nvSpPr>
              <p:cNvPr id="7" name="Rectangle 6">
                <a:extLst>
                  <a:ext uri="{FF2B5EF4-FFF2-40B4-BE49-F238E27FC236}">
                    <a16:creationId xmlns:a16="http://schemas.microsoft.com/office/drawing/2014/main" id="{A13ACA32-19F2-43F2-B362-686923E1BA5E}"/>
                  </a:ext>
                </a:extLst>
              </p:cNvPr>
              <p:cNvSpPr/>
              <p:nvPr/>
            </p:nvSpPr>
            <p:spPr>
              <a:xfrm>
                <a:off x="9725638" y="2139747"/>
                <a:ext cx="73152" cy="307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grpSp>
        <p:grpSp>
          <p:nvGrpSpPr>
            <p:cNvPr id="11" name="Group 10">
              <a:extLst>
                <a:ext uri="{FF2B5EF4-FFF2-40B4-BE49-F238E27FC236}">
                  <a16:creationId xmlns:a16="http://schemas.microsoft.com/office/drawing/2014/main" id="{69EB230C-352D-49F0-9ED8-C84304A9364B}"/>
                </a:ext>
              </a:extLst>
            </p:cNvPr>
            <p:cNvGrpSpPr/>
            <p:nvPr/>
          </p:nvGrpSpPr>
          <p:grpSpPr>
            <a:xfrm>
              <a:off x="9725638" y="3250549"/>
              <a:ext cx="2277160" cy="307777"/>
              <a:chOff x="9725638" y="3250549"/>
              <a:chExt cx="2277160" cy="307777"/>
            </a:xfrm>
          </p:grpSpPr>
          <p:sp>
            <p:nvSpPr>
              <p:cNvPr id="25" name="Rectangle 5">
                <a:extLst>
                  <a:ext uri="{FF2B5EF4-FFF2-40B4-BE49-F238E27FC236}">
                    <a16:creationId xmlns:a16="http://schemas.microsoft.com/office/drawing/2014/main" id="{205F0E75-27A9-458D-B910-EA3BDDC8009B}"/>
                  </a:ext>
                </a:extLst>
              </p:cNvPr>
              <p:cNvSpPr>
                <a:spLocks noChangeArrowheads="1"/>
              </p:cNvSpPr>
              <p:nvPr/>
            </p:nvSpPr>
            <p:spPr bwMode="auto">
              <a:xfrm>
                <a:off x="9725638" y="3250549"/>
                <a:ext cx="2277160" cy="307777"/>
              </a:xfrm>
              <a:prstGeom prst="rect">
                <a:avLst/>
              </a:prstGeom>
              <a:solidFill>
                <a:srgbClr val="E7F0F6"/>
              </a:solidFill>
              <a:ln>
                <a:noFill/>
              </a:ln>
            </p:spPr>
            <p:txBody>
              <a:bodyPr wrap="square" lIns="18288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defRPr/>
                </a:pPr>
                <a:r>
                  <a:rPr kumimoji="0" lang="en-US" altLang="en-US" sz="1400" b="0" i="0" u="none" strike="noStrike" kern="1200" cap="none" spc="0" normalizeH="0" baseline="0" noProof="0">
                    <a:ln>
                      <a:noFill/>
                    </a:ln>
                    <a:solidFill>
                      <a:srgbClr val="141414"/>
                    </a:solidFill>
                    <a:effectLst/>
                    <a:uLnTx/>
                    <a:uFillTx/>
                    <a:latin typeface="Proxima Nova Rg"/>
                    <a:ea typeface="+mn-ea"/>
                    <a:cs typeface="Arial" panose="020B0604020202020204" pitchFamily="34" charset="0"/>
                  </a:rPr>
                  <a:t>Visceral analgesia</a:t>
                </a:r>
              </a:p>
            </p:txBody>
          </p:sp>
          <p:sp>
            <p:nvSpPr>
              <p:cNvPr id="42" name="Rectangle 41">
                <a:extLst>
                  <a:ext uri="{FF2B5EF4-FFF2-40B4-BE49-F238E27FC236}">
                    <a16:creationId xmlns:a16="http://schemas.microsoft.com/office/drawing/2014/main" id="{2985B540-24CA-4197-81C9-E952AE9CFE8F}"/>
                  </a:ext>
                </a:extLst>
              </p:cNvPr>
              <p:cNvSpPr/>
              <p:nvPr/>
            </p:nvSpPr>
            <p:spPr>
              <a:xfrm>
                <a:off x="9725638" y="3250549"/>
                <a:ext cx="73152" cy="307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grpSp>
        <p:grpSp>
          <p:nvGrpSpPr>
            <p:cNvPr id="9" name="Group 8">
              <a:extLst>
                <a:ext uri="{FF2B5EF4-FFF2-40B4-BE49-F238E27FC236}">
                  <a16:creationId xmlns:a16="http://schemas.microsoft.com/office/drawing/2014/main" id="{B47DBED8-D85B-44BE-98EF-B0175CCB7254}"/>
                </a:ext>
              </a:extLst>
            </p:cNvPr>
            <p:cNvGrpSpPr/>
            <p:nvPr/>
          </p:nvGrpSpPr>
          <p:grpSpPr>
            <a:xfrm>
              <a:off x="9725638" y="4709797"/>
              <a:ext cx="2277160" cy="307777"/>
              <a:chOff x="9725638" y="4752526"/>
              <a:chExt cx="2277160" cy="307777"/>
            </a:xfrm>
          </p:grpSpPr>
          <p:sp>
            <p:nvSpPr>
              <p:cNvPr id="26" name="Rectangle 6">
                <a:extLst>
                  <a:ext uri="{FF2B5EF4-FFF2-40B4-BE49-F238E27FC236}">
                    <a16:creationId xmlns:a16="http://schemas.microsoft.com/office/drawing/2014/main" id="{70344EAB-35CA-416A-A155-F3B0F747F2DC}"/>
                  </a:ext>
                </a:extLst>
              </p:cNvPr>
              <p:cNvSpPr>
                <a:spLocks noChangeArrowheads="1"/>
              </p:cNvSpPr>
              <p:nvPr/>
            </p:nvSpPr>
            <p:spPr bwMode="auto">
              <a:xfrm>
                <a:off x="9725638" y="4752526"/>
                <a:ext cx="2277160" cy="307777"/>
              </a:xfrm>
              <a:prstGeom prst="rect">
                <a:avLst/>
              </a:prstGeom>
              <a:solidFill>
                <a:srgbClr val="E7F0F6"/>
              </a:solidFill>
              <a:ln>
                <a:noFill/>
              </a:ln>
            </p:spPr>
            <p:txBody>
              <a:bodyPr wrap="square" lIns="18288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41414"/>
                    </a:solidFill>
                    <a:effectLst/>
                    <a:uLnTx/>
                    <a:uFillTx/>
                    <a:latin typeface="Proxima Nova Rg"/>
                    <a:ea typeface="+mn-ea"/>
                    <a:cs typeface="Arial" panose="020B0604020202020204" pitchFamily="34" charset="0"/>
                  </a:rPr>
                  <a:t>Changes in motility</a:t>
                </a:r>
              </a:p>
            </p:txBody>
          </p:sp>
          <p:sp>
            <p:nvSpPr>
              <p:cNvPr id="43" name="Rectangle 42">
                <a:extLst>
                  <a:ext uri="{FF2B5EF4-FFF2-40B4-BE49-F238E27FC236}">
                    <a16:creationId xmlns:a16="http://schemas.microsoft.com/office/drawing/2014/main" id="{4808420E-B387-4A6F-A262-0C697CCF3878}"/>
                  </a:ext>
                </a:extLst>
              </p:cNvPr>
              <p:cNvSpPr/>
              <p:nvPr/>
            </p:nvSpPr>
            <p:spPr>
              <a:xfrm>
                <a:off x="9725638" y="4752526"/>
                <a:ext cx="73152" cy="307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grpSp>
        <p:grpSp>
          <p:nvGrpSpPr>
            <p:cNvPr id="8" name="Group 7">
              <a:extLst>
                <a:ext uri="{FF2B5EF4-FFF2-40B4-BE49-F238E27FC236}">
                  <a16:creationId xmlns:a16="http://schemas.microsoft.com/office/drawing/2014/main" id="{A1F9D609-E09B-4244-88F5-939DEACF6EF1}"/>
                </a:ext>
              </a:extLst>
            </p:cNvPr>
            <p:cNvGrpSpPr/>
            <p:nvPr/>
          </p:nvGrpSpPr>
          <p:grpSpPr>
            <a:xfrm>
              <a:off x="9725638" y="5214793"/>
              <a:ext cx="2277160" cy="307777"/>
              <a:chOff x="9725638" y="5718686"/>
              <a:chExt cx="2277160" cy="307777"/>
            </a:xfrm>
          </p:grpSpPr>
          <p:sp>
            <p:nvSpPr>
              <p:cNvPr id="41" name="Rectangle 7">
                <a:extLst>
                  <a:ext uri="{FF2B5EF4-FFF2-40B4-BE49-F238E27FC236}">
                    <a16:creationId xmlns:a16="http://schemas.microsoft.com/office/drawing/2014/main" id="{96BC5AD5-893E-4E28-92E2-E2D2A0F4D509}"/>
                  </a:ext>
                </a:extLst>
              </p:cNvPr>
              <p:cNvSpPr>
                <a:spLocks noChangeArrowheads="1"/>
              </p:cNvSpPr>
              <p:nvPr/>
            </p:nvSpPr>
            <p:spPr bwMode="auto">
              <a:xfrm>
                <a:off x="9725638" y="5718686"/>
                <a:ext cx="2277160" cy="307777"/>
              </a:xfrm>
              <a:prstGeom prst="rect">
                <a:avLst/>
              </a:prstGeom>
              <a:solidFill>
                <a:srgbClr val="E7F0F6"/>
              </a:solidFill>
              <a:ln>
                <a:noFill/>
              </a:ln>
            </p:spPr>
            <p:txBody>
              <a:bodyPr wrap="none" lIns="182880" anchor="ctr">
                <a:no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41414"/>
                    </a:solidFill>
                    <a:effectLst/>
                    <a:uLnTx/>
                    <a:uFillTx/>
                    <a:latin typeface="Proxima Nova Rg"/>
                    <a:ea typeface="+mn-ea"/>
                    <a:cs typeface="Arial" panose="020B0604020202020204" pitchFamily="34" charset="0"/>
                  </a:rPr>
                  <a:t>Smooth muscle relaxation</a:t>
                </a:r>
              </a:p>
            </p:txBody>
          </p:sp>
          <p:sp>
            <p:nvSpPr>
              <p:cNvPr id="44" name="Rectangle 43">
                <a:extLst>
                  <a:ext uri="{FF2B5EF4-FFF2-40B4-BE49-F238E27FC236}">
                    <a16:creationId xmlns:a16="http://schemas.microsoft.com/office/drawing/2014/main" id="{49C9D51D-53FB-42D3-B659-337B8A425FDD}"/>
                  </a:ext>
                </a:extLst>
              </p:cNvPr>
              <p:cNvSpPr/>
              <p:nvPr/>
            </p:nvSpPr>
            <p:spPr>
              <a:xfrm>
                <a:off x="9725638" y="5718686"/>
                <a:ext cx="73152" cy="307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grpSp>
        <p:pic>
          <p:nvPicPr>
            <p:cNvPr id="45" name="Picture 44">
              <a:extLst>
                <a:ext uri="{FF2B5EF4-FFF2-40B4-BE49-F238E27FC236}">
                  <a16:creationId xmlns:a16="http://schemas.microsoft.com/office/drawing/2014/main" id="{C83C2E8F-0850-43A3-AA3C-2883482D08D2}"/>
                </a:ext>
              </a:extLst>
            </p:cNvPr>
            <p:cNvPicPr>
              <a:picLocks noChangeAspect="1"/>
            </p:cNvPicPr>
            <p:nvPr/>
          </p:nvPicPr>
          <p:blipFill>
            <a:blip r:embed="rId4"/>
            <a:stretch>
              <a:fillRect/>
            </a:stretch>
          </p:blipFill>
          <p:spPr>
            <a:xfrm>
              <a:off x="8309285" y="2062331"/>
              <a:ext cx="547545" cy="575268"/>
            </a:xfrm>
            <a:prstGeom prst="rect">
              <a:avLst/>
            </a:prstGeom>
          </p:spPr>
        </p:pic>
        <p:pic>
          <p:nvPicPr>
            <p:cNvPr id="46" name="Picture 45">
              <a:extLst>
                <a:ext uri="{FF2B5EF4-FFF2-40B4-BE49-F238E27FC236}">
                  <a16:creationId xmlns:a16="http://schemas.microsoft.com/office/drawing/2014/main" id="{ABB13908-DD61-4FEC-8C6F-ACB87F4E685A}"/>
                </a:ext>
              </a:extLst>
            </p:cNvPr>
            <p:cNvPicPr>
              <a:picLocks noChangeAspect="1"/>
            </p:cNvPicPr>
            <p:nvPr/>
          </p:nvPicPr>
          <p:blipFill>
            <a:blip r:embed="rId5"/>
            <a:stretch>
              <a:fillRect/>
            </a:stretch>
          </p:blipFill>
          <p:spPr>
            <a:xfrm>
              <a:off x="7985610" y="4087536"/>
              <a:ext cx="1221346" cy="1880231"/>
            </a:xfrm>
            <a:prstGeom prst="rect">
              <a:avLst/>
            </a:prstGeom>
          </p:spPr>
        </p:pic>
        <p:grpSp>
          <p:nvGrpSpPr>
            <p:cNvPr id="17" name="Group 16">
              <a:extLst>
                <a:ext uri="{FF2B5EF4-FFF2-40B4-BE49-F238E27FC236}">
                  <a16:creationId xmlns:a16="http://schemas.microsoft.com/office/drawing/2014/main" id="{9FBD09B6-5AC5-45A7-AB8C-39F5E51D1B1E}"/>
                </a:ext>
              </a:extLst>
            </p:cNvPr>
            <p:cNvGrpSpPr/>
            <p:nvPr/>
          </p:nvGrpSpPr>
          <p:grpSpPr>
            <a:xfrm>
              <a:off x="7315197" y="2219757"/>
              <a:ext cx="854578" cy="2933357"/>
              <a:chOff x="7315199" y="2258112"/>
              <a:chExt cx="1221002" cy="3393040"/>
            </a:xfrm>
          </p:grpSpPr>
          <p:cxnSp>
            <p:nvCxnSpPr>
              <p:cNvPr id="14" name="Straight Connector 13">
                <a:extLst>
                  <a:ext uri="{FF2B5EF4-FFF2-40B4-BE49-F238E27FC236}">
                    <a16:creationId xmlns:a16="http://schemas.microsoft.com/office/drawing/2014/main" id="{C6E5886D-C280-41B6-BFB9-524CA89E4676}"/>
                  </a:ext>
                </a:extLst>
              </p:cNvPr>
              <p:cNvCxnSpPr/>
              <p:nvPr/>
            </p:nvCxnSpPr>
            <p:spPr>
              <a:xfrm>
                <a:off x="7315199" y="2260599"/>
                <a:ext cx="0" cy="33905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6D1232C-BCDD-40AF-BA62-4D206ED3622F}"/>
                  </a:ext>
                </a:extLst>
              </p:cNvPr>
              <p:cNvCxnSpPr>
                <a:cxnSpLocks/>
              </p:cNvCxnSpPr>
              <p:nvPr/>
            </p:nvCxnSpPr>
            <p:spPr>
              <a:xfrm>
                <a:off x="7315200" y="2258112"/>
                <a:ext cx="1221001"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33D8556-AB1D-448B-A6C7-78E48C6CB77B}"/>
                  </a:ext>
                </a:extLst>
              </p:cNvPr>
              <p:cNvCxnSpPr/>
              <p:nvPr/>
            </p:nvCxnSpPr>
            <p:spPr>
              <a:xfrm>
                <a:off x="7315200" y="5651152"/>
                <a:ext cx="837488"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E0A47EF9-1B6B-4F21-812A-38AD11174A68}"/>
                </a:ext>
              </a:extLst>
            </p:cNvPr>
            <p:cNvCxnSpPr>
              <a:cxnSpLocks/>
            </p:cNvCxnSpPr>
            <p:nvPr/>
          </p:nvCxnSpPr>
          <p:spPr>
            <a:xfrm>
              <a:off x="8562886" y="2293635"/>
              <a:ext cx="1162752" cy="0"/>
            </a:xfrm>
            <a:prstGeom prst="line">
              <a:avLst/>
            </a:prstGeom>
            <a:ln w="15875">
              <a:gradFill flip="none" rotWithShape="1">
                <a:gsLst>
                  <a:gs pos="21000">
                    <a:schemeClr val="bg1"/>
                  </a:gs>
                  <a:gs pos="56000">
                    <a:schemeClr val="tx1"/>
                  </a:gs>
                </a:gsLst>
                <a:lin ang="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B5ECCB0-7D78-4B54-8F79-8A553441B467}"/>
                </a:ext>
              </a:extLst>
            </p:cNvPr>
            <p:cNvCxnSpPr>
              <a:cxnSpLocks/>
            </p:cNvCxnSpPr>
            <p:nvPr/>
          </p:nvCxnSpPr>
          <p:spPr>
            <a:xfrm>
              <a:off x="9067088" y="4863685"/>
              <a:ext cx="658550" cy="0"/>
            </a:xfrm>
            <a:prstGeom prst="line">
              <a:avLst/>
            </a:prstGeom>
            <a:ln w="15875">
              <a:gradFill flip="none" rotWithShape="1">
                <a:gsLst>
                  <a:gs pos="21000">
                    <a:schemeClr val="bg1"/>
                  </a:gs>
                  <a:gs pos="56000">
                    <a:schemeClr val="tx1"/>
                  </a:gs>
                </a:gsLst>
                <a:lin ang="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B63D23D-6B24-4973-81F6-C76EDDAF6ECF}"/>
                </a:ext>
              </a:extLst>
            </p:cNvPr>
            <p:cNvCxnSpPr>
              <a:cxnSpLocks/>
            </p:cNvCxnSpPr>
            <p:nvPr/>
          </p:nvCxnSpPr>
          <p:spPr>
            <a:xfrm>
              <a:off x="8793622" y="5366777"/>
              <a:ext cx="932016" cy="0"/>
            </a:xfrm>
            <a:prstGeom prst="line">
              <a:avLst/>
            </a:prstGeom>
            <a:ln w="15875">
              <a:gradFill flip="none" rotWithShape="1">
                <a:gsLst>
                  <a:gs pos="21000">
                    <a:schemeClr val="bg1"/>
                  </a:gs>
                  <a:gs pos="56000">
                    <a:schemeClr val="tx1"/>
                  </a:gs>
                </a:gsLst>
                <a:lin ang="0" scaled="1"/>
                <a:tileRect/>
              </a:gradFill>
              <a:headEnd type="ova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2A95D51-9266-401F-A667-7C4986D0B65F}"/>
                </a:ext>
              </a:extLst>
            </p:cNvPr>
            <p:cNvGrpSpPr/>
            <p:nvPr/>
          </p:nvGrpSpPr>
          <p:grpSpPr>
            <a:xfrm rot="10800000">
              <a:off x="9135456" y="2406821"/>
              <a:ext cx="415623" cy="1919900"/>
              <a:chOff x="7315197" y="2258112"/>
              <a:chExt cx="618540" cy="3393040"/>
            </a:xfrm>
          </p:grpSpPr>
          <p:cxnSp>
            <p:nvCxnSpPr>
              <p:cNvPr id="54" name="Straight Connector 53">
                <a:extLst>
                  <a:ext uri="{FF2B5EF4-FFF2-40B4-BE49-F238E27FC236}">
                    <a16:creationId xmlns:a16="http://schemas.microsoft.com/office/drawing/2014/main" id="{7DC4E8CE-E5A3-4EEB-8FD3-CF034B180686}"/>
                  </a:ext>
                </a:extLst>
              </p:cNvPr>
              <p:cNvCxnSpPr/>
              <p:nvPr/>
            </p:nvCxnSpPr>
            <p:spPr>
              <a:xfrm>
                <a:off x="7315199" y="2260599"/>
                <a:ext cx="0" cy="33905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DD5412E-C28A-4012-9332-B033B8982B76}"/>
                  </a:ext>
                </a:extLst>
              </p:cNvPr>
              <p:cNvCxnSpPr>
                <a:cxnSpLocks/>
              </p:cNvCxnSpPr>
              <p:nvPr/>
            </p:nvCxnSpPr>
            <p:spPr>
              <a:xfrm rot="10800000" flipH="1">
                <a:off x="7315197" y="2258112"/>
                <a:ext cx="618540"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8D1CAD6-2051-4C26-AE46-239135236C2D}"/>
                  </a:ext>
                </a:extLst>
              </p:cNvPr>
              <p:cNvCxnSpPr>
                <a:cxnSpLocks/>
              </p:cNvCxnSpPr>
              <p:nvPr/>
            </p:nvCxnSpPr>
            <p:spPr>
              <a:xfrm rot="10800000" flipH="1">
                <a:off x="7315199" y="5651152"/>
                <a:ext cx="618537"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6548CD8A-5710-4EAA-9445-3501B832BAEC}"/>
                </a:ext>
              </a:extLst>
            </p:cNvPr>
            <p:cNvCxnSpPr>
              <a:cxnSpLocks/>
            </p:cNvCxnSpPr>
            <p:nvPr/>
          </p:nvCxnSpPr>
          <p:spPr>
            <a:xfrm flipH="1">
              <a:off x="9551078" y="3394981"/>
              <a:ext cx="174560"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937305AA-2650-4C9E-B72A-B29B63828189}"/>
              </a:ext>
            </a:extLst>
          </p:cNvPr>
          <p:cNvSpPr txBox="1"/>
          <p:nvPr/>
        </p:nvSpPr>
        <p:spPr>
          <a:xfrm rot="15744930">
            <a:off x="8621185" y="5695917"/>
            <a:ext cx="1451263" cy="215444"/>
          </a:xfrm>
          <a:prstGeom prst="rect">
            <a:avLst/>
          </a:prstGeom>
          <a:noFill/>
        </p:spPr>
        <p:txBody>
          <a:bodyPr wrap="square" rtlCol="0">
            <a:prstTxWarp prst="textArchDown">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Proxima Nova Rg"/>
                <a:ea typeface="+mn-ea"/>
                <a:cs typeface="+mn-cs"/>
              </a:rPr>
              <a:t>©Medscape, LLC</a:t>
            </a:r>
          </a:p>
        </p:txBody>
      </p:sp>
    </p:spTree>
    <p:extLst>
      <p:ext uri="{BB962C8B-B14F-4D97-AF65-F5344CB8AC3E}">
        <p14:creationId xmlns:p14="http://schemas.microsoft.com/office/powerpoint/2010/main" val="1951638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rmAutofit fontScale="90000"/>
          </a:bodyPr>
          <a:lstStyle/>
          <a:p>
            <a:r>
              <a:rPr lang="en-US" dirty="0"/>
              <a:t>The Gut-Brain Axis as the Mechanistic Basis for Behavioral Therapies in IBS</a:t>
            </a:r>
          </a:p>
        </p:txBody>
      </p:sp>
      <p:sp>
        <p:nvSpPr>
          <p:cNvPr id="14" name="Text Placeholder 13"/>
          <p:cNvSpPr>
            <a:spLocks noGrp="1"/>
          </p:cNvSpPr>
          <p:nvPr>
            <p:ph type="body" sz="quarter" idx="14"/>
          </p:nvPr>
        </p:nvSpPr>
        <p:spPr/>
        <p:txBody>
          <a:bodyPr wrap="square" lIns="288000" tIns="0" rIns="360000" bIns="36000" anchor="ctr" anchorCtr="0">
            <a:normAutofit/>
          </a:bodyPr>
          <a:lstStyle/>
          <a:p>
            <a:endParaRPr lang="en-US" sz="1100" dirty="0"/>
          </a:p>
        </p:txBody>
      </p:sp>
      <p:pic>
        <p:nvPicPr>
          <p:cNvPr id="3" name="Picture 2" descr="A picture containing text&#10;&#10;Description automatically generated">
            <a:extLst>
              <a:ext uri="{FF2B5EF4-FFF2-40B4-BE49-F238E27FC236}">
                <a16:creationId xmlns:a16="http://schemas.microsoft.com/office/drawing/2014/main" id="{E6ED592D-6321-7F12-9AC1-FB0CFFA0D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73" y="1327722"/>
            <a:ext cx="10752667" cy="5251946"/>
          </a:xfrm>
          <a:prstGeom prst="rect">
            <a:avLst/>
          </a:prstGeom>
        </p:spPr>
      </p:pic>
    </p:spTree>
    <p:extLst>
      <p:ext uri="{BB962C8B-B14F-4D97-AF65-F5344CB8AC3E}">
        <p14:creationId xmlns:p14="http://schemas.microsoft.com/office/powerpoint/2010/main" val="753942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5679" y="132515"/>
            <a:ext cx="11796452" cy="828675"/>
          </a:xfrm>
          <a:prstGeom prst="rect">
            <a:avLst/>
          </a:prstGeom>
        </p:spPr>
        <p:txBody>
          <a:bodyPr>
            <a:normAutofit/>
          </a:bodyPr>
          <a:lstStyle/>
          <a:p>
            <a:r>
              <a:rPr lang="en-US" dirty="0"/>
              <a:t>Integrating BGBT Into Care of Disorders of Gut-Brain Interaction</a:t>
            </a:r>
          </a:p>
        </p:txBody>
      </p:sp>
      <p:pic>
        <p:nvPicPr>
          <p:cNvPr id="5" name="Picture 4" descr="A diagram of several levels of depression&#10;&#10;Description automatically generated">
            <a:extLst>
              <a:ext uri="{FF2B5EF4-FFF2-40B4-BE49-F238E27FC236}">
                <a16:creationId xmlns:a16="http://schemas.microsoft.com/office/drawing/2014/main" id="{E440DCB7-8A68-0E14-7F82-12DB75F48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962" y="1268208"/>
            <a:ext cx="9476384" cy="5457277"/>
          </a:xfrm>
          <a:prstGeom prst="rect">
            <a:avLst/>
          </a:prstGeom>
        </p:spPr>
      </p:pic>
    </p:spTree>
    <p:extLst>
      <p:ext uri="{BB962C8B-B14F-4D97-AF65-F5344CB8AC3E}">
        <p14:creationId xmlns:p14="http://schemas.microsoft.com/office/powerpoint/2010/main" val="2642030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65759" y="1302042"/>
            <a:ext cx="5282436" cy="412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rPr>
              <a:t>Predicted Mean IBS-SSS by Trial Arm[a] </a:t>
            </a:r>
          </a:p>
        </p:txBody>
      </p:sp>
      <p:sp>
        <p:nvSpPr>
          <p:cNvPr id="3076" name="Text Box 4"/>
          <p:cNvSpPr txBox="1">
            <a:spLocks noChangeArrowheads="1"/>
          </p:cNvSpPr>
          <p:nvPr/>
        </p:nvSpPr>
        <p:spPr bwMode="auto">
          <a:xfrm>
            <a:off x="254645" y="5143313"/>
            <a:ext cx="4737831" cy="424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rPr>
              <a:t>IBS-SSS, Irritable Bowel Syndrome Symptom Severity Score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0505" y="2147630"/>
            <a:ext cx="6191495" cy="2562740"/>
          </a:xfrm>
          <a:prstGeom prst="rect">
            <a:avLst/>
          </a:prstGeom>
          <a:solidFill>
            <a:schemeClr val="accent1">
              <a:lumMod val="20000"/>
              <a:lumOff val="80000"/>
            </a:schemeClr>
          </a:solidFill>
        </p:spPr>
      </p:pic>
      <p:sp>
        <p:nvSpPr>
          <p:cNvPr id="3" name="Title 2"/>
          <p:cNvSpPr>
            <a:spLocks noGrp="1"/>
          </p:cNvSpPr>
          <p:nvPr>
            <p:ph type="title"/>
          </p:nvPr>
        </p:nvSpPr>
        <p:spPr>
          <a:xfrm>
            <a:off x="406621" y="219726"/>
            <a:ext cx="11187767" cy="561149"/>
          </a:xfrm>
        </p:spPr>
        <p:txBody>
          <a:bodyPr>
            <a:noAutofit/>
          </a:bodyPr>
          <a:lstStyle/>
          <a:p>
            <a:r>
              <a:rPr lang="en-US" sz="4000" dirty="0"/>
              <a:t>Impact of CBT on IBS Symptom Severity</a:t>
            </a:r>
          </a:p>
        </p:txBody>
      </p:sp>
      <p:sp>
        <p:nvSpPr>
          <p:cNvPr id="10" name="Text Box 1">
            <a:extLst>
              <a:ext uri="{FF2B5EF4-FFF2-40B4-BE49-F238E27FC236}">
                <a16:creationId xmlns:a16="http://schemas.microsoft.com/office/drawing/2014/main" id="{54E75042-7EC1-407F-8C01-533E5E4833A5}"/>
              </a:ext>
            </a:extLst>
          </p:cNvPr>
          <p:cNvSpPr txBox="1">
            <a:spLocks noChangeArrowheads="1"/>
          </p:cNvSpPr>
          <p:nvPr/>
        </p:nvSpPr>
        <p:spPr bwMode="auto">
          <a:xfrm>
            <a:off x="5834473" y="1272549"/>
            <a:ext cx="6191493" cy="222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rPr>
              <a:t>IBS Symptom Severity Scale[b]</a:t>
            </a:r>
          </a:p>
        </p:txBody>
      </p:sp>
      <p:pic>
        <p:nvPicPr>
          <p:cNvPr id="6" name="Picture 5" descr="A graph of different colored lines&#10;&#10;Description automatically generated">
            <a:extLst>
              <a:ext uri="{FF2B5EF4-FFF2-40B4-BE49-F238E27FC236}">
                <a16:creationId xmlns:a16="http://schemas.microsoft.com/office/drawing/2014/main" id="{B0256D50-91AB-1F0E-6775-8234BB6C7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0" y="1917016"/>
            <a:ext cx="5924854" cy="3130711"/>
          </a:xfrm>
          <a:prstGeom prst="rect">
            <a:avLst/>
          </a:prstGeom>
        </p:spPr>
      </p:pic>
      <p:sp>
        <p:nvSpPr>
          <p:cNvPr id="11" name="Text Box 4">
            <a:extLst>
              <a:ext uri="{FF2B5EF4-FFF2-40B4-BE49-F238E27FC236}">
                <a16:creationId xmlns:a16="http://schemas.microsoft.com/office/drawing/2014/main" id="{60908044-98E8-FCB4-6D3E-CC5F8BC89770}"/>
              </a:ext>
            </a:extLst>
          </p:cNvPr>
          <p:cNvSpPr txBox="1">
            <a:spLocks noChangeArrowheads="1"/>
          </p:cNvSpPr>
          <p:nvPr/>
        </p:nvSpPr>
        <p:spPr bwMode="auto">
          <a:xfrm>
            <a:off x="210275" y="6336090"/>
            <a:ext cx="8933725" cy="293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400" b="0" strike="noStrike" kern="1200" cap="none" spc="0" normalizeH="0" baseline="0" noProof="0" dirty="0">
                <a:ln>
                  <a:noFill/>
                </a:ln>
                <a:solidFill>
                  <a:srgbClr val="000000"/>
                </a:solidFill>
                <a:effectLst/>
                <a:uLnTx/>
                <a:uFillTx/>
                <a:latin typeface="Arial" panose="020B0604020202020204" pitchFamily="34" charset="0"/>
                <a:ea typeface="+mn-ea"/>
              </a:rPr>
              <a:t>a. Everitt HA et al. Gut. 2019;68:613-1623;b. Lackner JM, et al. Gastroenterology. 2018;155:47-57..</a:t>
            </a:r>
          </a:p>
        </p:txBody>
      </p:sp>
      <p:sp>
        <p:nvSpPr>
          <p:cNvPr id="5" name="TextBox 4">
            <a:extLst>
              <a:ext uri="{FF2B5EF4-FFF2-40B4-BE49-F238E27FC236}">
                <a16:creationId xmlns:a16="http://schemas.microsoft.com/office/drawing/2014/main" id="{1703678A-EF80-1AE0-7875-A07B37D62A32}"/>
              </a:ext>
            </a:extLst>
          </p:cNvPr>
          <p:cNvSpPr txBox="1"/>
          <p:nvPr/>
        </p:nvSpPr>
        <p:spPr>
          <a:xfrm>
            <a:off x="6096000" y="4901519"/>
            <a:ext cx="6096000" cy="923330"/>
          </a:xfrm>
          <a:prstGeom prst="rect">
            <a:avLst/>
          </a:prstGeom>
          <a:noFill/>
        </p:spPr>
        <p:txBody>
          <a:bodyPr wrap="square">
            <a:spAutoFit/>
          </a:bodyPr>
          <a:lstStyle/>
          <a:p>
            <a:r>
              <a:rPr lang="en-US" sz="1800" kern="1200" dirty="0">
                <a:solidFill>
                  <a:schemeClr val="tx1"/>
                </a:solidFill>
                <a:effectLst/>
                <a:latin typeface="+mn-lt"/>
                <a:ea typeface="+mn-ea"/>
                <a:cs typeface="+mn-cs"/>
              </a:rPr>
              <a:t>Lackner, J. M., et al. (2018). "Improvement in Gastrointestinal Symptoms After Cognitive Behavior Therapy for Refractory Irritable Bowel Syndrome." </a:t>
            </a:r>
            <a:r>
              <a:rPr lang="en-US" sz="1800" u="sng" kern="1200" dirty="0">
                <a:solidFill>
                  <a:schemeClr val="tx1"/>
                </a:solidFill>
                <a:effectLst/>
                <a:latin typeface="+mn-lt"/>
                <a:ea typeface="+mn-ea"/>
                <a:cs typeface="+mn-cs"/>
              </a:rPr>
              <a:t>Gastroenterology</a:t>
            </a:r>
            <a:r>
              <a:rPr lang="en-US" sz="1800" kern="1200" dirty="0">
                <a:solidFill>
                  <a:schemeClr val="tx1"/>
                </a:solidFill>
                <a:effectLst/>
                <a:latin typeface="+mn-lt"/>
                <a:ea typeface="+mn-ea"/>
                <a:cs typeface="+mn-cs"/>
              </a:rPr>
              <a:t> </a:t>
            </a:r>
            <a:r>
              <a:rPr lang="en-US" sz="1800" b="1" kern="1200" dirty="0">
                <a:solidFill>
                  <a:schemeClr val="tx1"/>
                </a:solidFill>
                <a:effectLst/>
                <a:latin typeface="+mn-lt"/>
                <a:ea typeface="+mn-ea"/>
                <a:cs typeface="+mn-cs"/>
              </a:rPr>
              <a:t>155</a:t>
            </a:r>
            <a:r>
              <a:rPr lang="en-US" sz="1800" kern="1200" dirty="0">
                <a:solidFill>
                  <a:schemeClr val="tx1"/>
                </a:solidFill>
                <a:effectLst/>
                <a:latin typeface="+mn-lt"/>
                <a:ea typeface="+mn-ea"/>
                <a:cs typeface="+mn-cs"/>
              </a:rPr>
              <a:t>(1): 47-57.</a:t>
            </a:r>
          </a:p>
        </p:txBody>
      </p:sp>
    </p:spTree>
    <p:extLst>
      <p:ext uri="{BB962C8B-B14F-4D97-AF65-F5344CB8AC3E}">
        <p14:creationId xmlns:p14="http://schemas.microsoft.com/office/powerpoint/2010/main" val="35363138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BCEFAB-7F4F-4B1D-B260-2E393623FD36}"/>
              </a:ext>
            </a:extLst>
          </p:cNvPr>
          <p:cNvSpPr>
            <a:spLocks noGrp="1"/>
          </p:cNvSpPr>
          <p:nvPr>
            <p:ph type="title"/>
          </p:nvPr>
        </p:nvSpPr>
        <p:spPr/>
        <p:txBody>
          <a:bodyPr/>
          <a:lstStyle/>
          <a:p>
            <a:r>
              <a:rPr lang="en-US" dirty="0"/>
              <a:t>IBS Remains Underdiagnosed</a:t>
            </a:r>
          </a:p>
        </p:txBody>
      </p:sp>
      <p:sp>
        <p:nvSpPr>
          <p:cNvPr id="2" name="Text Placeholder 1">
            <a:extLst>
              <a:ext uri="{FF2B5EF4-FFF2-40B4-BE49-F238E27FC236}">
                <a16:creationId xmlns:a16="http://schemas.microsoft.com/office/drawing/2014/main" id="{E4366859-C27C-CB46-9055-6A388701D6BE}"/>
              </a:ext>
            </a:extLst>
          </p:cNvPr>
          <p:cNvSpPr>
            <a:spLocks noGrp="1"/>
          </p:cNvSpPr>
          <p:nvPr>
            <p:ph type="body" sz="quarter" idx="14"/>
          </p:nvPr>
        </p:nvSpPr>
        <p:spPr>
          <a:xfrm>
            <a:off x="0" y="6273911"/>
            <a:ext cx="12191999" cy="447609"/>
          </a:xfrm>
        </p:spPr>
        <p:txBody>
          <a:bodyPr/>
          <a:lstStyle/>
          <a:p>
            <a:r>
              <a:rPr lang="en-US" dirty="0"/>
              <a:t>a. American Gastroenterological Association. IBS in America - Survey Summary Findings. 2015. Accessed August 30, 2022. https://www.multivu.com/players/English/7634451-aga-ibs-in-america-survey/docs/survey-findings-pdf-635473172.pdf; b. Sayuk GS, et al. Am J Gastroenterol. 2017;112:892-899.  </a:t>
            </a:r>
          </a:p>
        </p:txBody>
      </p:sp>
      <p:grpSp>
        <p:nvGrpSpPr>
          <p:cNvPr id="5" name="Group 4">
            <a:extLst>
              <a:ext uri="{FF2B5EF4-FFF2-40B4-BE49-F238E27FC236}">
                <a16:creationId xmlns:a16="http://schemas.microsoft.com/office/drawing/2014/main" id="{BCB884D6-CDE4-7E48-A1C2-957A26D91861}"/>
              </a:ext>
            </a:extLst>
          </p:cNvPr>
          <p:cNvGrpSpPr/>
          <p:nvPr/>
        </p:nvGrpSpPr>
        <p:grpSpPr>
          <a:xfrm>
            <a:off x="259389" y="1612311"/>
            <a:ext cx="11673223" cy="4288650"/>
            <a:chOff x="214887" y="1612311"/>
            <a:chExt cx="11673223" cy="4288650"/>
          </a:xfrm>
        </p:grpSpPr>
        <p:sp>
          <p:nvSpPr>
            <p:cNvPr id="6" name="Trapezoid 5">
              <a:extLst>
                <a:ext uri="{FF2B5EF4-FFF2-40B4-BE49-F238E27FC236}">
                  <a16:creationId xmlns:a16="http://schemas.microsoft.com/office/drawing/2014/main" id="{036568DE-B672-5D40-9D3A-499953893A06}"/>
                </a:ext>
              </a:extLst>
            </p:cNvPr>
            <p:cNvSpPr/>
            <p:nvPr/>
          </p:nvSpPr>
          <p:spPr>
            <a:xfrm rot="5400000">
              <a:off x="16087" y="1900114"/>
              <a:ext cx="4288650" cy="3713043"/>
            </a:xfrm>
            <a:prstGeom prst="trapezoid">
              <a:avLst>
                <a:gd name="adj" fmla="val 20023"/>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7" name="Trapezoid 6">
              <a:extLst>
                <a:ext uri="{FF2B5EF4-FFF2-40B4-BE49-F238E27FC236}">
                  <a16:creationId xmlns:a16="http://schemas.microsoft.com/office/drawing/2014/main" id="{73E55584-D4F9-1242-A96C-BD98B19D5A5F}"/>
                </a:ext>
              </a:extLst>
            </p:cNvPr>
            <p:cNvSpPr/>
            <p:nvPr/>
          </p:nvSpPr>
          <p:spPr>
            <a:xfrm rot="5400000">
              <a:off x="3951677" y="1900114"/>
              <a:ext cx="4288648" cy="3713043"/>
            </a:xfrm>
            <a:prstGeom prst="trapezoid">
              <a:avLst>
                <a:gd name="adj" fmla="val 20023"/>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8" name="TextBox 7"/>
            <p:cNvSpPr txBox="1"/>
            <p:nvPr/>
          </p:nvSpPr>
          <p:spPr>
            <a:xfrm>
              <a:off x="526437" y="2567915"/>
              <a:ext cx="3092290" cy="2377440"/>
            </a:xfrm>
            <a:prstGeom prst="rect">
              <a:avLst/>
            </a:prstGeom>
            <a:noFill/>
          </p:spPr>
          <p:txBody>
            <a:bodyPr wrap="square" lIns="0" tIns="0" rIns="0" bIns="0" rtlCol="0" anchor="ctr" anchorCtr="0">
              <a:noAutofit/>
            </a:bodyPr>
            <a:lstStyle/>
            <a:p>
              <a:pPr lvl="0">
                <a:spcAft>
                  <a:spcPts val="600"/>
                </a:spcAft>
                <a:defRPr/>
              </a:pPr>
              <a:r>
                <a:rPr lang="en-US" sz="2400" b="1" dirty="0">
                  <a:solidFill>
                    <a:schemeClr val="tx2"/>
                  </a:solidFill>
                </a:rPr>
                <a:t>Seventh most common diagnosis by primary care physicians</a:t>
              </a:r>
              <a:r>
                <a:rPr lang="en-US" sz="2400" b="1" baseline="30000" dirty="0">
                  <a:solidFill>
                    <a:schemeClr val="tx2"/>
                  </a:solidFill>
                </a:rPr>
                <a:t>[a]</a:t>
              </a:r>
            </a:p>
          </p:txBody>
        </p:sp>
        <p:sp>
          <p:nvSpPr>
            <p:cNvPr id="10" name="TextBox 9"/>
            <p:cNvSpPr txBox="1"/>
            <p:nvPr/>
          </p:nvSpPr>
          <p:spPr>
            <a:xfrm>
              <a:off x="4522462" y="2567915"/>
              <a:ext cx="3209504" cy="2377440"/>
            </a:xfrm>
            <a:prstGeom prst="rect">
              <a:avLst/>
            </a:prstGeom>
            <a:noFill/>
          </p:spPr>
          <p:txBody>
            <a:bodyPr wrap="square" lIns="0" tIns="0" rIns="0" bIns="0" rtlCol="0" anchor="ctr" anchorCtr="0">
              <a:noAutofit/>
            </a:bodyPr>
            <a:lstStyle/>
            <a:p>
              <a:pPr lvl="0">
                <a:spcAft>
                  <a:spcPts val="600"/>
                </a:spcAft>
                <a:defRPr/>
              </a:pPr>
              <a:r>
                <a:rPr lang="en-US" sz="2400" b="1" dirty="0">
                  <a:solidFill>
                    <a:schemeClr val="accent1"/>
                  </a:solidFill>
                </a:rPr>
                <a:t>4 years average time to IBS diagnosis from onset of symptoms</a:t>
              </a:r>
              <a:r>
                <a:rPr lang="en-US" sz="2400" b="1" baseline="30000" dirty="0">
                  <a:solidFill>
                    <a:schemeClr val="accent1"/>
                  </a:solidFill>
                </a:rPr>
                <a:t>[a]</a:t>
              </a:r>
            </a:p>
            <a:p>
              <a:pPr marL="228600" lvl="0" indent="-228600">
                <a:buFont typeface="Arial" panose="020B0604020202020204" pitchFamily="34" charset="0"/>
                <a:buChar char="•"/>
                <a:defRPr/>
              </a:pPr>
              <a:r>
                <a:rPr lang="en-US" sz="2000" dirty="0">
                  <a:solidFill>
                    <a:schemeClr val="accent1"/>
                  </a:solidFill>
                </a:rPr>
                <a:t>67% have symptoms for </a:t>
              </a:r>
              <a:br>
                <a:rPr lang="en-US" sz="2000" dirty="0">
                  <a:solidFill>
                    <a:schemeClr val="accent1"/>
                  </a:solidFill>
                </a:rPr>
              </a:br>
              <a:r>
                <a:rPr lang="en-US" sz="2000" dirty="0">
                  <a:solidFill>
                    <a:schemeClr val="accent1"/>
                  </a:solidFill>
                </a:rPr>
                <a:t>≥ 1 year before seeing a healthcare provider</a:t>
              </a:r>
              <a:r>
                <a:rPr lang="en-US" sz="2000" baseline="30000" dirty="0">
                  <a:solidFill>
                    <a:schemeClr val="accent1"/>
                  </a:solidFill>
                </a:rPr>
                <a:t>[a]</a:t>
              </a:r>
            </a:p>
          </p:txBody>
        </p:sp>
        <p:sp>
          <p:nvSpPr>
            <p:cNvPr id="11" name="Trapezoid 10">
              <a:extLst>
                <a:ext uri="{FF2B5EF4-FFF2-40B4-BE49-F238E27FC236}">
                  <a16:creationId xmlns:a16="http://schemas.microsoft.com/office/drawing/2014/main" id="{036568DE-B672-5D40-9D3A-499953893A06}"/>
                </a:ext>
              </a:extLst>
            </p:cNvPr>
            <p:cNvSpPr/>
            <p:nvPr/>
          </p:nvSpPr>
          <p:spPr>
            <a:xfrm rot="5400000">
              <a:off x="7887266" y="1900114"/>
              <a:ext cx="4288646" cy="3713043"/>
            </a:xfrm>
            <a:prstGeom prst="trapezoid">
              <a:avLst>
                <a:gd name="adj" fmla="val 20023"/>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2" name="TextBox 11"/>
            <p:cNvSpPr txBox="1"/>
            <p:nvPr/>
          </p:nvSpPr>
          <p:spPr>
            <a:xfrm>
              <a:off x="8397613" y="2567915"/>
              <a:ext cx="3092290" cy="2377440"/>
            </a:xfrm>
            <a:prstGeom prst="rect">
              <a:avLst/>
            </a:prstGeom>
            <a:noFill/>
          </p:spPr>
          <p:txBody>
            <a:bodyPr wrap="square" lIns="0" tIns="0" rIns="0" bIns="0" rtlCol="0" anchor="ctr" anchorCtr="0">
              <a:noAutofit/>
            </a:bodyPr>
            <a:lstStyle/>
            <a:p>
              <a:pPr lvl="0">
                <a:spcAft>
                  <a:spcPts val="600"/>
                </a:spcAft>
                <a:defRPr/>
              </a:pPr>
              <a:r>
                <a:rPr lang="en-US" sz="2400" b="1" dirty="0">
                  <a:solidFill>
                    <a:schemeClr val="accent6"/>
                  </a:solidFill>
                </a:rPr>
                <a:t>Up to 75% of patients estimated to remain undiagnosed</a:t>
              </a:r>
              <a:r>
                <a:rPr lang="en-US" sz="2400" b="1" baseline="30000" dirty="0">
                  <a:solidFill>
                    <a:schemeClr val="accent6"/>
                  </a:solidFill>
                </a:rPr>
                <a:t>[b]</a:t>
              </a:r>
            </a:p>
          </p:txBody>
        </p:sp>
        <p:grpSp>
          <p:nvGrpSpPr>
            <p:cNvPr id="13" name="Group 12">
              <a:extLst>
                <a:ext uri="{FF2B5EF4-FFF2-40B4-BE49-F238E27FC236}">
                  <a16:creationId xmlns:a16="http://schemas.microsoft.com/office/drawing/2014/main" id="{39FF7CE5-041D-F041-955C-E64690A3A2AD}"/>
                </a:ext>
              </a:extLst>
            </p:cNvPr>
            <p:cNvGrpSpPr/>
            <p:nvPr/>
          </p:nvGrpSpPr>
          <p:grpSpPr>
            <a:xfrm>
              <a:off x="214887" y="1612312"/>
              <a:ext cx="7960180" cy="4288646"/>
              <a:chOff x="214887" y="1612311"/>
              <a:chExt cx="7960180" cy="3157536"/>
            </a:xfrm>
          </p:grpSpPr>
          <p:sp>
            <p:nvSpPr>
              <p:cNvPr id="14" name="Rectangle 13">
                <a:extLst>
                  <a:ext uri="{FF2B5EF4-FFF2-40B4-BE49-F238E27FC236}">
                    <a16:creationId xmlns:a16="http://schemas.microsoft.com/office/drawing/2014/main" id="{502C16BE-ADD5-B24E-8D61-9466E23B50F9}"/>
                  </a:ext>
                </a:extLst>
              </p:cNvPr>
              <p:cNvSpPr/>
              <p:nvPr/>
            </p:nvSpPr>
            <p:spPr>
              <a:xfrm>
                <a:off x="4148535" y="1612311"/>
                <a:ext cx="90943" cy="31575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 name="Rectangle 14">
                <a:extLst>
                  <a:ext uri="{FF2B5EF4-FFF2-40B4-BE49-F238E27FC236}">
                    <a16:creationId xmlns:a16="http://schemas.microsoft.com/office/drawing/2014/main" id="{6BE78D33-F5B7-A447-99ED-DD024BC3ACD9}"/>
                  </a:ext>
                </a:extLst>
              </p:cNvPr>
              <p:cNvSpPr/>
              <p:nvPr/>
            </p:nvSpPr>
            <p:spPr>
              <a:xfrm>
                <a:off x="8084124" y="1612311"/>
                <a:ext cx="90943" cy="31575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 name="Rectangle 15">
                <a:extLst>
                  <a:ext uri="{FF2B5EF4-FFF2-40B4-BE49-F238E27FC236}">
                    <a16:creationId xmlns:a16="http://schemas.microsoft.com/office/drawing/2014/main" id="{1EB23168-61D9-8B4A-92AB-C0CE10D56F3E}"/>
                  </a:ext>
                </a:extLst>
              </p:cNvPr>
              <p:cNvSpPr/>
              <p:nvPr/>
            </p:nvSpPr>
            <p:spPr>
              <a:xfrm>
                <a:off x="214887" y="1612311"/>
                <a:ext cx="90943" cy="31575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Tree>
    <p:extLst>
      <p:ext uri="{BB962C8B-B14F-4D97-AF65-F5344CB8AC3E}">
        <p14:creationId xmlns:p14="http://schemas.microsoft.com/office/powerpoint/2010/main" val="3546675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AEC2-9F5E-A14C-87AA-824A54526C76}"/>
              </a:ext>
            </a:extLst>
          </p:cNvPr>
          <p:cNvSpPr>
            <a:spLocks noGrp="1"/>
          </p:cNvSpPr>
          <p:nvPr>
            <p:ph type="title"/>
          </p:nvPr>
        </p:nvSpPr>
        <p:spPr>
          <a:xfrm>
            <a:off x="392490" y="254524"/>
            <a:ext cx="10515600" cy="691001"/>
          </a:xfrm>
        </p:spPr>
        <p:txBody>
          <a:bodyPr>
            <a:noAutofit/>
          </a:bodyPr>
          <a:lstStyle/>
          <a:p>
            <a:r>
              <a:rPr lang="en-US" dirty="0"/>
              <a:t>Who are Candidates for CBT (and Who Aren’t)?</a:t>
            </a:r>
            <a:endParaRPr lang="en-US" sz="4400" dirty="0"/>
          </a:p>
        </p:txBody>
      </p:sp>
      <p:sp>
        <p:nvSpPr>
          <p:cNvPr id="5" name="Content Placeholder 4">
            <a:extLst>
              <a:ext uri="{FF2B5EF4-FFF2-40B4-BE49-F238E27FC236}">
                <a16:creationId xmlns:a16="http://schemas.microsoft.com/office/drawing/2014/main" id="{75CA5663-A1F4-244A-BAF2-F192F01315F3}"/>
              </a:ext>
            </a:extLst>
          </p:cNvPr>
          <p:cNvSpPr>
            <a:spLocks noGrp="1"/>
          </p:cNvSpPr>
          <p:nvPr>
            <p:ph sz="half" idx="1"/>
          </p:nvPr>
        </p:nvSpPr>
        <p:spPr>
          <a:xfrm>
            <a:off x="392490" y="1762485"/>
            <a:ext cx="5635153" cy="4238083"/>
          </a:xfrm>
          <a:prstGeom prst="rect">
            <a:avLst/>
          </a:prstGeom>
        </p:spPr>
        <p:txBody>
          <a:bodyPr wrap="square">
            <a:spAutoFit/>
          </a:bodyPr>
          <a:lstStyle/>
          <a:p>
            <a:pPr fontAlgn="t"/>
            <a:r>
              <a:rPr lang="en-US" sz="2400" dirty="0"/>
              <a:t>Moderate to severe IBS symptoms (including pain) that have not responded to medical or diet therapy</a:t>
            </a:r>
          </a:p>
          <a:p>
            <a:pPr fontAlgn="t"/>
            <a:r>
              <a:rPr lang="en-US" sz="2400" dirty="0"/>
              <a:t>Belief that stress/anxiety are driving/exacerbating IBS symptoms</a:t>
            </a:r>
          </a:p>
          <a:p>
            <a:pPr fontAlgn="t"/>
            <a:r>
              <a:rPr lang="en-US" sz="2400" dirty="0"/>
              <a:t>Motivated to try CBT</a:t>
            </a:r>
          </a:p>
          <a:p>
            <a:pPr fontAlgn="t"/>
            <a:r>
              <a:rPr lang="en-US" sz="2400" dirty="0"/>
              <a:t>Belief that they can control (or learn ways to control) IBS symptoms</a:t>
            </a:r>
          </a:p>
        </p:txBody>
      </p:sp>
      <p:sp>
        <p:nvSpPr>
          <p:cNvPr id="6" name="Content Placeholder 5">
            <a:extLst>
              <a:ext uri="{FF2B5EF4-FFF2-40B4-BE49-F238E27FC236}">
                <a16:creationId xmlns:a16="http://schemas.microsoft.com/office/drawing/2014/main" id="{A1F60ACD-18D0-784F-9309-54131A75AF9E}"/>
              </a:ext>
            </a:extLst>
          </p:cNvPr>
          <p:cNvSpPr>
            <a:spLocks noGrp="1"/>
          </p:cNvSpPr>
          <p:nvPr>
            <p:ph sz="half" idx="2"/>
          </p:nvPr>
        </p:nvSpPr>
        <p:spPr>
          <a:xfrm>
            <a:off x="6562164" y="1837834"/>
            <a:ext cx="5352803" cy="4439697"/>
          </a:xfrm>
        </p:spPr>
        <p:txBody>
          <a:bodyPr>
            <a:normAutofit/>
          </a:bodyPr>
          <a:lstStyle/>
          <a:p>
            <a:pPr fontAlgn="t"/>
            <a:r>
              <a:rPr lang="en-US" sz="2400" dirty="0"/>
              <a:t>Unstable medical condition that needs immediate attention</a:t>
            </a:r>
          </a:p>
          <a:p>
            <a:r>
              <a:rPr lang="en-US" sz="2400" dirty="0"/>
              <a:t>Unstable psychiatric comorbidity or current, severe psychiatric symptoms</a:t>
            </a:r>
          </a:p>
          <a:p>
            <a:r>
              <a:rPr lang="en-US" sz="2400" dirty="0"/>
              <a:t>Uninterested and/or refuses to engage in behavioral medicine treatment</a:t>
            </a:r>
          </a:p>
        </p:txBody>
      </p:sp>
      <p:sp>
        <p:nvSpPr>
          <p:cNvPr id="7" name="Text Box 1">
            <a:extLst>
              <a:ext uri="{FF2B5EF4-FFF2-40B4-BE49-F238E27FC236}">
                <a16:creationId xmlns:a16="http://schemas.microsoft.com/office/drawing/2014/main" id="{55090F2F-5C9E-A3A1-0F6A-80A7E8C7C15E}"/>
              </a:ext>
            </a:extLst>
          </p:cNvPr>
          <p:cNvSpPr txBox="1">
            <a:spLocks noChangeArrowheads="1"/>
          </p:cNvSpPr>
          <p:nvPr/>
        </p:nvSpPr>
        <p:spPr bwMode="auto">
          <a:xfrm>
            <a:off x="209798" y="1123604"/>
            <a:ext cx="5282436" cy="412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b="1" i="0" u="none" strike="noStrike" kern="1200" cap="none" spc="0" normalizeH="0" baseline="0" noProof="0" dirty="0">
                <a:ln>
                  <a:noFill/>
                </a:ln>
                <a:solidFill>
                  <a:srgbClr val="000000"/>
                </a:solidFill>
                <a:effectLst/>
                <a:uLnTx/>
                <a:uFillTx/>
                <a:latin typeface="Arial" panose="020B0604020202020204" pitchFamily="34" charset="0"/>
                <a:ea typeface="+mn-ea"/>
              </a:rPr>
              <a:t>Good Candidate for CBT </a:t>
            </a:r>
          </a:p>
        </p:txBody>
      </p:sp>
      <p:sp>
        <p:nvSpPr>
          <p:cNvPr id="8" name="Text Box 1">
            <a:extLst>
              <a:ext uri="{FF2B5EF4-FFF2-40B4-BE49-F238E27FC236}">
                <a16:creationId xmlns:a16="http://schemas.microsoft.com/office/drawing/2014/main" id="{BF9A99FE-26E3-A533-CB96-9651A0B66718}"/>
              </a:ext>
            </a:extLst>
          </p:cNvPr>
          <p:cNvSpPr txBox="1">
            <a:spLocks noChangeArrowheads="1"/>
          </p:cNvSpPr>
          <p:nvPr/>
        </p:nvSpPr>
        <p:spPr bwMode="auto">
          <a:xfrm>
            <a:off x="6052279" y="1151530"/>
            <a:ext cx="5282436" cy="412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b="1" i="0" u="none" strike="noStrike" kern="1200" cap="none" spc="0" normalizeH="0" baseline="0" noProof="0" dirty="0">
                <a:ln>
                  <a:noFill/>
                </a:ln>
                <a:solidFill>
                  <a:srgbClr val="000000"/>
                </a:solidFill>
                <a:effectLst/>
                <a:uLnTx/>
                <a:uFillTx/>
                <a:latin typeface="Arial" panose="020B0604020202020204" pitchFamily="34" charset="0"/>
                <a:ea typeface="+mn-ea"/>
              </a:rPr>
              <a:t>Poor Candidate for CBT </a:t>
            </a:r>
          </a:p>
        </p:txBody>
      </p:sp>
      <p:sp>
        <p:nvSpPr>
          <p:cNvPr id="9" name="Text Placeholder 13">
            <a:extLst>
              <a:ext uri="{FF2B5EF4-FFF2-40B4-BE49-F238E27FC236}">
                <a16:creationId xmlns:a16="http://schemas.microsoft.com/office/drawing/2014/main" id="{9E325CE2-AFD3-616D-A86D-145E995D41BB}"/>
              </a:ext>
            </a:extLst>
          </p:cNvPr>
          <p:cNvSpPr txBox="1">
            <a:spLocks/>
          </p:cNvSpPr>
          <p:nvPr/>
        </p:nvSpPr>
        <p:spPr>
          <a:xfrm>
            <a:off x="0" y="6412577"/>
            <a:ext cx="12191999" cy="278332"/>
          </a:xfrm>
          <a:prstGeom prst="rect">
            <a:avLst/>
          </a:prstGeom>
        </p:spPr>
        <p:txBody>
          <a:bodyPr wrap="square" lIns="288000" tIns="0" rIns="360000" bIns="3600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t>https://www.mirecc.va.gov/VISN16/docs/ibs-referral-toolkit.pdf</a:t>
            </a:r>
          </a:p>
        </p:txBody>
      </p:sp>
    </p:spTree>
    <p:extLst>
      <p:ext uri="{BB962C8B-B14F-4D97-AF65-F5344CB8AC3E}">
        <p14:creationId xmlns:p14="http://schemas.microsoft.com/office/powerpoint/2010/main" val="3197511530"/>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CBT Digital Products for IBS Patients</a:t>
            </a:r>
          </a:p>
        </p:txBody>
      </p:sp>
      <p:sp>
        <p:nvSpPr>
          <p:cNvPr id="4" name="Text Placeholder 3">
            <a:extLst>
              <a:ext uri="{FF2B5EF4-FFF2-40B4-BE49-F238E27FC236}">
                <a16:creationId xmlns:a16="http://schemas.microsoft.com/office/drawing/2014/main" id="{8840A859-A1BB-E747-8DEE-48D42A7D16A7}"/>
              </a:ext>
            </a:extLst>
          </p:cNvPr>
          <p:cNvSpPr>
            <a:spLocks noGrp="1"/>
          </p:cNvSpPr>
          <p:nvPr>
            <p:ph type="body" sz="quarter" idx="14"/>
          </p:nvPr>
        </p:nvSpPr>
        <p:spPr>
          <a:xfrm>
            <a:off x="0" y="6262301"/>
            <a:ext cx="12191999" cy="416831"/>
          </a:xfrm>
        </p:spPr>
        <p:txBody>
          <a:bodyPr/>
          <a:lstStyle/>
          <a:p>
            <a:pPr>
              <a:spcAft>
                <a:spcPts val="0"/>
              </a:spcAft>
            </a:pPr>
            <a:r>
              <a:rPr lang="en-US" sz="1000" dirty="0"/>
              <a:t>TAU, treatment as usual; IBS-SSS, Irritable Bowel Syndrome Symptoms Severe score; PHQ-9, Patient Health Questionnaire-9; QoL, quality of life.</a:t>
            </a:r>
          </a:p>
          <a:p>
            <a:pPr>
              <a:spcAft>
                <a:spcPts val="0"/>
              </a:spcAft>
            </a:pPr>
            <a:r>
              <a:rPr lang="en-US" sz="1000" dirty="0" err="1"/>
              <a:t>Zaleh</a:t>
            </a:r>
            <a:r>
              <a:rPr lang="en-US" sz="1000" dirty="0"/>
              <a:t> ZM, et al. Am J Gastroenterol. 2023;11:1-3. Published online March 20, 2023.</a:t>
            </a:r>
          </a:p>
        </p:txBody>
      </p:sp>
      <p:sp>
        <p:nvSpPr>
          <p:cNvPr id="8" name="Rectangle 7"/>
          <p:cNvSpPr/>
          <p:nvPr/>
        </p:nvSpPr>
        <p:spPr>
          <a:xfrm>
            <a:off x="6366302" y="1249818"/>
            <a:ext cx="5199621" cy="4904740"/>
          </a:xfrm>
          <a:prstGeom prst="rect">
            <a:avLst/>
          </a:prstGeom>
          <a:solidFill>
            <a:srgbClr val="FFF3E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188720" rIns="182880" rtlCol="0" anchor="t" anchorCtr="0"/>
          <a:lstStyle/>
          <a:p>
            <a:pPr marL="256032" marR="0" lvl="0" indent="-256032" algn="l" defTabSz="457200" rtl="0" eaLnBrk="1" fontAlgn="auto" latinLnBrk="0" hangingPunct="1">
              <a:lnSpc>
                <a:spcPct val="100000"/>
              </a:lnSpc>
              <a:spcBef>
                <a:spcPts val="0"/>
              </a:spcBef>
              <a:spcAft>
                <a:spcPts val="600"/>
              </a:spcAft>
              <a:buClr>
                <a:srgbClr val="FD8831"/>
              </a:buClr>
              <a:buSzTx/>
              <a:buFont typeface="Wingdings" panose="05000000000000000000" pitchFamily="2" charset="2"/>
              <a:buChar char="§"/>
              <a:tabLst/>
              <a:defRPr/>
            </a:pPr>
            <a:r>
              <a:rPr lang="en-US" sz="2000" dirty="0">
                <a:solidFill>
                  <a:srgbClr val="47484F">
                    <a:lumMod val="75000"/>
                  </a:srgbClr>
                </a:solidFill>
                <a:latin typeface="Arial"/>
              </a:rPr>
              <a:t>CBT: 6 nodules over 6 weeks</a:t>
            </a:r>
          </a:p>
          <a:p>
            <a:pPr marL="256032" marR="0" lvl="0" indent="-256032" algn="l" defTabSz="457200" rtl="0" eaLnBrk="1" fontAlgn="auto" latinLnBrk="0" hangingPunct="1">
              <a:lnSpc>
                <a:spcPct val="100000"/>
              </a:lnSpc>
              <a:spcBef>
                <a:spcPts val="0"/>
              </a:spcBef>
              <a:spcAft>
                <a:spcPts val="600"/>
              </a:spcAft>
              <a:buClr>
                <a:srgbClr val="FD8831"/>
              </a:buClr>
              <a:buSzTx/>
              <a:buFont typeface="Wingdings" panose="05000000000000000000" pitchFamily="2" charset="2"/>
              <a:buChar char="§"/>
              <a:tabLst/>
              <a:defRPr/>
            </a:pPr>
            <a:r>
              <a:rPr kumimoji="0" lang="en-US" sz="2000" b="0" i="0" u="none" strike="noStrike" kern="1200" cap="none" spc="0" normalizeH="0" noProof="0" dirty="0">
                <a:ln>
                  <a:noFill/>
                </a:ln>
                <a:solidFill>
                  <a:srgbClr val="47484F">
                    <a:lumMod val="75000"/>
                  </a:srgbClr>
                </a:solidFill>
                <a:effectLst/>
                <a:uLnTx/>
                <a:uFillTx/>
                <a:latin typeface="Arial"/>
              </a:rPr>
              <a:t>FDA approved: No</a:t>
            </a:r>
            <a:endParaRPr kumimoji="0" lang="en-US" sz="2000" b="0" i="0" u="none" strike="noStrike" kern="1200" cap="none" spc="0" normalizeH="0" baseline="0" noProof="0" dirty="0">
              <a:ln>
                <a:noFill/>
              </a:ln>
              <a:solidFill>
                <a:srgbClr val="47484F">
                  <a:lumMod val="75000"/>
                </a:srgbClr>
              </a:solidFill>
              <a:effectLst/>
              <a:uLnTx/>
              <a:uFillTx/>
              <a:latin typeface="Arial"/>
            </a:endParaRPr>
          </a:p>
          <a:p>
            <a:pPr marL="256032" marR="0" lvl="0" indent="-256032" algn="l" defTabSz="457200" rtl="0" eaLnBrk="1" fontAlgn="auto" latinLnBrk="0" hangingPunct="1">
              <a:lnSpc>
                <a:spcPct val="100000"/>
              </a:lnSpc>
              <a:spcBef>
                <a:spcPts val="0"/>
              </a:spcBef>
              <a:spcAft>
                <a:spcPts val="600"/>
              </a:spcAft>
              <a:buClr>
                <a:srgbClr val="FD8831"/>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7484F">
                    <a:lumMod val="75000"/>
                  </a:srgbClr>
                </a:solidFill>
                <a:effectLst/>
                <a:uLnTx/>
                <a:uFillTx/>
                <a:latin typeface="Arial"/>
              </a:rPr>
              <a:t>Randomized crossover trial</a:t>
            </a:r>
            <a:endParaRPr kumimoji="0" lang="en-US" sz="2000" b="0" i="0" u="none" strike="noStrike" kern="1200" cap="none" spc="0" normalizeH="0" baseline="30000" noProof="0" dirty="0">
              <a:ln>
                <a:noFill/>
              </a:ln>
              <a:solidFill>
                <a:srgbClr val="47484F">
                  <a:lumMod val="75000"/>
                </a:srgbClr>
              </a:solidFill>
              <a:effectLst/>
              <a:uLnTx/>
              <a:uFillTx/>
              <a:latin typeface="Arial"/>
            </a:endParaRPr>
          </a:p>
          <a:p>
            <a:pPr marL="713232" lvl="1" indent="-256032">
              <a:spcAft>
                <a:spcPts val="600"/>
              </a:spcAft>
              <a:buClr>
                <a:srgbClr val="FD8831"/>
              </a:buClr>
              <a:buFont typeface="Wingdings" panose="05000000000000000000" pitchFamily="2" charset="2"/>
              <a:buChar char="§"/>
              <a:defRPr/>
            </a:pPr>
            <a:r>
              <a:rPr lang="en-US" sz="2000" dirty="0">
                <a:solidFill>
                  <a:srgbClr val="47484F">
                    <a:lumMod val="75000"/>
                  </a:srgbClr>
                </a:solidFill>
                <a:latin typeface="Arial"/>
              </a:rPr>
              <a:t>Significant improvement in IBS QoL, GI symptom rating scale-IBS, fear of food questionnaire, visceral sensitivity index, depression anxiety stress scale, PHQ-9</a:t>
            </a:r>
            <a:endParaRPr kumimoji="0" lang="en-US" sz="2000" b="0" i="0" u="none" strike="noStrike" kern="1200" cap="none" spc="0" normalizeH="0" baseline="0" noProof="0" dirty="0">
              <a:ln>
                <a:noFill/>
              </a:ln>
              <a:solidFill>
                <a:srgbClr val="47484F">
                  <a:lumMod val="75000"/>
                </a:srgbClr>
              </a:solidFill>
              <a:effectLst/>
              <a:uLnTx/>
              <a:uFillTx/>
              <a:latin typeface="Arial"/>
            </a:endParaRPr>
          </a:p>
          <a:p>
            <a:pPr marL="256032" marR="0" lvl="0" indent="-256032" algn="l" defTabSz="457200" rtl="0" eaLnBrk="1" fontAlgn="auto" latinLnBrk="0" hangingPunct="1">
              <a:lnSpc>
                <a:spcPct val="100000"/>
              </a:lnSpc>
              <a:spcBef>
                <a:spcPts val="0"/>
              </a:spcBef>
              <a:spcAft>
                <a:spcPts val="600"/>
              </a:spcAft>
              <a:buClr>
                <a:srgbClr val="FD8831"/>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7484F">
                    <a:lumMod val="75000"/>
                  </a:srgbClr>
                </a:solidFill>
                <a:effectLst/>
                <a:uLnTx/>
                <a:uFillTx/>
                <a:latin typeface="Arial"/>
                <a:ea typeface="+mn-ea"/>
                <a:cs typeface="+mn-cs"/>
              </a:rPr>
              <a:t>Cost: 19.49/</a:t>
            </a:r>
            <a:r>
              <a:rPr kumimoji="0" lang="en-US" sz="2000" b="0" i="0" u="none" strike="noStrike" kern="1200" cap="none" spc="0" normalizeH="0" baseline="0" noProof="0" dirty="0" err="1">
                <a:ln>
                  <a:noFill/>
                </a:ln>
                <a:solidFill>
                  <a:srgbClr val="47484F">
                    <a:lumMod val="75000"/>
                  </a:srgbClr>
                </a:solidFill>
                <a:effectLst/>
                <a:uLnTx/>
                <a:uFillTx/>
                <a:latin typeface="Arial"/>
                <a:ea typeface="+mn-ea"/>
                <a:cs typeface="+mn-cs"/>
              </a:rPr>
              <a:t>mo</a:t>
            </a:r>
            <a:r>
              <a:rPr kumimoji="0" lang="en-US" sz="2000" b="0" i="0" u="none" strike="noStrike" kern="1200" cap="none" spc="0" normalizeH="0" baseline="0" noProof="0" dirty="0">
                <a:ln>
                  <a:noFill/>
                </a:ln>
                <a:solidFill>
                  <a:srgbClr val="47484F">
                    <a:lumMod val="75000"/>
                  </a:srgbClr>
                </a:solidFill>
                <a:effectLst/>
                <a:uLnTx/>
                <a:uFillTx/>
                <a:latin typeface="Arial"/>
                <a:ea typeface="+mn-ea"/>
                <a:cs typeface="+mn-cs"/>
              </a:rPr>
              <a:t> or $154.99/</a:t>
            </a:r>
            <a:r>
              <a:rPr kumimoji="0" lang="en-US" sz="2000" b="0" i="0" u="none" strike="noStrike" kern="1200" cap="none" spc="0" normalizeH="0" baseline="0" noProof="0" dirty="0" err="1">
                <a:ln>
                  <a:noFill/>
                </a:ln>
                <a:solidFill>
                  <a:srgbClr val="47484F">
                    <a:lumMod val="75000"/>
                  </a:srgbClr>
                </a:solidFill>
                <a:effectLst/>
                <a:uLnTx/>
                <a:uFillTx/>
                <a:latin typeface="Arial"/>
                <a:ea typeface="+mn-ea"/>
                <a:cs typeface="+mn-cs"/>
              </a:rPr>
              <a:t>yr</a:t>
            </a:r>
            <a:endParaRPr kumimoji="0" lang="en-US" sz="2000" b="0" i="0" u="none" strike="noStrike" kern="1200" cap="none" spc="0" normalizeH="0" baseline="0" noProof="0" dirty="0">
              <a:ln>
                <a:noFill/>
              </a:ln>
              <a:solidFill>
                <a:srgbClr val="47484F">
                  <a:lumMod val="75000"/>
                </a:srgbClr>
              </a:solidFill>
              <a:effectLst/>
              <a:uLnTx/>
              <a:uFillTx/>
              <a:latin typeface="Arial"/>
              <a:ea typeface="+mn-ea"/>
              <a:cs typeface="+mn-cs"/>
            </a:endParaRPr>
          </a:p>
        </p:txBody>
      </p:sp>
      <p:sp>
        <p:nvSpPr>
          <p:cNvPr id="3" name="Rectangle 2"/>
          <p:cNvSpPr/>
          <p:nvPr/>
        </p:nvSpPr>
        <p:spPr>
          <a:xfrm>
            <a:off x="719668" y="1249819"/>
            <a:ext cx="5136957" cy="4904740"/>
          </a:xfrm>
          <a:prstGeom prst="rect">
            <a:avLst/>
          </a:prstGeom>
          <a:solidFill>
            <a:srgbClr val="E8ECE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188720" rIns="182880" rtlCol="0" anchor="t" anchorCtr="0"/>
          <a:lstStyle/>
          <a:p>
            <a:pPr marL="256032" marR="0" lvl="0" indent="-256032" algn="l" defTabSz="457200" rtl="0" eaLnBrk="1" fontAlgn="auto" latinLnBrk="0" hangingPunct="1">
              <a:lnSpc>
                <a:spcPct val="100000"/>
              </a:lnSpc>
              <a:spcBef>
                <a:spcPts val="0"/>
              </a:spcBef>
              <a:spcAft>
                <a:spcPts val="600"/>
              </a:spcAft>
              <a:buClr>
                <a:srgbClr val="0F3853"/>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7484F">
                    <a:lumMod val="75000"/>
                  </a:srgbClr>
                </a:solidFill>
                <a:effectLst/>
                <a:uLnTx/>
                <a:uFillTx/>
              </a:rPr>
              <a:t>CBT:</a:t>
            </a:r>
            <a:r>
              <a:rPr kumimoji="0" lang="en-US" sz="2000" b="0" i="0" u="none" strike="noStrike" kern="1200" cap="none" spc="0" normalizeH="0" noProof="0" dirty="0">
                <a:ln>
                  <a:noFill/>
                </a:ln>
                <a:solidFill>
                  <a:srgbClr val="47484F">
                    <a:lumMod val="75000"/>
                  </a:srgbClr>
                </a:solidFill>
                <a:effectLst/>
                <a:uLnTx/>
                <a:uFillTx/>
              </a:rPr>
              <a:t> </a:t>
            </a:r>
            <a:r>
              <a:rPr lang="en-US" sz="2000" dirty="0">
                <a:solidFill>
                  <a:srgbClr val="47484F">
                    <a:lumMod val="75000"/>
                  </a:srgbClr>
                </a:solidFill>
              </a:rPr>
              <a:t>10 sessions over 12 weeks</a:t>
            </a:r>
          </a:p>
          <a:p>
            <a:pPr marL="256032" marR="0" lvl="0" indent="-256032" algn="l" defTabSz="457200" rtl="0" eaLnBrk="1" fontAlgn="auto" latinLnBrk="0" hangingPunct="1">
              <a:lnSpc>
                <a:spcPct val="100000"/>
              </a:lnSpc>
              <a:spcBef>
                <a:spcPts val="0"/>
              </a:spcBef>
              <a:spcAft>
                <a:spcPts val="600"/>
              </a:spcAft>
              <a:buClr>
                <a:srgbClr val="0F3853"/>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7484F">
                    <a:lumMod val="75000"/>
                  </a:srgbClr>
                </a:solidFill>
                <a:effectLst/>
                <a:uLnTx/>
                <a:uFillTx/>
              </a:rPr>
              <a:t>FDA approved: Yes</a:t>
            </a:r>
          </a:p>
          <a:p>
            <a:pPr marL="256032" indent="-256032">
              <a:spcAft>
                <a:spcPts val="600"/>
              </a:spcAft>
              <a:buClr>
                <a:srgbClr val="0F3853"/>
              </a:buClr>
              <a:buFont typeface="Wingdings" panose="05000000000000000000" pitchFamily="2" charset="2"/>
              <a:buChar char="§"/>
              <a:defRPr/>
            </a:pPr>
            <a:r>
              <a:rPr kumimoji="0" lang="en-US" sz="2000" b="0" i="0" u="none" strike="noStrike" kern="1200" cap="none" spc="0" normalizeH="0" baseline="0" noProof="0" dirty="0">
                <a:ln>
                  <a:noFill/>
                </a:ln>
                <a:solidFill>
                  <a:srgbClr val="47484F">
                    <a:lumMod val="75000"/>
                  </a:srgbClr>
                </a:solidFill>
                <a:effectLst/>
                <a:uLnTx/>
                <a:uFillTx/>
              </a:rPr>
              <a:t>Based on a RCT comparing efficacy of CBT </a:t>
            </a:r>
            <a:r>
              <a:rPr lang="en-US" sz="2000" dirty="0">
                <a:solidFill>
                  <a:srgbClr val="47484F">
                    <a:lumMod val="75000"/>
                  </a:srgbClr>
                </a:solidFill>
              </a:rPr>
              <a:t>(phone-based, web-based CBT) </a:t>
            </a:r>
            <a:r>
              <a:rPr kumimoji="0" lang="en-US" sz="2000" b="0" i="0" u="none" strike="noStrike" kern="1200" cap="none" spc="0" normalizeH="0" baseline="0" noProof="0" dirty="0">
                <a:ln>
                  <a:noFill/>
                </a:ln>
                <a:solidFill>
                  <a:srgbClr val="47484F">
                    <a:lumMod val="75000"/>
                  </a:srgbClr>
                </a:solidFill>
                <a:effectLst/>
                <a:uLnTx/>
                <a:uFillTx/>
              </a:rPr>
              <a:t>to</a:t>
            </a:r>
            <a:r>
              <a:rPr kumimoji="0" lang="en-US" sz="2000" b="0" i="0" u="none" strike="noStrike" kern="1200" cap="none" spc="0" normalizeH="0" noProof="0" dirty="0">
                <a:ln>
                  <a:noFill/>
                </a:ln>
                <a:solidFill>
                  <a:srgbClr val="47484F">
                    <a:lumMod val="75000"/>
                  </a:srgbClr>
                </a:solidFill>
                <a:effectLst/>
                <a:uLnTx/>
                <a:uFillTx/>
              </a:rPr>
              <a:t> TAU</a:t>
            </a:r>
          </a:p>
          <a:p>
            <a:pPr marL="713232" lvl="1" indent="-256032">
              <a:spcAft>
                <a:spcPts val="600"/>
              </a:spcAft>
              <a:buClr>
                <a:srgbClr val="0F3853"/>
              </a:buClr>
              <a:buFont typeface="Wingdings" panose="05000000000000000000" pitchFamily="2" charset="2"/>
              <a:buChar char="§"/>
              <a:defRPr/>
            </a:pPr>
            <a:r>
              <a:rPr lang="en-US" sz="2000" dirty="0">
                <a:solidFill>
                  <a:srgbClr val="47484F">
                    <a:lumMod val="75000"/>
                  </a:srgbClr>
                </a:solidFill>
              </a:rPr>
              <a:t>Significant improvement in IBS-SSS, WSAS vs TAU alone in both CBT groups</a:t>
            </a:r>
            <a:endParaRPr kumimoji="0" lang="en-US" sz="2000" b="0" i="0" u="none" strike="noStrike" kern="1200" cap="none" spc="0" normalizeH="0" noProof="0" dirty="0">
              <a:ln>
                <a:noFill/>
              </a:ln>
              <a:solidFill>
                <a:srgbClr val="47484F">
                  <a:lumMod val="75000"/>
                </a:srgbClr>
              </a:solidFill>
              <a:effectLst/>
              <a:uLnTx/>
              <a:uFillTx/>
            </a:endParaRPr>
          </a:p>
          <a:p>
            <a:pPr marL="256032" marR="0" lvl="0" indent="-256032" algn="l" defTabSz="457200" rtl="0" eaLnBrk="1" fontAlgn="auto" latinLnBrk="0" hangingPunct="1">
              <a:lnSpc>
                <a:spcPct val="100000"/>
              </a:lnSpc>
              <a:spcBef>
                <a:spcPts val="0"/>
              </a:spcBef>
              <a:spcAft>
                <a:spcPts val="600"/>
              </a:spcAft>
              <a:buClr>
                <a:srgbClr val="0F3853"/>
              </a:buClr>
              <a:buSzTx/>
              <a:buFont typeface="Wingdings" panose="05000000000000000000" pitchFamily="2" charset="2"/>
              <a:buChar char="§"/>
              <a:tabLst/>
              <a:defRPr/>
            </a:pPr>
            <a:r>
              <a:rPr lang="en-US" sz="2000" dirty="0">
                <a:solidFill>
                  <a:srgbClr val="47484F">
                    <a:lumMod val="75000"/>
                  </a:srgbClr>
                </a:solidFill>
              </a:rPr>
              <a:t>Prescription; max out-of-pocket</a:t>
            </a:r>
            <a:r>
              <a:rPr lang="en-US" sz="2000" baseline="30000" dirty="0">
                <a:solidFill>
                  <a:srgbClr val="47484F">
                    <a:lumMod val="75000"/>
                  </a:srgbClr>
                </a:solidFill>
              </a:rPr>
              <a:t> </a:t>
            </a:r>
            <a:r>
              <a:rPr lang="en-US" sz="2000" dirty="0">
                <a:solidFill>
                  <a:srgbClr val="47484F">
                    <a:lumMod val="75000"/>
                  </a:srgbClr>
                </a:solidFill>
              </a:rPr>
              <a:t>= $90</a:t>
            </a:r>
          </a:p>
        </p:txBody>
      </p:sp>
      <p:sp>
        <p:nvSpPr>
          <p:cNvPr id="10" name="Rectangle 9"/>
          <p:cNvSpPr/>
          <p:nvPr/>
        </p:nvSpPr>
        <p:spPr>
          <a:xfrm>
            <a:off x="6366302" y="1249818"/>
            <a:ext cx="5199622" cy="10184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8288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Zemedy</a:t>
            </a:r>
            <a:r>
              <a:rPr kumimoji="0" lang="en-US" sz="2400" b="1" i="0" u="none" strike="noStrike" kern="1200" cap="none" spc="0" normalizeH="0" noProof="0" dirty="0">
                <a:ln>
                  <a:noFill/>
                </a:ln>
                <a:solidFill>
                  <a:prstClr val="white"/>
                </a:solidFill>
                <a:effectLst/>
                <a:uLnTx/>
                <a:uFillTx/>
                <a:latin typeface="Arial"/>
                <a:ea typeface="+mn-ea"/>
                <a:cs typeface="+mn-cs"/>
              </a:rPr>
              <a:t> (Bold Health)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p:cNvSpPr/>
          <p:nvPr/>
        </p:nvSpPr>
        <p:spPr>
          <a:xfrm>
            <a:off x="756733" y="1249818"/>
            <a:ext cx="5136957" cy="10184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182880" bIns="91440" rtlCol="0" anchor="ctr" anchorCtr="1"/>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Mahana</a:t>
            </a:r>
            <a:r>
              <a:rPr kumimoji="0" lang="en-US" sz="2400" b="1" i="0" u="none" strike="noStrike" kern="1200" cap="none" spc="0" normalizeH="0" noProof="0" dirty="0">
                <a:ln>
                  <a:noFill/>
                </a:ln>
                <a:solidFill>
                  <a:prstClr val="white"/>
                </a:solidFill>
                <a:effectLst/>
                <a:uLnTx/>
                <a:uFillTx/>
                <a:latin typeface="Arial"/>
                <a:ea typeface="+mn-ea"/>
                <a:cs typeface="+mn-cs"/>
              </a:rPr>
              <a:t> IBS (</a:t>
            </a:r>
            <a:r>
              <a:rPr kumimoji="0" lang="en-US" sz="2400" b="1" i="0" u="none" strike="noStrike" kern="1200" cap="none" spc="0" normalizeH="0" noProof="0" dirty="0" err="1">
                <a:ln>
                  <a:noFill/>
                </a:ln>
                <a:solidFill>
                  <a:prstClr val="white"/>
                </a:solidFill>
                <a:effectLst/>
                <a:uLnTx/>
                <a:uFillTx/>
                <a:latin typeface="Arial"/>
                <a:ea typeface="+mn-ea"/>
                <a:cs typeface="+mn-cs"/>
              </a:rPr>
              <a:t>Mahana</a:t>
            </a:r>
            <a:r>
              <a:rPr kumimoji="0" lang="en-US" sz="2400" b="1" i="0" u="none" strike="noStrike" kern="1200" cap="none" spc="0" normalizeH="0" noProof="0" dirty="0">
                <a:ln>
                  <a:noFill/>
                </a:ln>
                <a:solidFill>
                  <a:prstClr val="white"/>
                </a:solidFill>
                <a:effectLst/>
                <a:uLnTx/>
                <a:uFillTx/>
                <a:latin typeface="Arial"/>
                <a:ea typeface="+mn-ea"/>
                <a:cs typeface="+mn-cs"/>
              </a:rPr>
              <a:t> Therapeutics)</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6064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46" y="239431"/>
            <a:ext cx="11371729" cy="709913"/>
          </a:xfrm>
        </p:spPr>
        <p:txBody>
          <a:bodyPr>
            <a:noAutofit/>
          </a:bodyPr>
          <a:lstStyle/>
          <a:p>
            <a:r>
              <a:rPr lang="en-US" dirty="0"/>
              <a:t>Where are Some Good Places to Find Therapists?</a:t>
            </a:r>
          </a:p>
        </p:txBody>
      </p:sp>
      <p:graphicFrame>
        <p:nvGraphicFramePr>
          <p:cNvPr id="4" name="Table 3">
            <a:extLst>
              <a:ext uri="{FF2B5EF4-FFF2-40B4-BE49-F238E27FC236}">
                <a16:creationId xmlns:a16="http://schemas.microsoft.com/office/drawing/2014/main" id="{FFDF2956-F4AC-D041-959B-ACDF26BEDD1B}"/>
              </a:ext>
            </a:extLst>
          </p:cNvPr>
          <p:cNvGraphicFramePr>
            <a:graphicFrameLocks noGrp="1"/>
          </p:cNvGraphicFramePr>
          <p:nvPr/>
        </p:nvGraphicFramePr>
        <p:xfrm>
          <a:off x="933450" y="1549080"/>
          <a:ext cx="10725150" cy="5069489"/>
        </p:xfrm>
        <a:graphic>
          <a:graphicData uri="http://schemas.openxmlformats.org/drawingml/2006/table">
            <a:tbl>
              <a:tblPr firstRow="1" bandRow="1">
                <a:tableStyleId>{69012ECD-51FC-41F1-AA8D-1B2483CD663E}</a:tableStyleId>
              </a:tblPr>
              <a:tblGrid>
                <a:gridCol w="4353375">
                  <a:extLst>
                    <a:ext uri="{9D8B030D-6E8A-4147-A177-3AD203B41FA5}">
                      <a16:colId xmlns:a16="http://schemas.microsoft.com/office/drawing/2014/main" val="1989659754"/>
                    </a:ext>
                  </a:extLst>
                </a:gridCol>
                <a:gridCol w="6371775">
                  <a:extLst>
                    <a:ext uri="{9D8B030D-6E8A-4147-A177-3AD203B41FA5}">
                      <a16:colId xmlns:a16="http://schemas.microsoft.com/office/drawing/2014/main" val="1530659262"/>
                    </a:ext>
                  </a:extLst>
                </a:gridCol>
              </a:tblGrid>
              <a:tr h="523747">
                <a:tc>
                  <a:txBody>
                    <a:bodyPr/>
                    <a:lstStyle/>
                    <a:p>
                      <a:pPr algn="ctr"/>
                      <a:r>
                        <a:rPr lang="en-US" sz="2400" dirty="0">
                          <a:solidFill>
                            <a:schemeClr val="bg1"/>
                          </a:solidFill>
                        </a:rPr>
                        <a:t>Resource</a:t>
                      </a:r>
                    </a:p>
                  </a:txBody>
                  <a:tcPr marL="68580" marR="68580" marT="34291" marB="34291">
                    <a:solidFill>
                      <a:srgbClr val="003767"/>
                    </a:solidFill>
                  </a:tcPr>
                </a:tc>
                <a:tc>
                  <a:txBody>
                    <a:bodyPr/>
                    <a:lstStyle/>
                    <a:p>
                      <a:pPr algn="ctr"/>
                      <a:r>
                        <a:rPr lang="en-US" sz="2400" dirty="0">
                          <a:solidFill>
                            <a:schemeClr val="bg1"/>
                          </a:solidFill>
                        </a:rPr>
                        <a:t>Website</a:t>
                      </a:r>
                    </a:p>
                  </a:txBody>
                  <a:tcPr marL="68580" marR="68580" marT="34291" marB="34291">
                    <a:solidFill>
                      <a:srgbClr val="003767"/>
                    </a:solidFill>
                  </a:tcPr>
                </a:tc>
                <a:extLst>
                  <a:ext uri="{0D108BD9-81ED-4DB2-BD59-A6C34878D82A}">
                    <a16:rowId xmlns:a16="http://schemas.microsoft.com/office/drawing/2014/main" val="1033656764"/>
                  </a:ext>
                </a:extLst>
              </a:tr>
              <a:tr h="523747">
                <a:tc>
                  <a:txBody>
                    <a:bodyPr/>
                    <a:lstStyle/>
                    <a:p>
                      <a:r>
                        <a:rPr lang="en-US" sz="2100" dirty="0">
                          <a:solidFill>
                            <a:schemeClr val="tx2"/>
                          </a:solidFill>
                        </a:rPr>
                        <a:t>Rome </a:t>
                      </a:r>
                      <a:r>
                        <a:rPr lang="en-US" sz="2100" dirty="0" err="1">
                          <a:solidFill>
                            <a:schemeClr val="tx2"/>
                          </a:solidFill>
                        </a:rPr>
                        <a:t>GastroPsych</a:t>
                      </a:r>
                      <a:endParaRPr lang="en-US" sz="2100" dirty="0">
                        <a:solidFill>
                          <a:schemeClr val="tx2"/>
                        </a:solidFill>
                      </a:endParaRPr>
                    </a:p>
                  </a:txBody>
                  <a:tcPr marL="68580" marR="68580" marT="34291" marB="34291"/>
                </a:tc>
                <a:tc>
                  <a:txBody>
                    <a:bodyPr/>
                    <a:lstStyle/>
                    <a:p>
                      <a:r>
                        <a:rPr lang="en-US" sz="2100" dirty="0">
                          <a:solidFill>
                            <a:schemeClr val="tx2"/>
                          </a:solidFill>
                        </a:rPr>
                        <a:t>https://romegipsych.org</a:t>
                      </a:r>
                    </a:p>
                  </a:txBody>
                  <a:tcPr marL="68580" marR="68580" marT="34291" marB="34291"/>
                </a:tc>
                <a:extLst>
                  <a:ext uri="{0D108BD9-81ED-4DB2-BD59-A6C34878D82A}">
                    <a16:rowId xmlns:a16="http://schemas.microsoft.com/office/drawing/2014/main" val="899273297"/>
                  </a:ext>
                </a:extLst>
              </a:tr>
              <a:tr h="800100">
                <a:tc>
                  <a:txBody>
                    <a:bodyPr/>
                    <a:lstStyle/>
                    <a:p>
                      <a:r>
                        <a:rPr lang="en-US" sz="2100" dirty="0">
                          <a:solidFill>
                            <a:schemeClr val="tx2"/>
                          </a:solidFill>
                        </a:rPr>
                        <a:t>Psychology Today Therapist Finder</a:t>
                      </a:r>
                    </a:p>
                  </a:txBody>
                  <a:tcPr marL="68580" marR="68580" marT="34291" marB="34291"/>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schemeClr val="tx2"/>
                          </a:solidFill>
                        </a:rPr>
                        <a:t>https://www.psychologytoday.com/us/therapists</a:t>
                      </a:r>
                    </a:p>
                  </a:txBody>
                  <a:tcPr marL="68580" marR="68580" marT="34291" marB="34291"/>
                </a:tc>
                <a:extLst>
                  <a:ext uri="{0D108BD9-81ED-4DB2-BD59-A6C34878D82A}">
                    <a16:rowId xmlns:a16="http://schemas.microsoft.com/office/drawing/2014/main" val="1763817418"/>
                  </a:ext>
                </a:extLst>
              </a:tr>
              <a:tr h="800100">
                <a:tc>
                  <a:txBody>
                    <a:bodyPr/>
                    <a:lstStyle/>
                    <a:p>
                      <a:r>
                        <a:rPr lang="en-US" sz="2100" dirty="0">
                          <a:solidFill>
                            <a:schemeClr val="tx2"/>
                          </a:solidFill>
                        </a:rPr>
                        <a:t>American Psychological Association</a:t>
                      </a:r>
                    </a:p>
                  </a:txBody>
                  <a:tcPr marL="68580" marR="68580" marT="34291" marB="34291"/>
                </a:tc>
                <a:tc>
                  <a:txBody>
                    <a:bodyPr/>
                    <a:lstStyle/>
                    <a:p>
                      <a:r>
                        <a:rPr lang="en-US" sz="2100" dirty="0">
                          <a:solidFill>
                            <a:schemeClr val="tx2"/>
                          </a:solidFill>
                        </a:rPr>
                        <a:t>https://locator.apa.org</a:t>
                      </a:r>
                    </a:p>
                    <a:p>
                      <a:endParaRPr lang="en-US" sz="2100" dirty="0">
                        <a:solidFill>
                          <a:schemeClr val="tx2"/>
                        </a:solidFill>
                      </a:endParaRPr>
                    </a:p>
                  </a:txBody>
                  <a:tcPr marL="68580" marR="68580" marT="34291" marB="34291"/>
                </a:tc>
                <a:extLst>
                  <a:ext uri="{0D108BD9-81ED-4DB2-BD59-A6C34878D82A}">
                    <a16:rowId xmlns:a16="http://schemas.microsoft.com/office/drawing/2014/main" val="1761719049"/>
                  </a:ext>
                </a:extLst>
              </a:tr>
              <a:tr h="817907">
                <a:tc>
                  <a:txBody>
                    <a:bodyPr/>
                    <a:lstStyle/>
                    <a:p>
                      <a:r>
                        <a:rPr lang="en-US" sz="2100" dirty="0">
                          <a:solidFill>
                            <a:schemeClr val="tx2"/>
                          </a:solidFill>
                        </a:rPr>
                        <a:t>National Register of Health Service Psychologists</a:t>
                      </a:r>
                    </a:p>
                  </a:txBody>
                  <a:tcPr marL="68580" marR="68580" marT="34291" marB="34291"/>
                </a:tc>
                <a:tc>
                  <a:txBody>
                    <a:bodyPr/>
                    <a:lstStyle/>
                    <a:p>
                      <a:r>
                        <a:rPr lang="en-US" sz="2100" dirty="0">
                          <a:solidFill>
                            <a:schemeClr val="tx2"/>
                          </a:solidFill>
                        </a:rPr>
                        <a:t>https://www.findapsychologist.org</a:t>
                      </a:r>
                    </a:p>
                  </a:txBody>
                  <a:tcPr marL="68580" marR="68580" marT="34291" marB="34291"/>
                </a:tc>
                <a:extLst>
                  <a:ext uri="{0D108BD9-81ED-4DB2-BD59-A6C34878D82A}">
                    <a16:rowId xmlns:a16="http://schemas.microsoft.com/office/drawing/2014/main" val="49273042"/>
                  </a:ext>
                </a:extLst>
              </a:tr>
              <a:tr h="803788">
                <a:tc>
                  <a:txBody>
                    <a:bodyPr/>
                    <a:lstStyle/>
                    <a:p>
                      <a:r>
                        <a:rPr lang="en-US" sz="2100" dirty="0">
                          <a:solidFill>
                            <a:schemeClr val="tx2"/>
                          </a:solidFill>
                        </a:rPr>
                        <a:t>Association for Behavioral &amp; Cognitive Therapies</a:t>
                      </a:r>
                    </a:p>
                  </a:txBody>
                  <a:tcPr marL="68580" marR="68580" marT="34291" marB="34291"/>
                </a:tc>
                <a:tc>
                  <a:txBody>
                    <a:bodyPr/>
                    <a:lstStyle/>
                    <a:p>
                      <a:r>
                        <a:rPr lang="en-US" sz="2100" dirty="0">
                          <a:solidFill>
                            <a:schemeClr val="tx2"/>
                          </a:solidFill>
                        </a:rPr>
                        <a:t>http://www.findcbt.org</a:t>
                      </a:r>
                    </a:p>
                  </a:txBody>
                  <a:tcPr marL="68580" marR="68580" marT="34291" marB="34291"/>
                </a:tc>
                <a:extLst>
                  <a:ext uri="{0D108BD9-81ED-4DB2-BD59-A6C34878D82A}">
                    <a16:rowId xmlns:a16="http://schemas.microsoft.com/office/drawing/2014/main" val="2111929578"/>
                  </a:ext>
                </a:extLst>
              </a:tr>
              <a:tr h="800100">
                <a:tc>
                  <a:txBody>
                    <a:bodyPr/>
                    <a:lstStyle/>
                    <a:p>
                      <a:r>
                        <a:rPr lang="en-US" sz="2100" dirty="0">
                          <a:solidFill>
                            <a:schemeClr val="tx2"/>
                          </a:solidFill>
                        </a:rPr>
                        <a:t>National Eating Disorders Association</a:t>
                      </a:r>
                    </a:p>
                  </a:txBody>
                  <a:tcPr marL="68580" marR="68580" marT="34291" marB="34291"/>
                </a:tc>
                <a:tc>
                  <a:txBody>
                    <a:bodyPr/>
                    <a:lstStyle/>
                    <a:p>
                      <a:r>
                        <a:rPr lang="en-US" sz="2100" dirty="0">
                          <a:solidFill>
                            <a:schemeClr val="tx2"/>
                          </a:solidFill>
                        </a:rPr>
                        <a:t>https://map.nationaleatingdisorders.org</a:t>
                      </a:r>
                    </a:p>
                  </a:txBody>
                  <a:tcPr marL="68580" marR="68580" marT="34291" marB="34291"/>
                </a:tc>
                <a:extLst>
                  <a:ext uri="{0D108BD9-81ED-4DB2-BD59-A6C34878D82A}">
                    <a16:rowId xmlns:a16="http://schemas.microsoft.com/office/drawing/2014/main" val="1118796956"/>
                  </a:ext>
                </a:extLst>
              </a:tr>
            </a:tbl>
          </a:graphicData>
        </a:graphic>
      </p:graphicFrame>
    </p:spTree>
    <p:extLst>
      <p:ext uri="{BB962C8B-B14F-4D97-AF65-F5344CB8AC3E}">
        <p14:creationId xmlns:p14="http://schemas.microsoft.com/office/powerpoint/2010/main" val="3628542742"/>
      </p:ext>
    </p:extLst>
  </p:cSld>
  <p:clrMapOvr>
    <a:masterClrMapping/>
  </p:clrMapOvr>
  <mc:AlternateContent xmlns:mc="http://schemas.openxmlformats.org/markup-compatibility/2006" xmlns:p14="http://schemas.microsoft.com/office/powerpoint/2010/main">
    <mc:Choice Requires="p14">
      <p:transition spd="med" p14:dur="700" advTm="103702">
        <p:fade/>
      </p:transition>
    </mc:Choice>
    <mc:Fallback xmlns="">
      <p:transition spd="med" advTm="103702">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Interprofessional Care in IBS</a:t>
            </a:r>
            <a:br>
              <a:rPr lang="en-US"/>
            </a:br>
            <a:r>
              <a:rPr lang="en-US" i="1"/>
              <a:t>Consulting With a Dietitian and Mental Health Professional</a:t>
            </a:r>
          </a:p>
        </p:txBody>
      </p:sp>
      <p:sp>
        <p:nvSpPr>
          <p:cNvPr id="7" name="Text Placeholder 6">
            <a:extLst>
              <a:ext uri="{FF2B5EF4-FFF2-40B4-BE49-F238E27FC236}">
                <a16:creationId xmlns:a16="http://schemas.microsoft.com/office/drawing/2014/main" id="{AE9C9274-04B3-40D0-8099-A050443B2EFE}"/>
              </a:ext>
            </a:extLst>
          </p:cNvPr>
          <p:cNvSpPr>
            <a:spLocks noGrp="1"/>
          </p:cNvSpPr>
          <p:nvPr>
            <p:ph type="body" sz="quarter" idx="14"/>
          </p:nvPr>
        </p:nvSpPr>
        <p:spPr>
          <a:xfrm>
            <a:off x="0" y="6443188"/>
            <a:ext cx="12191999" cy="278332"/>
          </a:xfrm>
        </p:spPr>
        <p:txBody>
          <a:bodyPr/>
          <a:lstStyle/>
          <a:p>
            <a:r>
              <a:rPr lang="en-US"/>
              <a:t>Source: AGA. </a:t>
            </a:r>
            <a:r>
              <a:rPr lang="en-US">
                <a:hlinkClick r:id="rId4"/>
              </a:rPr>
              <a:t>https://patient.gastro.org/irritable-bowel-syndrome-ibs/</a:t>
            </a:r>
            <a:r>
              <a:rPr lang="en-US"/>
              <a:t>. Accessed on 8/31/2022.</a:t>
            </a:r>
          </a:p>
        </p:txBody>
      </p:sp>
      <p:sp>
        <p:nvSpPr>
          <p:cNvPr id="36" name="Freeform 35"/>
          <p:cNvSpPr/>
          <p:nvPr/>
        </p:nvSpPr>
        <p:spPr>
          <a:xfrm>
            <a:off x="-1661160" y="6839144"/>
            <a:ext cx="25521" cy="18857"/>
          </a:xfrm>
          <a:custGeom>
            <a:avLst/>
            <a:gdLst>
              <a:gd name="connsiteX0" fmla="*/ 0 w 25521"/>
              <a:gd name="connsiteY0" fmla="*/ 0 h 18857"/>
              <a:gd name="connsiteX1" fmla="*/ 25521 w 25521"/>
              <a:gd name="connsiteY1" fmla="*/ 18857 h 18857"/>
              <a:gd name="connsiteX2" fmla="*/ 0 w 25521"/>
              <a:gd name="connsiteY2" fmla="*/ 18857 h 18857"/>
              <a:gd name="connsiteX3" fmla="*/ 0 w 25521"/>
              <a:gd name="connsiteY3" fmla="*/ 0 h 18857"/>
            </a:gdLst>
            <a:ahLst/>
            <a:cxnLst>
              <a:cxn ang="0">
                <a:pos x="connsiteX0" y="connsiteY0"/>
              </a:cxn>
              <a:cxn ang="0">
                <a:pos x="connsiteX1" y="connsiteY1"/>
              </a:cxn>
              <a:cxn ang="0">
                <a:pos x="connsiteX2" y="connsiteY2"/>
              </a:cxn>
              <a:cxn ang="0">
                <a:pos x="connsiteX3" y="connsiteY3"/>
              </a:cxn>
            </a:cxnLst>
            <a:rect l="l" t="t" r="r" b="b"/>
            <a:pathLst>
              <a:path w="25521" h="18857">
                <a:moveTo>
                  <a:pt x="0" y="0"/>
                </a:moveTo>
                <a:lnTo>
                  <a:pt x="25521" y="18857"/>
                </a:lnTo>
                <a:lnTo>
                  <a:pt x="0" y="18857"/>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pic>
        <p:nvPicPr>
          <p:cNvPr id="5" name="Picture 4" descr="Diagram, venn diagram&#10;&#10;Description automatically generated">
            <a:extLst>
              <a:ext uri="{FF2B5EF4-FFF2-40B4-BE49-F238E27FC236}">
                <a16:creationId xmlns:a16="http://schemas.microsoft.com/office/drawing/2014/main" id="{5B2EFB56-B8BE-7937-D6FD-255362443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8973" y="1266764"/>
            <a:ext cx="5874052" cy="5219968"/>
          </a:xfrm>
          <a:prstGeom prst="rect">
            <a:avLst/>
          </a:prstGeom>
        </p:spPr>
      </p:pic>
    </p:spTree>
    <p:extLst>
      <p:ext uri="{BB962C8B-B14F-4D97-AF65-F5344CB8AC3E}">
        <p14:creationId xmlns:p14="http://schemas.microsoft.com/office/powerpoint/2010/main" val="1691593205"/>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26D5-FC95-4E4C-9220-7B1C4A9BBAD4}"/>
              </a:ext>
            </a:extLst>
          </p:cNvPr>
          <p:cNvSpPr>
            <a:spLocks noGrp="1"/>
          </p:cNvSpPr>
          <p:nvPr>
            <p:ph type="title"/>
          </p:nvPr>
        </p:nvSpPr>
        <p:spPr>
          <a:xfrm>
            <a:off x="294806" y="64350"/>
            <a:ext cx="11897194" cy="584775"/>
          </a:xfrm>
        </p:spPr>
        <p:txBody>
          <a:bodyPr>
            <a:noAutofit/>
          </a:bodyPr>
          <a:lstStyle/>
          <a:p>
            <a:r>
              <a:rPr lang="en-US" sz="3200" dirty="0"/>
              <a:t>Standard GI vs Multidisciplinary Treatment for DGBIs (MANTRA): Open-label, Single-center RCT</a:t>
            </a:r>
          </a:p>
        </p:txBody>
      </p:sp>
      <p:sp>
        <p:nvSpPr>
          <p:cNvPr id="6" name="TextBox 5">
            <a:extLst>
              <a:ext uri="{FF2B5EF4-FFF2-40B4-BE49-F238E27FC236}">
                <a16:creationId xmlns:a16="http://schemas.microsoft.com/office/drawing/2014/main" id="{71164783-0AB8-C548-B751-57CE7BCBC021}"/>
              </a:ext>
            </a:extLst>
          </p:cNvPr>
          <p:cNvSpPr txBox="1"/>
          <p:nvPr/>
        </p:nvSpPr>
        <p:spPr>
          <a:xfrm>
            <a:off x="22086" y="5921312"/>
            <a:ext cx="597231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ITT: intention to treat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IBS-SSS responder: 50-point reduction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 IBS-SSS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from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Content Placeholder 3">
            <a:extLst>
              <a:ext uri="{FF2B5EF4-FFF2-40B4-BE49-F238E27FC236}">
                <a16:creationId xmlns:a16="http://schemas.microsoft.com/office/drawing/2014/main" id="{87B98C6B-3EC6-9A45-BE77-84D9E26A3C44}"/>
              </a:ext>
            </a:extLst>
          </p:cNvPr>
          <p:cNvGraphicFramePr>
            <a:graphicFrameLocks/>
          </p:cNvGraphicFramePr>
          <p:nvPr/>
        </p:nvGraphicFramePr>
        <p:xfrm>
          <a:off x="2836611" y="1571248"/>
          <a:ext cx="5183051" cy="463762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5415B65-0D26-1E4B-AA16-EC94A19373F4}"/>
              </a:ext>
            </a:extLst>
          </p:cNvPr>
          <p:cNvSpPr txBox="1"/>
          <p:nvPr/>
        </p:nvSpPr>
        <p:spPr>
          <a:xfrm>
            <a:off x="4945471" y="2488174"/>
            <a:ext cx="9653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*p=0.044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AA41B30-031A-BE41-8BE8-34B238654F65}"/>
              </a:ext>
            </a:extLst>
          </p:cNvPr>
          <p:cNvSpPr txBox="1"/>
          <p:nvPr/>
        </p:nvSpPr>
        <p:spPr>
          <a:xfrm>
            <a:off x="7437886" y="3012899"/>
            <a:ext cx="9653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*p=0.017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0059F0-1BEA-1648-9907-9B034C85EFCB}"/>
              </a:ext>
            </a:extLst>
          </p:cNvPr>
          <p:cNvSpPr txBox="1"/>
          <p:nvPr/>
        </p:nvSpPr>
        <p:spPr>
          <a:xfrm>
            <a:off x="6952032" y="6383123"/>
            <a:ext cx="5239969"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rPr>
              <a:t>Basnayake C et al. Lancet Gastroenterol Hepatol. 2020</a:t>
            </a:r>
            <a:r>
              <a:rPr lang="en-US" sz="1467" dirty="0">
                <a:solidFill>
                  <a:prstClr val="black"/>
                </a:solidFill>
                <a:latin typeface="Calibri" panose="020F0502020204030204"/>
              </a:rPr>
              <a:t>;5:890-899.</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37545EB-EAD1-F8A2-39BA-4D4E13189306}"/>
              </a:ext>
            </a:extLst>
          </p:cNvPr>
          <p:cNvSpPr txBox="1"/>
          <p:nvPr/>
        </p:nvSpPr>
        <p:spPr>
          <a:xfrm rot="16200000">
            <a:off x="2183465" y="3606438"/>
            <a:ext cx="9085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percent</a:t>
            </a:r>
          </a:p>
        </p:txBody>
      </p:sp>
    </p:spTree>
    <p:extLst>
      <p:ext uri="{BB962C8B-B14F-4D97-AF65-F5344CB8AC3E}">
        <p14:creationId xmlns:p14="http://schemas.microsoft.com/office/powerpoint/2010/main" val="223093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634-19FD-B647-B71D-37AD5AA7389F}"/>
              </a:ext>
            </a:extLst>
          </p:cNvPr>
          <p:cNvSpPr>
            <a:spLocks noGrp="1"/>
          </p:cNvSpPr>
          <p:nvPr>
            <p:ph type="title"/>
          </p:nvPr>
        </p:nvSpPr>
        <p:spPr/>
        <p:txBody>
          <a:bodyPr>
            <a:normAutofit/>
          </a:bodyPr>
          <a:lstStyle/>
          <a:p>
            <a:r>
              <a:rPr lang="en-US" sz="4400" dirty="0"/>
              <a:t>Conclusions</a:t>
            </a:r>
            <a:endParaRPr lang="en-US" sz="4400" i="1" dirty="0"/>
          </a:p>
        </p:txBody>
      </p:sp>
      <p:sp>
        <p:nvSpPr>
          <p:cNvPr id="5" name="Text Placeholder 4"/>
          <p:cNvSpPr>
            <a:spLocks noGrp="1"/>
          </p:cNvSpPr>
          <p:nvPr>
            <p:ph type="body" sz="quarter" idx="14"/>
          </p:nvPr>
        </p:nvSpPr>
        <p:spPr/>
        <p:txBody>
          <a:bodyPr/>
          <a:lstStyle/>
          <a:p>
            <a:endParaRPr lang="en-US"/>
          </a:p>
        </p:txBody>
      </p:sp>
      <p:sp>
        <p:nvSpPr>
          <p:cNvPr id="4" name="Content Placeholder 2">
            <a:extLst>
              <a:ext uri="{FF2B5EF4-FFF2-40B4-BE49-F238E27FC236}">
                <a16:creationId xmlns:a16="http://schemas.microsoft.com/office/drawing/2014/main" id="{A9D7E239-B183-4A9C-BF25-19A2C93820FE}"/>
              </a:ext>
            </a:extLst>
          </p:cNvPr>
          <p:cNvSpPr txBox="1">
            <a:spLocks/>
          </p:cNvSpPr>
          <p:nvPr/>
        </p:nvSpPr>
        <p:spPr>
          <a:xfrm>
            <a:off x="464023" y="1274618"/>
            <a:ext cx="11354937" cy="5065222"/>
          </a:xfrm>
          <a:prstGeom prst="rect">
            <a:avLst/>
          </a:prstGeom>
        </p:spPr>
        <p:txBody>
          <a:bodyPr lIns="91440" tIns="45720" rIns="91440" bIns="45720" anchor="t" anchorCtr="0">
            <a:normAutofit fontScale="92500" lnSpcReduction="10000"/>
          </a:bodyPr>
          <a:lst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lvl="1" indent="-283845">
              <a:lnSpc>
                <a:spcPct val="110000"/>
              </a:lnSpc>
              <a:spcBef>
                <a:spcPts val="600"/>
              </a:spcBef>
            </a:pPr>
            <a:r>
              <a:rPr lang="en-US" sz="2800" dirty="0">
                <a:solidFill>
                  <a:schemeClr val="tx1">
                    <a:lumMod val="75000"/>
                  </a:schemeClr>
                </a:solidFill>
              </a:rPr>
              <a:t>IBS is a chronic disorder if gut-brain interaction with no known cure</a:t>
            </a:r>
          </a:p>
          <a:p>
            <a:pPr marL="643550" lvl="2" indent="-283845">
              <a:lnSpc>
                <a:spcPct val="110000"/>
              </a:lnSpc>
              <a:spcBef>
                <a:spcPts val="600"/>
              </a:spcBef>
            </a:pPr>
            <a:r>
              <a:rPr lang="en-US" sz="2600" dirty="0">
                <a:solidFill>
                  <a:schemeClr val="tx1">
                    <a:lumMod val="75000"/>
                  </a:schemeClr>
                </a:solidFill>
              </a:rPr>
              <a:t>Syndrome of symptoms with diverse etiologies</a:t>
            </a:r>
          </a:p>
          <a:p>
            <a:pPr marL="463550" lvl="1" indent="-283845">
              <a:lnSpc>
                <a:spcPct val="110000"/>
              </a:lnSpc>
              <a:spcBef>
                <a:spcPts val="600"/>
              </a:spcBef>
            </a:pPr>
            <a:r>
              <a:rPr lang="en-US" sz="2800" dirty="0">
                <a:solidFill>
                  <a:schemeClr val="tx1">
                    <a:lumMod val="75000"/>
                  </a:schemeClr>
                </a:solidFill>
              </a:rPr>
              <a:t>Diagnose using a positive diagnostic strategy incorporating the Rome criteria, thorough history and physical exam, limited testing</a:t>
            </a:r>
          </a:p>
          <a:p>
            <a:pPr marL="463550" lvl="1" indent="-283845">
              <a:lnSpc>
                <a:spcPct val="110000"/>
              </a:lnSpc>
              <a:spcBef>
                <a:spcPts val="600"/>
              </a:spcBef>
            </a:pPr>
            <a:r>
              <a:rPr lang="en-US" sz="2800" dirty="0">
                <a:solidFill>
                  <a:schemeClr val="tx1">
                    <a:lumMod val="75000"/>
                  </a:schemeClr>
                </a:solidFill>
              </a:rPr>
              <a:t>Treatments for IBS include diet and lifestyle modifications, OTC and prescription medications, psychological therapy</a:t>
            </a:r>
          </a:p>
          <a:p>
            <a:pPr marL="746125" lvl="2" indent="-282575">
              <a:lnSpc>
                <a:spcPct val="110000"/>
              </a:lnSpc>
              <a:spcBef>
                <a:spcPts val="600"/>
              </a:spcBef>
            </a:pPr>
            <a:r>
              <a:rPr lang="en-US" sz="2400" dirty="0">
                <a:solidFill>
                  <a:schemeClr val="tx1">
                    <a:lumMod val="75000"/>
                  </a:schemeClr>
                </a:solidFill>
              </a:rPr>
              <a:t>Important to set realistic expectations with the patient</a:t>
            </a:r>
          </a:p>
          <a:p>
            <a:pPr marL="746125" lvl="2" indent="-282575">
              <a:lnSpc>
                <a:spcPct val="110000"/>
              </a:lnSpc>
              <a:spcBef>
                <a:spcPts val="600"/>
              </a:spcBef>
            </a:pPr>
            <a:r>
              <a:rPr lang="en-US" sz="2400" dirty="0">
                <a:solidFill>
                  <a:schemeClr val="tx1">
                    <a:lumMod val="75000"/>
                  </a:schemeClr>
                </a:solidFill>
              </a:rPr>
              <a:t>Best treated with an interdisciplinary approach</a:t>
            </a:r>
          </a:p>
          <a:p>
            <a:pPr marL="746125" lvl="2" indent="-282575">
              <a:lnSpc>
                <a:spcPct val="110000"/>
              </a:lnSpc>
              <a:spcBef>
                <a:spcPts val="600"/>
              </a:spcBef>
            </a:pPr>
            <a:r>
              <a:rPr lang="en-US" sz="2400" dirty="0">
                <a:solidFill>
                  <a:schemeClr val="tx1">
                    <a:lumMod val="75000"/>
                  </a:schemeClr>
                </a:solidFill>
              </a:rPr>
              <a:t>Employ shared decision-making</a:t>
            </a:r>
          </a:p>
          <a:p>
            <a:pPr marL="746125" lvl="2" indent="-282575">
              <a:lnSpc>
                <a:spcPct val="110000"/>
              </a:lnSpc>
              <a:spcBef>
                <a:spcPts val="600"/>
              </a:spcBef>
            </a:pPr>
            <a:r>
              <a:rPr lang="en-US" sz="2400" dirty="0">
                <a:solidFill>
                  <a:schemeClr val="tx1">
                    <a:lumMod val="75000"/>
                  </a:schemeClr>
                </a:solidFill>
              </a:rPr>
              <a:t>Referral to specialist for severe and/or refractory symptoms</a:t>
            </a:r>
          </a:p>
          <a:p>
            <a:pPr marL="463550" lvl="1" indent="-283845">
              <a:lnSpc>
                <a:spcPct val="100000"/>
              </a:lnSpc>
              <a:spcBef>
                <a:spcPts val="600"/>
              </a:spcBef>
            </a:pPr>
            <a:endParaRPr lang="en-US" sz="2400" dirty="0">
              <a:solidFill>
                <a:schemeClr val="tx1">
                  <a:lumMod val="75000"/>
                </a:schemeClr>
              </a:solidFill>
            </a:endParaRPr>
          </a:p>
        </p:txBody>
      </p:sp>
    </p:spTree>
    <p:extLst>
      <p:ext uri="{BB962C8B-B14F-4D97-AF65-F5344CB8AC3E}">
        <p14:creationId xmlns:p14="http://schemas.microsoft.com/office/powerpoint/2010/main" val="204711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17EC481-3E0B-455C-A18F-ADB07050C073}"/>
              </a:ext>
            </a:extLst>
          </p:cNvPr>
          <p:cNvSpPr>
            <a:spLocks noGrp="1"/>
          </p:cNvSpPr>
          <p:nvPr>
            <p:ph type="title"/>
          </p:nvPr>
        </p:nvSpPr>
        <p:spPr/>
        <p:txBody>
          <a:bodyPr/>
          <a:lstStyle/>
          <a:p>
            <a:r>
              <a:rPr lang="en-US" altLang="en-US" dirty="0"/>
              <a:t>Pathophysiology of IBS Is Complex</a:t>
            </a:r>
          </a:p>
        </p:txBody>
      </p:sp>
      <p:sp>
        <p:nvSpPr>
          <p:cNvPr id="3" name="Text Placeholder 2"/>
          <p:cNvSpPr>
            <a:spLocks noGrp="1"/>
          </p:cNvSpPr>
          <p:nvPr>
            <p:ph type="body" sz="quarter" idx="14"/>
          </p:nvPr>
        </p:nvSpPr>
        <p:spPr>
          <a:xfrm>
            <a:off x="0" y="6273911"/>
            <a:ext cx="12191999" cy="447609"/>
          </a:xfrm>
        </p:spPr>
        <p:txBody>
          <a:bodyPr/>
          <a:lstStyle/>
          <a:p>
            <a:br>
              <a:rPr lang="en-US" dirty="0"/>
            </a:br>
            <a:r>
              <a:rPr lang="en-US" dirty="0"/>
              <a:t>Spiller R, et al. Nat Rev Gastroenterol Hepatol. 2016;13:613-621.</a:t>
            </a:r>
          </a:p>
        </p:txBody>
      </p:sp>
      <p:sp>
        <p:nvSpPr>
          <p:cNvPr id="7198" name="TextBox 7197">
            <a:extLst>
              <a:ext uri="{FF2B5EF4-FFF2-40B4-BE49-F238E27FC236}">
                <a16:creationId xmlns:a16="http://schemas.microsoft.com/office/drawing/2014/main" id="{0CB02FCC-43C5-47F7-99E2-D15AEE4904B8}"/>
              </a:ext>
            </a:extLst>
          </p:cNvPr>
          <p:cNvSpPr txBox="1"/>
          <p:nvPr/>
        </p:nvSpPr>
        <p:spPr>
          <a:xfrm rot="15719139">
            <a:off x="6107857" y="5919594"/>
            <a:ext cx="1357041"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Proxima Nova Rg"/>
                <a:ea typeface="+mn-ea"/>
                <a:cs typeface="+mn-cs"/>
              </a:rPr>
              <a:t>©Medscape, LLC</a:t>
            </a:r>
          </a:p>
        </p:txBody>
      </p:sp>
      <p:grpSp>
        <p:nvGrpSpPr>
          <p:cNvPr id="7206" name="Group 7205">
            <a:extLst>
              <a:ext uri="{FF2B5EF4-FFF2-40B4-BE49-F238E27FC236}">
                <a16:creationId xmlns:a16="http://schemas.microsoft.com/office/drawing/2014/main" id="{15DE8668-1D57-45BC-85EF-18D32AA17D2D}"/>
              </a:ext>
            </a:extLst>
          </p:cNvPr>
          <p:cNvGrpSpPr/>
          <p:nvPr/>
        </p:nvGrpSpPr>
        <p:grpSpPr>
          <a:xfrm>
            <a:off x="716233" y="1495868"/>
            <a:ext cx="10759534" cy="5035560"/>
            <a:chOff x="712801" y="1495868"/>
            <a:chExt cx="10759534" cy="5035560"/>
          </a:xfrm>
        </p:grpSpPr>
        <p:pic>
          <p:nvPicPr>
            <p:cNvPr id="6" name="Picture 5">
              <a:extLst>
                <a:ext uri="{FF2B5EF4-FFF2-40B4-BE49-F238E27FC236}">
                  <a16:creationId xmlns:a16="http://schemas.microsoft.com/office/drawing/2014/main" id="{16626217-34A1-47F8-B63D-A980D8816E4F}"/>
                </a:ext>
              </a:extLst>
            </p:cNvPr>
            <p:cNvPicPr>
              <a:picLocks noChangeAspect="1"/>
            </p:cNvPicPr>
            <p:nvPr/>
          </p:nvPicPr>
          <p:blipFill rotWithShape="1">
            <a:blip r:embed="rId3"/>
            <a:srcRect b="46647"/>
            <a:stretch/>
          </p:blipFill>
          <p:spPr>
            <a:xfrm>
              <a:off x="2963918" y="1495868"/>
              <a:ext cx="5668104" cy="4947320"/>
            </a:xfrm>
            <a:prstGeom prst="rect">
              <a:avLst/>
            </a:prstGeom>
          </p:spPr>
        </p:pic>
        <p:sp>
          <p:nvSpPr>
            <p:cNvPr id="5" name="TextBox 4">
              <a:extLst>
                <a:ext uri="{FF2B5EF4-FFF2-40B4-BE49-F238E27FC236}">
                  <a16:creationId xmlns:a16="http://schemas.microsoft.com/office/drawing/2014/main" id="{65BFFEFA-4C9A-401B-AB6F-CC0075F96697}"/>
                </a:ext>
              </a:extLst>
            </p:cNvPr>
            <p:cNvSpPr txBox="1"/>
            <p:nvPr/>
          </p:nvSpPr>
          <p:spPr>
            <a:xfrm>
              <a:off x="712801" y="1799853"/>
              <a:ext cx="2431722" cy="784830"/>
            </a:xfrm>
            <a:prstGeom prst="rect">
              <a:avLst/>
            </a:prstGeom>
            <a:noFill/>
          </p:spPr>
          <p:txBody>
            <a:bodyPr wrap="square" rtlCol="0">
              <a:spAutoFit/>
            </a:bodyPr>
            <a:lstStyle/>
            <a:p>
              <a:pPr marL="0" marR="0" lvl="0" indent="0" algn="l" defTabSz="457200" rtl="0" eaLnBrk="1" fontAlgn="auto" latinLnBrk="0" hangingPunct="1">
                <a:lnSpc>
                  <a:spcPts val="16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F3853"/>
                  </a:solidFill>
                  <a:effectLst/>
                  <a:uLnTx/>
                  <a:uFillTx/>
                  <a:latin typeface="Proxima Nova Rg"/>
                  <a:ea typeface="+mn-ea"/>
                  <a:cs typeface="+mn-cs"/>
                </a:rPr>
                <a:t>Psychological stressors</a:t>
              </a:r>
            </a:p>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Anxiety</a:t>
              </a:r>
            </a:p>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Depression</a:t>
              </a:r>
            </a:p>
          </p:txBody>
        </p:sp>
        <p:sp>
          <p:nvSpPr>
            <p:cNvPr id="10" name="TextBox 9">
              <a:extLst>
                <a:ext uri="{FF2B5EF4-FFF2-40B4-BE49-F238E27FC236}">
                  <a16:creationId xmlns:a16="http://schemas.microsoft.com/office/drawing/2014/main" id="{9F9B2DFF-8CBA-408D-A01C-E5326008D628}"/>
                </a:ext>
              </a:extLst>
            </p:cNvPr>
            <p:cNvSpPr txBox="1"/>
            <p:nvPr/>
          </p:nvSpPr>
          <p:spPr>
            <a:xfrm>
              <a:off x="8973972" y="1799853"/>
              <a:ext cx="2254052" cy="306494"/>
            </a:xfrm>
            <a:prstGeom prst="rect">
              <a:avLst/>
            </a:prstGeom>
            <a:noFill/>
          </p:spPr>
          <p:txBody>
            <a:bodyPr wrap="square" rtlCol="0">
              <a:spAutoFit/>
            </a:bodyPr>
            <a:lstStyle/>
            <a:p>
              <a:pPr marL="0" marR="0" lvl="0" indent="0" algn="r" defTabSz="4572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3853"/>
                  </a:solidFill>
                  <a:effectLst/>
                  <a:uLnTx/>
                  <a:uFillTx/>
                  <a:latin typeface="Proxima Nova Rg"/>
                  <a:ea typeface="+mn-ea"/>
                  <a:cs typeface="+mn-cs"/>
                </a:rPr>
                <a:t>Restricted diet</a:t>
              </a:r>
            </a:p>
          </p:txBody>
        </p:sp>
        <p:sp>
          <p:nvSpPr>
            <p:cNvPr id="11" name="TextBox 10">
              <a:extLst>
                <a:ext uri="{FF2B5EF4-FFF2-40B4-BE49-F238E27FC236}">
                  <a16:creationId xmlns:a16="http://schemas.microsoft.com/office/drawing/2014/main" id="{3EC948DD-90F9-4A5A-8959-5794E6F9417C}"/>
                </a:ext>
              </a:extLst>
            </p:cNvPr>
            <p:cNvSpPr txBox="1"/>
            <p:nvPr/>
          </p:nvSpPr>
          <p:spPr>
            <a:xfrm>
              <a:off x="8796302" y="2845653"/>
              <a:ext cx="2431722" cy="306494"/>
            </a:xfrm>
            <a:prstGeom prst="rect">
              <a:avLst/>
            </a:prstGeom>
            <a:noFill/>
          </p:spPr>
          <p:txBody>
            <a:bodyPr wrap="square" rtlCol="0">
              <a:spAutoFit/>
            </a:bodyPr>
            <a:lstStyle/>
            <a:p>
              <a:pPr marL="0" marR="0" lvl="0" indent="0" algn="r" defTabSz="4572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3853"/>
                  </a:solidFill>
                  <a:effectLst/>
                  <a:uLnTx/>
                  <a:uFillTx/>
                  <a:latin typeface="Proxima Nova Rg"/>
                  <a:ea typeface="+mn-ea"/>
                  <a:cs typeface="+mn-cs"/>
                </a:rPr>
                <a:t>Disturbed brain-gut axis</a:t>
              </a:r>
            </a:p>
          </p:txBody>
        </p:sp>
        <p:sp>
          <p:nvSpPr>
            <p:cNvPr id="12" name="TextBox 11">
              <a:extLst>
                <a:ext uri="{FF2B5EF4-FFF2-40B4-BE49-F238E27FC236}">
                  <a16:creationId xmlns:a16="http://schemas.microsoft.com/office/drawing/2014/main" id="{F48E87F1-8688-45C5-AA9A-01F958C2FE4C}"/>
                </a:ext>
              </a:extLst>
            </p:cNvPr>
            <p:cNvSpPr txBox="1"/>
            <p:nvPr/>
          </p:nvSpPr>
          <p:spPr>
            <a:xfrm>
              <a:off x="4898563" y="4434634"/>
              <a:ext cx="1798813" cy="716863"/>
            </a:xfrm>
            <a:prstGeom prst="rect">
              <a:avLst/>
            </a:prstGeom>
            <a:noFill/>
          </p:spPr>
          <p:txBody>
            <a:bodyPr wrap="square"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3853"/>
                  </a:solidFill>
                  <a:effectLst/>
                  <a:uLnTx/>
                  <a:uFillTx/>
                  <a:latin typeface="Proxima Nova Rg"/>
                  <a:ea typeface="+mn-ea"/>
                  <a:cs typeface="+mn-cs"/>
                </a:rPr>
                <a:t>Visceral </a:t>
              </a:r>
              <a:br>
                <a:rPr kumimoji="0" lang="en-US" sz="1600" b="1" i="0" u="none" strike="noStrike" kern="1200" cap="none" spc="0" normalizeH="0" baseline="0" noProof="0" dirty="0">
                  <a:ln>
                    <a:noFill/>
                  </a:ln>
                  <a:solidFill>
                    <a:srgbClr val="0F3853"/>
                  </a:solidFill>
                  <a:effectLst/>
                  <a:uLnTx/>
                  <a:uFillTx/>
                  <a:latin typeface="Proxima Nova Rg"/>
                  <a:ea typeface="+mn-ea"/>
                  <a:cs typeface="+mn-cs"/>
                </a:rPr>
              </a:br>
              <a:r>
                <a:rPr kumimoji="0" lang="en-US" sz="1600" b="1" i="0" u="none" strike="noStrike" kern="1200" cap="none" spc="0" normalizeH="0" baseline="0" noProof="0" dirty="0">
                  <a:ln>
                    <a:noFill/>
                  </a:ln>
                  <a:solidFill>
                    <a:srgbClr val="0F3853"/>
                  </a:solidFill>
                  <a:effectLst/>
                  <a:uLnTx/>
                  <a:uFillTx/>
                  <a:latin typeface="Proxima Nova Rg"/>
                  <a:ea typeface="+mn-ea"/>
                  <a:cs typeface="+mn-cs"/>
                </a:rPr>
                <a:t>hypersensitivity </a:t>
              </a:r>
              <a:br>
                <a:rPr kumimoji="0" lang="en-US" sz="1600" b="1" i="0" u="none" strike="noStrike" kern="1200" cap="none" spc="0" normalizeH="0" baseline="0" noProof="0" dirty="0">
                  <a:ln>
                    <a:noFill/>
                  </a:ln>
                  <a:solidFill>
                    <a:srgbClr val="0F3853"/>
                  </a:solidFill>
                  <a:effectLst/>
                  <a:uLnTx/>
                  <a:uFillTx/>
                  <a:latin typeface="Proxima Nova Rg"/>
                  <a:ea typeface="+mn-ea"/>
                  <a:cs typeface="+mn-cs"/>
                </a:rPr>
              </a:br>
              <a:r>
                <a:rPr kumimoji="0" lang="en-US" sz="1600" b="1" i="0" u="none" strike="noStrike" kern="1200" cap="none" spc="0" normalizeH="0" baseline="0" noProof="0" dirty="0">
                  <a:ln>
                    <a:noFill/>
                  </a:ln>
                  <a:solidFill>
                    <a:srgbClr val="0F3853"/>
                  </a:solidFill>
                  <a:effectLst/>
                  <a:uLnTx/>
                  <a:uFillTx/>
                  <a:latin typeface="Proxima Nova Rg"/>
                  <a:ea typeface="+mn-ea"/>
                  <a:cs typeface="+mn-cs"/>
                </a:rPr>
                <a:t>and dysmotility</a:t>
              </a:r>
            </a:p>
          </p:txBody>
        </p:sp>
        <p:sp>
          <p:nvSpPr>
            <p:cNvPr id="13" name="TextBox 12">
              <a:extLst>
                <a:ext uri="{FF2B5EF4-FFF2-40B4-BE49-F238E27FC236}">
                  <a16:creationId xmlns:a16="http://schemas.microsoft.com/office/drawing/2014/main" id="{B63E82EB-7F56-450E-9D2C-753B97ED2C2C}"/>
                </a:ext>
              </a:extLst>
            </p:cNvPr>
            <p:cNvSpPr txBox="1"/>
            <p:nvPr/>
          </p:nvSpPr>
          <p:spPr>
            <a:xfrm>
              <a:off x="712801" y="3010498"/>
              <a:ext cx="2254052" cy="306494"/>
            </a:xfrm>
            <a:prstGeom prst="rect">
              <a:avLst/>
            </a:prstGeom>
            <a:noFill/>
          </p:spPr>
          <p:txBody>
            <a:bodyPr wrap="square" rtlCol="0">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3853"/>
                  </a:solidFill>
                  <a:effectLst/>
                  <a:uLnTx/>
                  <a:uFillTx/>
                  <a:latin typeface="Proxima Nova Rg"/>
                  <a:ea typeface="+mn-ea"/>
                  <a:cs typeface="+mn-cs"/>
                </a:rPr>
                <a:t>Altered enteric nerves</a:t>
              </a:r>
            </a:p>
          </p:txBody>
        </p:sp>
        <p:sp>
          <p:nvSpPr>
            <p:cNvPr id="14" name="TextBox 13">
              <a:extLst>
                <a:ext uri="{FF2B5EF4-FFF2-40B4-BE49-F238E27FC236}">
                  <a16:creationId xmlns:a16="http://schemas.microsoft.com/office/drawing/2014/main" id="{FA87FA2F-647A-4C4A-9E7E-177A8B4528BA}"/>
                </a:ext>
              </a:extLst>
            </p:cNvPr>
            <p:cNvSpPr txBox="1"/>
            <p:nvPr/>
          </p:nvSpPr>
          <p:spPr>
            <a:xfrm>
              <a:off x="712801" y="4998862"/>
              <a:ext cx="2254052" cy="306494"/>
            </a:xfrm>
            <a:prstGeom prst="rect">
              <a:avLst/>
            </a:prstGeom>
            <a:noFill/>
          </p:spPr>
          <p:txBody>
            <a:bodyPr wrap="square" rtlCol="0">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3853"/>
                  </a:solidFill>
                  <a:effectLst/>
                  <a:uLnTx/>
                  <a:uFillTx/>
                  <a:latin typeface="Proxima Nova Rg"/>
                  <a:ea typeface="+mn-ea"/>
                  <a:cs typeface="+mn-cs"/>
                </a:rPr>
                <a:t>Post-infectious IBS</a:t>
              </a:r>
            </a:p>
          </p:txBody>
        </p:sp>
        <p:grpSp>
          <p:nvGrpSpPr>
            <p:cNvPr id="7187" name="Group 7186">
              <a:extLst>
                <a:ext uri="{FF2B5EF4-FFF2-40B4-BE49-F238E27FC236}">
                  <a16:creationId xmlns:a16="http://schemas.microsoft.com/office/drawing/2014/main" id="{70F5B6BC-AAA7-4E2D-BECD-A984A8ECD4B5}"/>
                </a:ext>
              </a:extLst>
            </p:cNvPr>
            <p:cNvGrpSpPr/>
            <p:nvPr/>
          </p:nvGrpSpPr>
          <p:grpSpPr>
            <a:xfrm>
              <a:off x="8339101" y="3711295"/>
              <a:ext cx="3133234" cy="2820133"/>
              <a:chOff x="8339101" y="3511511"/>
              <a:chExt cx="3133234" cy="2820133"/>
            </a:xfrm>
          </p:grpSpPr>
          <p:sp>
            <p:nvSpPr>
              <p:cNvPr id="2" name="Rectangle 1">
                <a:extLst>
                  <a:ext uri="{FF2B5EF4-FFF2-40B4-BE49-F238E27FC236}">
                    <a16:creationId xmlns:a16="http://schemas.microsoft.com/office/drawing/2014/main" id="{95F19D16-3DFA-4B74-B621-61F676E78197}"/>
                  </a:ext>
                </a:extLst>
              </p:cNvPr>
              <p:cNvSpPr/>
              <p:nvPr/>
            </p:nvSpPr>
            <p:spPr>
              <a:xfrm>
                <a:off x="8339101" y="3511511"/>
                <a:ext cx="3117519" cy="2820133"/>
              </a:xfrm>
              <a:prstGeom prst="rect">
                <a:avLst/>
              </a:prstGeom>
              <a:solidFill>
                <a:schemeClr val="bg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 name="TextBox 14">
                <a:extLst>
                  <a:ext uri="{FF2B5EF4-FFF2-40B4-BE49-F238E27FC236}">
                    <a16:creationId xmlns:a16="http://schemas.microsoft.com/office/drawing/2014/main" id="{F314C086-A6A9-4B1A-A0B9-9D7B6A2F424D}"/>
                  </a:ext>
                </a:extLst>
              </p:cNvPr>
              <p:cNvSpPr txBox="1"/>
              <p:nvPr/>
            </p:nvSpPr>
            <p:spPr>
              <a:xfrm>
                <a:off x="8339102" y="3556320"/>
                <a:ext cx="2888922" cy="306494"/>
              </a:xfrm>
              <a:prstGeom prst="rect">
                <a:avLst/>
              </a:prstGeom>
              <a:noFill/>
            </p:spPr>
            <p:txBody>
              <a:bodyPr wrap="square" rtlCol="0">
                <a:spAutoFit/>
              </a:bodyPr>
              <a:lstStyle/>
              <a:p>
                <a:pPr marL="0" marR="0" lvl="0" indent="0" algn="r" defTabSz="4572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3853"/>
                    </a:solidFill>
                    <a:effectLst/>
                    <a:uLnTx/>
                    <a:uFillTx/>
                    <a:latin typeface="Proxima Nova Rg"/>
                    <a:ea typeface="+mn-ea"/>
                    <a:cs typeface="+mn-cs"/>
                  </a:rPr>
                  <a:t>Impaired gut barrier function</a:t>
                </a:r>
              </a:p>
            </p:txBody>
          </p:sp>
          <p:grpSp>
            <p:nvGrpSpPr>
              <p:cNvPr id="66" name="Group 65">
                <a:extLst>
                  <a:ext uri="{FF2B5EF4-FFF2-40B4-BE49-F238E27FC236}">
                    <a16:creationId xmlns:a16="http://schemas.microsoft.com/office/drawing/2014/main" id="{013453CA-EB0D-415D-AFB4-1BEB02173496}"/>
                  </a:ext>
                </a:extLst>
              </p:cNvPr>
              <p:cNvGrpSpPr/>
              <p:nvPr/>
            </p:nvGrpSpPr>
            <p:grpSpPr>
              <a:xfrm>
                <a:off x="8956007" y="3958749"/>
                <a:ext cx="378643" cy="471552"/>
                <a:chOff x="496042" y="7045581"/>
                <a:chExt cx="503118" cy="626570"/>
              </a:xfrm>
            </p:grpSpPr>
            <p:sp>
              <p:nvSpPr>
                <p:cNvPr id="112" name="Rounded Rectangle 4">
                  <a:extLst>
                    <a:ext uri="{FF2B5EF4-FFF2-40B4-BE49-F238E27FC236}">
                      <a16:creationId xmlns:a16="http://schemas.microsoft.com/office/drawing/2014/main" id="{8404FB1A-3508-4EDB-8D0D-666A6C261A2F}"/>
                    </a:ext>
                  </a:extLst>
                </p:cNvPr>
                <p:cNvSpPr/>
                <p:nvPr/>
              </p:nvSpPr>
              <p:spPr bwMode="auto">
                <a:xfrm>
                  <a:off x="496042"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chemeClr val="accent2">
                    <a:lumMod val="20000"/>
                    <a:lumOff val="80000"/>
                  </a:schemeClr>
                </a:solidFill>
                <a:ln w="127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113" name="Oval 18">
                  <a:extLst>
                    <a:ext uri="{FF2B5EF4-FFF2-40B4-BE49-F238E27FC236}">
                      <a16:creationId xmlns:a16="http://schemas.microsoft.com/office/drawing/2014/main" id="{B9FB96F2-6A5A-408D-93E8-04FF8F3948B7}"/>
                    </a:ext>
                  </a:extLst>
                </p:cNvPr>
                <p:cNvSpPr/>
                <p:nvPr/>
              </p:nvSpPr>
              <p:spPr bwMode="auto">
                <a:xfrm>
                  <a:off x="648195" y="7331017"/>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67" name="Group 66">
                <a:extLst>
                  <a:ext uri="{FF2B5EF4-FFF2-40B4-BE49-F238E27FC236}">
                    <a16:creationId xmlns:a16="http://schemas.microsoft.com/office/drawing/2014/main" id="{6A9A4B45-4C5E-45BF-B1B2-7D35B980F27C}"/>
                  </a:ext>
                </a:extLst>
              </p:cNvPr>
              <p:cNvGrpSpPr/>
              <p:nvPr/>
            </p:nvGrpSpPr>
            <p:grpSpPr>
              <a:xfrm>
                <a:off x="9334432" y="3958749"/>
                <a:ext cx="378643" cy="471552"/>
                <a:chOff x="998871" y="7045581"/>
                <a:chExt cx="503118" cy="626570"/>
              </a:xfrm>
            </p:grpSpPr>
            <p:sp>
              <p:nvSpPr>
                <p:cNvPr id="110" name="Rounded Rectangle 4">
                  <a:extLst>
                    <a:ext uri="{FF2B5EF4-FFF2-40B4-BE49-F238E27FC236}">
                      <a16:creationId xmlns:a16="http://schemas.microsoft.com/office/drawing/2014/main" id="{74BD5567-33C4-4394-9F84-69CC5D21B844}"/>
                    </a:ext>
                  </a:extLst>
                </p:cNvPr>
                <p:cNvSpPr/>
                <p:nvPr/>
              </p:nvSpPr>
              <p:spPr bwMode="auto">
                <a:xfrm>
                  <a:off x="998871"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chemeClr val="accent2">
                    <a:lumMod val="20000"/>
                    <a:lumOff val="80000"/>
                  </a:schemeClr>
                </a:solidFill>
                <a:ln w="127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111" name="Oval 18">
                  <a:extLst>
                    <a:ext uri="{FF2B5EF4-FFF2-40B4-BE49-F238E27FC236}">
                      <a16:creationId xmlns:a16="http://schemas.microsoft.com/office/drawing/2014/main" id="{5DD3E5B8-8711-462E-9B1F-A06D76D872E1}"/>
                    </a:ext>
                  </a:extLst>
                </p:cNvPr>
                <p:cNvSpPr/>
                <p:nvPr/>
              </p:nvSpPr>
              <p:spPr bwMode="auto">
                <a:xfrm>
                  <a:off x="1107628" y="7364289"/>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68" name="Group 67">
                <a:extLst>
                  <a:ext uri="{FF2B5EF4-FFF2-40B4-BE49-F238E27FC236}">
                    <a16:creationId xmlns:a16="http://schemas.microsoft.com/office/drawing/2014/main" id="{C1B65B10-A9BD-4523-80C3-30DEE3D4D955}"/>
                  </a:ext>
                </a:extLst>
              </p:cNvPr>
              <p:cNvGrpSpPr/>
              <p:nvPr/>
            </p:nvGrpSpPr>
            <p:grpSpPr>
              <a:xfrm>
                <a:off x="9971271" y="3958749"/>
                <a:ext cx="378643" cy="471552"/>
                <a:chOff x="1501699" y="7045581"/>
                <a:chExt cx="503118" cy="626570"/>
              </a:xfrm>
            </p:grpSpPr>
            <p:sp>
              <p:nvSpPr>
                <p:cNvPr id="108" name="Rounded Rectangle 4">
                  <a:extLst>
                    <a:ext uri="{FF2B5EF4-FFF2-40B4-BE49-F238E27FC236}">
                      <a16:creationId xmlns:a16="http://schemas.microsoft.com/office/drawing/2014/main" id="{8368B92B-1DD3-435D-B499-60E255B9BEED}"/>
                    </a:ext>
                  </a:extLst>
                </p:cNvPr>
                <p:cNvSpPr/>
                <p:nvPr/>
              </p:nvSpPr>
              <p:spPr bwMode="auto">
                <a:xfrm>
                  <a:off x="1501699"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chemeClr val="accent2">
                    <a:lumMod val="20000"/>
                    <a:lumOff val="80000"/>
                  </a:schemeClr>
                </a:solidFill>
                <a:ln w="127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109" name="Oval 18">
                  <a:extLst>
                    <a:ext uri="{FF2B5EF4-FFF2-40B4-BE49-F238E27FC236}">
                      <a16:creationId xmlns:a16="http://schemas.microsoft.com/office/drawing/2014/main" id="{1314F9D6-A271-4D12-9D37-35796E4E6FEF}"/>
                    </a:ext>
                  </a:extLst>
                </p:cNvPr>
                <p:cNvSpPr/>
                <p:nvPr/>
              </p:nvSpPr>
              <p:spPr bwMode="auto">
                <a:xfrm>
                  <a:off x="1625333" y="7311599"/>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69" name="Group 68">
                <a:extLst>
                  <a:ext uri="{FF2B5EF4-FFF2-40B4-BE49-F238E27FC236}">
                    <a16:creationId xmlns:a16="http://schemas.microsoft.com/office/drawing/2014/main" id="{1E06AA86-A059-48C8-8D03-9E33865760DF}"/>
                  </a:ext>
                </a:extLst>
              </p:cNvPr>
              <p:cNvGrpSpPr/>
              <p:nvPr/>
            </p:nvGrpSpPr>
            <p:grpSpPr>
              <a:xfrm>
                <a:off x="10349695" y="3958749"/>
                <a:ext cx="378643" cy="471552"/>
                <a:chOff x="2004526" y="7045581"/>
                <a:chExt cx="503118" cy="626570"/>
              </a:xfrm>
            </p:grpSpPr>
            <p:sp>
              <p:nvSpPr>
                <p:cNvPr id="106" name="Rounded Rectangle 4">
                  <a:extLst>
                    <a:ext uri="{FF2B5EF4-FFF2-40B4-BE49-F238E27FC236}">
                      <a16:creationId xmlns:a16="http://schemas.microsoft.com/office/drawing/2014/main" id="{49DF8BDE-E1CD-44C1-B8D1-2E9A7BC30155}"/>
                    </a:ext>
                  </a:extLst>
                </p:cNvPr>
                <p:cNvSpPr/>
                <p:nvPr/>
              </p:nvSpPr>
              <p:spPr bwMode="auto">
                <a:xfrm>
                  <a:off x="2004526"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chemeClr val="accent2">
                    <a:lumMod val="20000"/>
                    <a:lumOff val="80000"/>
                  </a:schemeClr>
                </a:solidFill>
                <a:ln w="127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107" name="Oval 18">
                  <a:extLst>
                    <a:ext uri="{FF2B5EF4-FFF2-40B4-BE49-F238E27FC236}">
                      <a16:creationId xmlns:a16="http://schemas.microsoft.com/office/drawing/2014/main" id="{EAFBDEE8-5EE9-4FD3-B0D4-A64042D7AF45}"/>
                    </a:ext>
                  </a:extLst>
                </p:cNvPr>
                <p:cNvSpPr/>
                <p:nvPr/>
              </p:nvSpPr>
              <p:spPr bwMode="auto">
                <a:xfrm>
                  <a:off x="2156679" y="7331017"/>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114" name="Group 113">
                <a:extLst>
                  <a:ext uri="{FF2B5EF4-FFF2-40B4-BE49-F238E27FC236}">
                    <a16:creationId xmlns:a16="http://schemas.microsoft.com/office/drawing/2014/main" id="{4BBD509C-1AE0-44D0-B3EF-FF059DC4A22B}"/>
                  </a:ext>
                </a:extLst>
              </p:cNvPr>
              <p:cNvGrpSpPr/>
              <p:nvPr/>
            </p:nvGrpSpPr>
            <p:grpSpPr>
              <a:xfrm>
                <a:off x="10729797" y="3958749"/>
                <a:ext cx="378643" cy="471552"/>
                <a:chOff x="998871" y="7045581"/>
                <a:chExt cx="503118" cy="626570"/>
              </a:xfrm>
            </p:grpSpPr>
            <p:sp>
              <p:nvSpPr>
                <p:cNvPr id="115" name="Rounded Rectangle 4">
                  <a:extLst>
                    <a:ext uri="{FF2B5EF4-FFF2-40B4-BE49-F238E27FC236}">
                      <a16:creationId xmlns:a16="http://schemas.microsoft.com/office/drawing/2014/main" id="{26DACB34-5A89-4E5C-BB8A-5798B6E4F420}"/>
                    </a:ext>
                  </a:extLst>
                </p:cNvPr>
                <p:cNvSpPr/>
                <p:nvPr/>
              </p:nvSpPr>
              <p:spPr bwMode="auto">
                <a:xfrm>
                  <a:off x="998871"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chemeClr val="accent2">
                    <a:lumMod val="20000"/>
                    <a:lumOff val="80000"/>
                  </a:schemeClr>
                </a:solidFill>
                <a:ln w="127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116" name="Oval 18">
                  <a:extLst>
                    <a:ext uri="{FF2B5EF4-FFF2-40B4-BE49-F238E27FC236}">
                      <a16:creationId xmlns:a16="http://schemas.microsoft.com/office/drawing/2014/main" id="{F39D33E5-7252-4F63-9870-1D7789C146D7}"/>
                    </a:ext>
                  </a:extLst>
                </p:cNvPr>
                <p:cNvSpPr/>
                <p:nvPr/>
              </p:nvSpPr>
              <p:spPr bwMode="auto">
                <a:xfrm>
                  <a:off x="1107628" y="7364289"/>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9" name="Group 8">
                <a:extLst>
                  <a:ext uri="{FF2B5EF4-FFF2-40B4-BE49-F238E27FC236}">
                    <a16:creationId xmlns:a16="http://schemas.microsoft.com/office/drawing/2014/main" id="{26CCB2F9-B31A-4316-ABB8-BDD803E86ABD}"/>
                  </a:ext>
                </a:extLst>
              </p:cNvPr>
              <p:cNvGrpSpPr/>
              <p:nvPr/>
            </p:nvGrpSpPr>
            <p:grpSpPr>
              <a:xfrm>
                <a:off x="9347198" y="5721992"/>
                <a:ext cx="948002" cy="514996"/>
                <a:chOff x="1889491" y="5567601"/>
                <a:chExt cx="1096406" cy="595616"/>
              </a:xfrm>
            </p:grpSpPr>
            <p:grpSp>
              <p:nvGrpSpPr>
                <p:cNvPr id="117" name="Group 116">
                  <a:extLst>
                    <a:ext uri="{FF2B5EF4-FFF2-40B4-BE49-F238E27FC236}">
                      <a16:creationId xmlns:a16="http://schemas.microsoft.com/office/drawing/2014/main" id="{6D29F791-CD02-426C-9C29-1EAA6E59D4CC}"/>
                    </a:ext>
                  </a:extLst>
                </p:cNvPr>
                <p:cNvGrpSpPr/>
                <p:nvPr/>
              </p:nvGrpSpPr>
              <p:grpSpPr>
                <a:xfrm rot="822604">
                  <a:off x="2237247" y="5850450"/>
                  <a:ext cx="397599" cy="312767"/>
                  <a:chOff x="1680890" y="741142"/>
                  <a:chExt cx="1197631" cy="1054566"/>
                </a:xfrm>
              </p:grpSpPr>
              <p:sp>
                <p:nvSpPr>
                  <p:cNvPr id="118" name="Oval 85">
                    <a:extLst>
                      <a:ext uri="{FF2B5EF4-FFF2-40B4-BE49-F238E27FC236}">
                        <a16:creationId xmlns:a16="http://schemas.microsoft.com/office/drawing/2014/main" id="{26E312C8-E16B-44C4-91A1-42E2B9A9C95F}"/>
                      </a:ext>
                    </a:extLst>
                  </p:cNvPr>
                  <p:cNvSpPr/>
                  <p:nvPr/>
                </p:nvSpPr>
                <p:spPr>
                  <a:xfrm>
                    <a:off x="1680890" y="741142"/>
                    <a:ext cx="1197631" cy="1054566"/>
                  </a:xfrm>
                  <a:custGeom>
                    <a:avLst/>
                    <a:gdLst>
                      <a:gd name="connsiteX0" fmla="*/ 0 w 1204766"/>
                      <a:gd name="connsiteY0" fmla="*/ 602383 h 1204766"/>
                      <a:gd name="connsiteX1" fmla="*/ 602383 w 1204766"/>
                      <a:gd name="connsiteY1" fmla="*/ 0 h 1204766"/>
                      <a:gd name="connsiteX2" fmla="*/ 1204766 w 1204766"/>
                      <a:gd name="connsiteY2" fmla="*/ 602383 h 1204766"/>
                      <a:gd name="connsiteX3" fmla="*/ 602383 w 1204766"/>
                      <a:gd name="connsiteY3" fmla="*/ 1204766 h 1204766"/>
                      <a:gd name="connsiteX4" fmla="*/ 0 w 1204766"/>
                      <a:gd name="connsiteY4" fmla="*/ 602383 h 1204766"/>
                      <a:gd name="connsiteX0" fmla="*/ 0 w 1214051"/>
                      <a:gd name="connsiteY0" fmla="*/ 635458 h 1237841"/>
                      <a:gd name="connsiteX1" fmla="*/ 602383 w 1214051"/>
                      <a:gd name="connsiteY1" fmla="*/ 33075 h 1237841"/>
                      <a:gd name="connsiteX2" fmla="*/ 943055 w 1214051"/>
                      <a:gd name="connsiteY2" fmla="*/ 137840 h 1237841"/>
                      <a:gd name="connsiteX3" fmla="*/ 1204766 w 1214051"/>
                      <a:gd name="connsiteY3" fmla="*/ 635458 h 1237841"/>
                      <a:gd name="connsiteX4" fmla="*/ 602383 w 1214051"/>
                      <a:gd name="connsiteY4" fmla="*/ 1237841 h 1237841"/>
                      <a:gd name="connsiteX5" fmla="*/ 0 w 1214051"/>
                      <a:gd name="connsiteY5" fmla="*/ 635458 h 1237841"/>
                      <a:gd name="connsiteX0" fmla="*/ 0 w 1214641"/>
                      <a:gd name="connsiteY0" fmla="*/ 621111 h 1223494"/>
                      <a:gd name="connsiteX1" fmla="*/ 602383 w 1214641"/>
                      <a:gd name="connsiteY1" fmla="*/ 18728 h 1223494"/>
                      <a:gd name="connsiteX2" fmla="*/ 958930 w 1214641"/>
                      <a:gd name="connsiteY2" fmla="*/ 194930 h 1223494"/>
                      <a:gd name="connsiteX3" fmla="*/ 1204766 w 1214641"/>
                      <a:gd name="connsiteY3" fmla="*/ 621111 h 1223494"/>
                      <a:gd name="connsiteX4" fmla="*/ 602383 w 1214641"/>
                      <a:gd name="connsiteY4" fmla="*/ 1223494 h 1223494"/>
                      <a:gd name="connsiteX5" fmla="*/ 0 w 1214641"/>
                      <a:gd name="connsiteY5" fmla="*/ 621111 h 1223494"/>
                      <a:gd name="connsiteX0" fmla="*/ 0 w 1218755"/>
                      <a:gd name="connsiteY0" fmla="*/ 621111 h 1223494"/>
                      <a:gd name="connsiteX1" fmla="*/ 602383 w 1218755"/>
                      <a:gd name="connsiteY1" fmla="*/ 18728 h 1223494"/>
                      <a:gd name="connsiteX2" fmla="*/ 958930 w 1218755"/>
                      <a:gd name="connsiteY2" fmla="*/ 194930 h 1223494"/>
                      <a:gd name="connsiteX3" fmla="*/ 1204766 w 1218755"/>
                      <a:gd name="connsiteY3" fmla="*/ 621111 h 1223494"/>
                      <a:gd name="connsiteX4" fmla="*/ 602383 w 1218755"/>
                      <a:gd name="connsiteY4" fmla="*/ 1223494 h 1223494"/>
                      <a:gd name="connsiteX5" fmla="*/ 0 w 1218755"/>
                      <a:gd name="connsiteY5" fmla="*/ 621111 h 1223494"/>
                      <a:gd name="connsiteX0" fmla="*/ 0 w 1218755"/>
                      <a:gd name="connsiteY0" fmla="*/ 616520 h 1218903"/>
                      <a:gd name="connsiteX1" fmla="*/ 602383 w 1218755"/>
                      <a:gd name="connsiteY1" fmla="*/ 14137 h 1218903"/>
                      <a:gd name="connsiteX2" fmla="*/ 958930 w 1218755"/>
                      <a:gd name="connsiteY2" fmla="*/ 190339 h 1218903"/>
                      <a:gd name="connsiteX3" fmla="*/ 1204766 w 1218755"/>
                      <a:gd name="connsiteY3" fmla="*/ 616520 h 1218903"/>
                      <a:gd name="connsiteX4" fmla="*/ 602383 w 1218755"/>
                      <a:gd name="connsiteY4" fmla="*/ 1218903 h 1218903"/>
                      <a:gd name="connsiteX5" fmla="*/ 0 w 1218755"/>
                      <a:gd name="connsiteY5" fmla="*/ 616520 h 1218903"/>
                      <a:gd name="connsiteX0" fmla="*/ 0 w 1224948"/>
                      <a:gd name="connsiteY0" fmla="*/ 617806 h 1220189"/>
                      <a:gd name="connsiteX1" fmla="*/ 602383 w 1224948"/>
                      <a:gd name="connsiteY1" fmla="*/ 15423 h 1220189"/>
                      <a:gd name="connsiteX2" fmla="*/ 1018462 w 1224948"/>
                      <a:gd name="connsiteY2" fmla="*/ 179718 h 1220189"/>
                      <a:gd name="connsiteX3" fmla="*/ 1204766 w 1224948"/>
                      <a:gd name="connsiteY3" fmla="*/ 617806 h 1220189"/>
                      <a:gd name="connsiteX4" fmla="*/ 602383 w 1224948"/>
                      <a:gd name="connsiteY4" fmla="*/ 1220189 h 1220189"/>
                      <a:gd name="connsiteX5" fmla="*/ 0 w 1224948"/>
                      <a:gd name="connsiteY5" fmla="*/ 617806 h 1220189"/>
                      <a:gd name="connsiteX0" fmla="*/ 0 w 1224948"/>
                      <a:gd name="connsiteY0" fmla="*/ 633028 h 1235411"/>
                      <a:gd name="connsiteX1" fmla="*/ 602383 w 1224948"/>
                      <a:gd name="connsiteY1" fmla="*/ 30645 h 1235411"/>
                      <a:gd name="connsiteX2" fmla="*/ 1018462 w 1224948"/>
                      <a:gd name="connsiteY2" fmla="*/ 194940 h 1235411"/>
                      <a:gd name="connsiteX3" fmla="*/ 1204766 w 1224948"/>
                      <a:gd name="connsiteY3" fmla="*/ 633028 h 1235411"/>
                      <a:gd name="connsiteX4" fmla="*/ 602383 w 1224948"/>
                      <a:gd name="connsiteY4" fmla="*/ 1235411 h 1235411"/>
                      <a:gd name="connsiteX5" fmla="*/ 0 w 1224948"/>
                      <a:gd name="connsiteY5" fmla="*/ 633028 h 1235411"/>
                      <a:gd name="connsiteX0" fmla="*/ 18595 w 1243543"/>
                      <a:gd name="connsiteY0" fmla="*/ 602869 h 1205252"/>
                      <a:gd name="connsiteX1" fmla="*/ 195680 w 1243543"/>
                      <a:gd name="connsiteY1" fmla="*/ 224314 h 1205252"/>
                      <a:gd name="connsiteX2" fmla="*/ 620978 w 1243543"/>
                      <a:gd name="connsiteY2" fmla="*/ 486 h 1205252"/>
                      <a:gd name="connsiteX3" fmla="*/ 1037057 w 1243543"/>
                      <a:gd name="connsiteY3" fmla="*/ 164781 h 1205252"/>
                      <a:gd name="connsiteX4" fmla="*/ 1223361 w 1243543"/>
                      <a:gd name="connsiteY4" fmla="*/ 602869 h 1205252"/>
                      <a:gd name="connsiteX5" fmla="*/ 620978 w 1243543"/>
                      <a:gd name="connsiteY5" fmla="*/ 1205252 h 1205252"/>
                      <a:gd name="connsiteX6" fmla="*/ 18595 w 1243543"/>
                      <a:gd name="connsiteY6" fmla="*/ 602869 h 1205252"/>
                      <a:gd name="connsiteX0" fmla="*/ 18595 w 1243543"/>
                      <a:gd name="connsiteY0" fmla="*/ 602869 h 1205252"/>
                      <a:gd name="connsiteX1" fmla="*/ 195680 w 1243543"/>
                      <a:gd name="connsiteY1" fmla="*/ 224314 h 1205252"/>
                      <a:gd name="connsiteX2" fmla="*/ 620978 w 1243543"/>
                      <a:gd name="connsiteY2" fmla="*/ 486 h 1205252"/>
                      <a:gd name="connsiteX3" fmla="*/ 1037057 w 1243543"/>
                      <a:gd name="connsiteY3" fmla="*/ 164781 h 1205252"/>
                      <a:gd name="connsiteX4" fmla="*/ 1223361 w 1243543"/>
                      <a:gd name="connsiteY4" fmla="*/ 602869 h 1205252"/>
                      <a:gd name="connsiteX5" fmla="*/ 620978 w 1243543"/>
                      <a:gd name="connsiteY5" fmla="*/ 1205252 h 1205252"/>
                      <a:gd name="connsiteX6" fmla="*/ 18595 w 1243543"/>
                      <a:gd name="connsiteY6" fmla="*/ 602869 h 1205252"/>
                      <a:gd name="connsiteX0" fmla="*/ 20345 w 1245293"/>
                      <a:gd name="connsiteY0" fmla="*/ 602869 h 1205252"/>
                      <a:gd name="connsiteX1" fmla="*/ 197430 w 1245293"/>
                      <a:gd name="connsiteY1" fmla="*/ 224314 h 1205252"/>
                      <a:gd name="connsiteX2" fmla="*/ 622728 w 1245293"/>
                      <a:gd name="connsiteY2" fmla="*/ 486 h 1205252"/>
                      <a:gd name="connsiteX3" fmla="*/ 1038807 w 1245293"/>
                      <a:gd name="connsiteY3" fmla="*/ 164781 h 1205252"/>
                      <a:gd name="connsiteX4" fmla="*/ 1225111 w 1245293"/>
                      <a:gd name="connsiteY4" fmla="*/ 602869 h 1205252"/>
                      <a:gd name="connsiteX5" fmla="*/ 622728 w 1245293"/>
                      <a:gd name="connsiteY5" fmla="*/ 1205252 h 1205252"/>
                      <a:gd name="connsiteX6" fmla="*/ 20345 w 1245293"/>
                      <a:gd name="connsiteY6" fmla="*/ 602869 h 1205252"/>
                      <a:gd name="connsiteX0" fmla="*/ 7359 w 1232307"/>
                      <a:gd name="connsiteY0" fmla="*/ 603844 h 1206227"/>
                      <a:gd name="connsiteX1" fmla="*/ 303506 w 1232307"/>
                      <a:gd name="connsiteY1" fmla="*/ 70508 h 1206227"/>
                      <a:gd name="connsiteX2" fmla="*/ 609742 w 1232307"/>
                      <a:gd name="connsiteY2" fmla="*/ 1461 h 1206227"/>
                      <a:gd name="connsiteX3" fmla="*/ 1025821 w 1232307"/>
                      <a:gd name="connsiteY3" fmla="*/ 165756 h 1206227"/>
                      <a:gd name="connsiteX4" fmla="*/ 1212125 w 1232307"/>
                      <a:gd name="connsiteY4" fmla="*/ 603844 h 1206227"/>
                      <a:gd name="connsiteX5" fmla="*/ 609742 w 1232307"/>
                      <a:gd name="connsiteY5" fmla="*/ 1206227 h 1206227"/>
                      <a:gd name="connsiteX6" fmla="*/ 7359 w 1232307"/>
                      <a:gd name="connsiteY6" fmla="*/ 603844 h 1206227"/>
                      <a:gd name="connsiteX0" fmla="*/ 12150 w 1237098"/>
                      <a:gd name="connsiteY0" fmla="*/ 603844 h 1206227"/>
                      <a:gd name="connsiteX1" fmla="*/ 308297 w 1237098"/>
                      <a:gd name="connsiteY1" fmla="*/ 70508 h 1206227"/>
                      <a:gd name="connsiteX2" fmla="*/ 614533 w 1237098"/>
                      <a:gd name="connsiteY2" fmla="*/ 1461 h 1206227"/>
                      <a:gd name="connsiteX3" fmla="*/ 1030612 w 1237098"/>
                      <a:gd name="connsiteY3" fmla="*/ 165756 h 1206227"/>
                      <a:gd name="connsiteX4" fmla="*/ 1216916 w 1237098"/>
                      <a:gd name="connsiteY4" fmla="*/ 603844 h 1206227"/>
                      <a:gd name="connsiteX5" fmla="*/ 614533 w 1237098"/>
                      <a:gd name="connsiteY5" fmla="*/ 1206227 h 1206227"/>
                      <a:gd name="connsiteX6" fmla="*/ 12150 w 1237098"/>
                      <a:gd name="connsiteY6" fmla="*/ 603844 h 1206227"/>
                      <a:gd name="connsiteX0" fmla="*/ 12150 w 1237098"/>
                      <a:gd name="connsiteY0" fmla="*/ 603276 h 1205659"/>
                      <a:gd name="connsiteX1" fmla="*/ 308297 w 1237098"/>
                      <a:gd name="connsiteY1" fmla="*/ 69940 h 1205659"/>
                      <a:gd name="connsiteX2" fmla="*/ 614533 w 1237098"/>
                      <a:gd name="connsiteY2" fmla="*/ 893 h 1205659"/>
                      <a:gd name="connsiteX3" fmla="*/ 1030612 w 1237098"/>
                      <a:gd name="connsiteY3" fmla="*/ 165188 h 1205659"/>
                      <a:gd name="connsiteX4" fmla="*/ 1216916 w 1237098"/>
                      <a:gd name="connsiteY4" fmla="*/ 603276 h 1205659"/>
                      <a:gd name="connsiteX5" fmla="*/ 614533 w 1237098"/>
                      <a:gd name="connsiteY5" fmla="*/ 1205659 h 1205659"/>
                      <a:gd name="connsiteX6" fmla="*/ 12150 w 1237098"/>
                      <a:gd name="connsiteY6" fmla="*/ 603276 h 1205659"/>
                      <a:gd name="connsiteX0" fmla="*/ 10741 w 1235689"/>
                      <a:gd name="connsiteY0" fmla="*/ 604544 h 1206927"/>
                      <a:gd name="connsiteX1" fmla="*/ 318794 w 1235689"/>
                      <a:gd name="connsiteY1" fmla="*/ 59301 h 1206927"/>
                      <a:gd name="connsiteX2" fmla="*/ 613124 w 1235689"/>
                      <a:gd name="connsiteY2" fmla="*/ 2161 h 1206927"/>
                      <a:gd name="connsiteX3" fmla="*/ 1029203 w 1235689"/>
                      <a:gd name="connsiteY3" fmla="*/ 166456 h 1206927"/>
                      <a:gd name="connsiteX4" fmla="*/ 1215507 w 1235689"/>
                      <a:gd name="connsiteY4" fmla="*/ 604544 h 1206927"/>
                      <a:gd name="connsiteX5" fmla="*/ 613124 w 1235689"/>
                      <a:gd name="connsiteY5" fmla="*/ 1206927 h 1206927"/>
                      <a:gd name="connsiteX6" fmla="*/ 10741 w 1235689"/>
                      <a:gd name="connsiteY6" fmla="*/ 604544 h 1206927"/>
                      <a:gd name="connsiteX0" fmla="*/ 10741 w 1235689"/>
                      <a:gd name="connsiteY0" fmla="*/ 658868 h 1261251"/>
                      <a:gd name="connsiteX1" fmla="*/ 318794 w 1235689"/>
                      <a:gd name="connsiteY1" fmla="*/ 113625 h 1261251"/>
                      <a:gd name="connsiteX2" fmla="*/ 625031 w 1235689"/>
                      <a:gd name="connsiteY2" fmla="*/ 923 h 1261251"/>
                      <a:gd name="connsiteX3" fmla="*/ 1029203 w 1235689"/>
                      <a:gd name="connsiteY3" fmla="*/ 220780 h 1261251"/>
                      <a:gd name="connsiteX4" fmla="*/ 1215507 w 1235689"/>
                      <a:gd name="connsiteY4" fmla="*/ 658868 h 1261251"/>
                      <a:gd name="connsiteX5" fmla="*/ 613124 w 1235689"/>
                      <a:gd name="connsiteY5" fmla="*/ 1261251 h 1261251"/>
                      <a:gd name="connsiteX6" fmla="*/ 10741 w 1235689"/>
                      <a:gd name="connsiteY6" fmla="*/ 658868 h 1261251"/>
                      <a:gd name="connsiteX0" fmla="*/ 39515 w 1264463"/>
                      <a:gd name="connsiteY0" fmla="*/ 658868 h 1261251"/>
                      <a:gd name="connsiteX1" fmla="*/ 89601 w 1264463"/>
                      <a:gd name="connsiteY1" fmla="*/ 200938 h 1261251"/>
                      <a:gd name="connsiteX2" fmla="*/ 347568 w 1264463"/>
                      <a:gd name="connsiteY2" fmla="*/ 113625 h 1261251"/>
                      <a:gd name="connsiteX3" fmla="*/ 653805 w 1264463"/>
                      <a:gd name="connsiteY3" fmla="*/ 923 h 1261251"/>
                      <a:gd name="connsiteX4" fmla="*/ 1057977 w 1264463"/>
                      <a:gd name="connsiteY4" fmla="*/ 220780 h 1261251"/>
                      <a:gd name="connsiteX5" fmla="*/ 1244281 w 1264463"/>
                      <a:gd name="connsiteY5" fmla="*/ 658868 h 1261251"/>
                      <a:gd name="connsiteX6" fmla="*/ 641898 w 1264463"/>
                      <a:gd name="connsiteY6" fmla="*/ 1261251 h 1261251"/>
                      <a:gd name="connsiteX7" fmla="*/ 39515 w 1264463"/>
                      <a:gd name="connsiteY7" fmla="*/ 658868 h 1261251"/>
                      <a:gd name="connsiteX0" fmla="*/ 15234 w 1240182"/>
                      <a:gd name="connsiteY0" fmla="*/ 658868 h 1261251"/>
                      <a:gd name="connsiteX1" fmla="*/ 192320 w 1240182"/>
                      <a:gd name="connsiteY1" fmla="*/ 220781 h 1261251"/>
                      <a:gd name="connsiteX2" fmla="*/ 323287 w 1240182"/>
                      <a:gd name="connsiteY2" fmla="*/ 113625 h 1261251"/>
                      <a:gd name="connsiteX3" fmla="*/ 629524 w 1240182"/>
                      <a:gd name="connsiteY3" fmla="*/ 923 h 1261251"/>
                      <a:gd name="connsiteX4" fmla="*/ 1033696 w 1240182"/>
                      <a:gd name="connsiteY4" fmla="*/ 220780 h 1261251"/>
                      <a:gd name="connsiteX5" fmla="*/ 1220000 w 1240182"/>
                      <a:gd name="connsiteY5" fmla="*/ 658868 h 1261251"/>
                      <a:gd name="connsiteX6" fmla="*/ 617617 w 1240182"/>
                      <a:gd name="connsiteY6" fmla="*/ 1261251 h 1261251"/>
                      <a:gd name="connsiteX7" fmla="*/ 15234 w 1240182"/>
                      <a:gd name="connsiteY7" fmla="*/ 658868 h 1261251"/>
                      <a:gd name="connsiteX0" fmla="*/ 15234 w 1240182"/>
                      <a:gd name="connsiteY0" fmla="*/ 658868 h 1261251"/>
                      <a:gd name="connsiteX1" fmla="*/ 192320 w 1240182"/>
                      <a:gd name="connsiteY1" fmla="*/ 220781 h 1261251"/>
                      <a:gd name="connsiteX2" fmla="*/ 323287 w 1240182"/>
                      <a:gd name="connsiteY2" fmla="*/ 113625 h 1261251"/>
                      <a:gd name="connsiteX3" fmla="*/ 629524 w 1240182"/>
                      <a:gd name="connsiteY3" fmla="*/ 923 h 1261251"/>
                      <a:gd name="connsiteX4" fmla="*/ 1033696 w 1240182"/>
                      <a:gd name="connsiteY4" fmla="*/ 220780 h 1261251"/>
                      <a:gd name="connsiteX5" fmla="*/ 1220000 w 1240182"/>
                      <a:gd name="connsiteY5" fmla="*/ 658868 h 1261251"/>
                      <a:gd name="connsiteX6" fmla="*/ 617617 w 1240182"/>
                      <a:gd name="connsiteY6" fmla="*/ 1261251 h 1261251"/>
                      <a:gd name="connsiteX7" fmla="*/ 15234 w 1240182"/>
                      <a:gd name="connsiteY7" fmla="*/ 658868 h 1261251"/>
                      <a:gd name="connsiteX0" fmla="*/ 26281 w 1251229"/>
                      <a:gd name="connsiteY0" fmla="*/ 658868 h 1261251"/>
                      <a:gd name="connsiteX1" fmla="*/ 130342 w 1251229"/>
                      <a:gd name="connsiteY1" fmla="*/ 255706 h 1261251"/>
                      <a:gd name="connsiteX2" fmla="*/ 334334 w 1251229"/>
                      <a:gd name="connsiteY2" fmla="*/ 113625 h 1261251"/>
                      <a:gd name="connsiteX3" fmla="*/ 640571 w 1251229"/>
                      <a:gd name="connsiteY3" fmla="*/ 923 h 1261251"/>
                      <a:gd name="connsiteX4" fmla="*/ 1044743 w 1251229"/>
                      <a:gd name="connsiteY4" fmla="*/ 220780 h 1261251"/>
                      <a:gd name="connsiteX5" fmla="*/ 1231047 w 1251229"/>
                      <a:gd name="connsiteY5" fmla="*/ 658868 h 1261251"/>
                      <a:gd name="connsiteX6" fmla="*/ 628664 w 1251229"/>
                      <a:gd name="connsiteY6" fmla="*/ 1261251 h 1261251"/>
                      <a:gd name="connsiteX7" fmla="*/ 26281 w 1251229"/>
                      <a:gd name="connsiteY7" fmla="*/ 658868 h 1261251"/>
                      <a:gd name="connsiteX0" fmla="*/ 26281 w 1251229"/>
                      <a:gd name="connsiteY0" fmla="*/ 658868 h 1261251"/>
                      <a:gd name="connsiteX1" fmla="*/ 130342 w 1251229"/>
                      <a:gd name="connsiteY1" fmla="*/ 255706 h 1261251"/>
                      <a:gd name="connsiteX2" fmla="*/ 334334 w 1251229"/>
                      <a:gd name="connsiteY2" fmla="*/ 113625 h 1261251"/>
                      <a:gd name="connsiteX3" fmla="*/ 640571 w 1251229"/>
                      <a:gd name="connsiteY3" fmla="*/ 923 h 1261251"/>
                      <a:gd name="connsiteX4" fmla="*/ 1044743 w 1251229"/>
                      <a:gd name="connsiteY4" fmla="*/ 220780 h 1261251"/>
                      <a:gd name="connsiteX5" fmla="*/ 1231047 w 1251229"/>
                      <a:gd name="connsiteY5" fmla="*/ 658868 h 1261251"/>
                      <a:gd name="connsiteX6" fmla="*/ 628664 w 1251229"/>
                      <a:gd name="connsiteY6" fmla="*/ 1261251 h 1261251"/>
                      <a:gd name="connsiteX7" fmla="*/ 26281 w 1251229"/>
                      <a:gd name="connsiteY7" fmla="*/ 658868 h 1261251"/>
                      <a:gd name="connsiteX0" fmla="*/ 19190 w 1244138"/>
                      <a:gd name="connsiteY0" fmla="*/ 658868 h 1261251"/>
                      <a:gd name="connsiteX1" fmla="*/ 123251 w 1244138"/>
                      <a:gd name="connsiteY1" fmla="*/ 255706 h 1261251"/>
                      <a:gd name="connsiteX2" fmla="*/ 327243 w 1244138"/>
                      <a:gd name="connsiteY2" fmla="*/ 113625 h 1261251"/>
                      <a:gd name="connsiteX3" fmla="*/ 633480 w 1244138"/>
                      <a:gd name="connsiteY3" fmla="*/ 923 h 1261251"/>
                      <a:gd name="connsiteX4" fmla="*/ 1037652 w 1244138"/>
                      <a:gd name="connsiteY4" fmla="*/ 220780 h 1261251"/>
                      <a:gd name="connsiteX5" fmla="*/ 1223956 w 1244138"/>
                      <a:gd name="connsiteY5" fmla="*/ 658868 h 1261251"/>
                      <a:gd name="connsiteX6" fmla="*/ 621573 w 1244138"/>
                      <a:gd name="connsiteY6" fmla="*/ 1261251 h 1261251"/>
                      <a:gd name="connsiteX7" fmla="*/ 19190 w 1244138"/>
                      <a:gd name="connsiteY7" fmla="*/ 658868 h 1261251"/>
                      <a:gd name="connsiteX0" fmla="*/ 19190 w 1244138"/>
                      <a:gd name="connsiteY0" fmla="*/ 659382 h 1261765"/>
                      <a:gd name="connsiteX1" fmla="*/ 123251 w 1244138"/>
                      <a:gd name="connsiteY1" fmla="*/ 256220 h 1261765"/>
                      <a:gd name="connsiteX2" fmla="*/ 317718 w 1244138"/>
                      <a:gd name="connsiteY2" fmla="*/ 91914 h 1261765"/>
                      <a:gd name="connsiteX3" fmla="*/ 633480 w 1244138"/>
                      <a:gd name="connsiteY3" fmla="*/ 1437 h 1261765"/>
                      <a:gd name="connsiteX4" fmla="*/ 1037652 w 1244138"/>
                      <a:gd name="connsiteY4" fmla="*/ 221294 h 1261765"/>
                      <a:gd name="connsiteX5" fmla="*/ 1223956 w 1244138"/>
                      <a:gd name="connsiteY5" fmla="*/ 659382 h 1261765"/>
                      <a:gd name="connsiteX6" fmla="*/ 621573 w 1244138"/>
                      <a:gd name="connsiteY6" fmla="*/ 1261765 h 1261765"/>
                      <a:gd name="connsiteX7" fmla="*/ 19190 w 1244138"/>
                      <a:gd name="connsiteY7" fmla="*/ 659382 h 1261765"/>
                      <a:gd name="connsiteX0" fmla="*/ 56845 w 1281793"/>
                      <a:gd name="connsiteY0" fmla="*/ 659382 h 1261765"/>
                      <a:gd name="connsiteX1" fmla="*/ 160906 w 1281793"/>
                      <a:gd name="connsiteY1" fmla="*/ 256220 h 1261765"/>
                      <a:gd name="connsiteX2" fmla="*/ 355373 w 1281793"/>
                      <a:gd name="connsiteY2" fmla="*/ 91914 h 1261765"/>
                      <a:gd name="connsiteX3" fmla="*/ 671135 w 1281793"/>
                      <a:gd name="connsiteY3" fmla="*/ 1437 h 1261765"/>
                      <a:gd name="connsiteX4" fmla="*/ 1075307 w 1281793"/>
                      <a:gd name="connsiteY4" fmla="*/ 221294 h 1261765"/>
                      <a:gd name="connsiteX5" fmla="*/ 1261611 w 1281793"/>
                      <a:gd name="connsiteY5" fmla="*/ 659382 h 1261765"/>
                      <a:gd name="connsiteX6" fmla="*/ 659228 w 1281793"/>
                      <a:gd name="connsiteY6" fmla="*/ 1261765 h 1261765"/>
                      <a:gd name="connsiteX7" fmla="*/ 56845 w 1281793"/>
                      <a:gd name="connsiteY7" fmla="*/ 659382 h 1261765"/>
                      <a:gd name="connsiteX0" fmla="*/ 29448 w 1254396"/>
                      <a:gd name="connsiteY0" fmla="*/ 659382 h 1261765"/>
                      <a:gd name="connsiteX1" fmla="*/ 133509 w 1254396"/>
                      <a:gd name="connsiteY1" fmla="*/ 256220 h 1261765"/>
                      <a:gd name="connsiteX2" fmla="*/ 327976 w 1254396"/>
                      <a:gd name="connsiteY2" fmla="*/ 91914 h 1261765"/>
                      <a:gd name="connsiteX3" fmla="*/ 643738 w 1254396"/>
                      <a:gd name="connsiteY3" fmla="*/ 1437 h 1261765"/>
                      <a:gd name="connsiteX4" fmla="*/ 1047910 w 1254396"/>
                      <a:gd name="connsiteY4" fmla="*/ 221294 h 1261765"/>
                      <a:gd name="connsiteX5" fmla="*/ 1234214 w 1254396"/>
                      <a:gd name="connsiteY5" fmla="*/ 659382 h 1261765"/>
                      <a:gd name="connsiteX6" fmla="*/ 631831 w 1254396"/>
                      <a:gd name="connsiteY6" fmla="*/ 1261765 h 1261765"/>
                      <a:gd name="connsiteX7" fmla="*/ 29448 w 1254396"/>
                      <a:gd name="connsiteY7" fmla="*/ 659382 h 1261765"/>
                      <a:gd name="connsiteX0" fmla="*/ 28310 w 1265958"/>
                      <a:gd name="connsiteY0" fmla="*/ 538732 h 1262432"/>
                      <a:gd name="connsiteX1" fmla="*/ 145071 w 1265958"/>
                      <a:gd name="connsiteY1" fmla="*/ 256220 h 1262432"/>
                      <a:gd name="connsiteX2" fmla="*/ 339538 w 1265958"/>
                      <a:gd name="connsiteY2" fmla="*/ 91914 h 1262432"/>
                      <a:gd name="connsiteX3" fmla="*/ 655300 w 1265958"/>
                      <a:gd name="connsiteY3" fmla="*/ 1437 h 1262432"/>
                      <a:gd name="connsiteX4" fmla="*/ 1059472 w 1265958"/>
                      <a:gd name="connsiteY4" fmla="*/ 221294 h 1262432"/>
                      <a:gd name="connsiteX5" fmla="*/ 1245776 w 1265958"/>
                      <a:gd name="connsiteY5" fmla="*/ 659382 h 1262432"/>
                      <a:gd name="connsiteX6" fmla="*/ 643393 w 1265958"/>
                      <a:gd name="connsiteY6" fmla="*/ 1261765 h 1262432"/>
                      <a:gd name="connsiteX7" fmla="*/ 28310 w 1265958"/>
                      <a:gd name="connsiteY7" fmla="*/ 538732 h 1262432"/>
                      <a:gd name="connsiteX0" fmla="*/ 68120 w 1305768"/>
                      <a:gd name="connsiteY0" fmla="*/ 538732 h 1262432"/>
                      <a:gd name="connsiteX1" fmla="*/ 184881 w 1305768"/>
                      <a:gd name="connsiteY1" fmla="*/ 256220 h 1262432"/>
                      <a:gd name="connsiteX2" fmla="*/ 379348 w 1305768"/>
                      <a:gd name="connsiteY2" fmla="*/ 91914 h 1262432"/>
                      <a:gd name="connsiteX3" fmla="*/ 695110 w 1305768"/>
                      <a:gd name="connsiteY3" fmla="*/ 1437 h 1262432"/>
                      <a:gd name="connsiteX4" fmla="*/ 1099282 w 1305768"/>
                      <a:gd name="connsiteY4" fmla="*/ 221294 h 1262432"/>
                      <a:gd name="connsiteX5" fmla="*/ 1285586 w 1305768"/>
                      <a:gd name="connsiteY5" fmla="*/ 659382 h 1262432"/>
                      <a:gd name="connsiteX6" fmla="*/ 683203 w 1305768"/>
                      <a:gd name="connsiteY6" fmla="*/ 1261765 h 1262432"/>
                      <a:gd name="connsiteX7" fmla="*/ 68120 w 1305768"/>
                      <a:gd name="connsiteY7" fmla="*/ 538732 h 1262432"/>
                      <a:gd name="connsiteX0" fmla="*/ 68120 w 1305768"/>
                      <a:gd name="connsiteY0" fmla="*/ 538732 h 1264082"/>
                      <a:gd name="connsiteX1" fmla="*/ 184881 w 1305768"/>
                      <a:gd name="connsiteY1" fmla="*/ 256220 h 1264082"/>
                      <a:gd name="connsiteX2" fmla="*/ 379348 w 1305768"/>
                      <a:gd name="connsiteY2" fmla="*/ 91914 h 1264082"/>
                      <a:gd name="connsiteX3" fmla="*/ 695110 w 1305768"/>
                      <a:gd name="connsiteY3" fmla="*/ 1437 h 1264082"/>
                      <a:gd name="connsiteX4" fmla="*/ 1099282 w 1305768"/>
                      <a:gd name="connsiteY4" fmla="*/ 221294 h 1264082"/>
                      <a:gd name="connsiteX5" fmla="*/ 1285586 w 1305768"/>
                      <a:gd name="connsiteY5" fmla="*/ 659382 h 1264082"/>
                      <a:gd name="connsiteX6" fmla="*/ 683203 w 1305768"/>
                      <a:gd name="connsiteY6" fmla="*/ 1261765 h 1264082"/>
                      <a:gd name="connsiteX7" fmla="*/ 299974 w 1305768"/>
                      <a:gd name="connsiteY7" fmla="*/ 854707 h 1264082"/>
                      <a:gd name="connsiteX8" fmla="*/ 68120 w 1305768"/>
                      <a:gd name="connsiteY8" fmla="*/ 538732 h 1264082"/>
                      <a:gd name="connsiteX0" fmla="*/ 24399 w 1262047"/>
                      <a:gd name="connsiteY0" fmla="*/ 538732 h 1270774"/>
                      <a:gd name="connsiteX1" fmla="*/ 141160 w 1262047"/>
                      <a:gd name="connsiteY1" fmla="*/ 256220 h 1270774"/>
                      <a:gd name="connsiteX2" fmla="*/ 335627 w 1262047"/>
                      <a:gd name="connsiteY2" fmla="*/ 91914 h 1270774"/>
                      <a:gd name="connsiteX3" fmla="*/ 651389 w 1262047"/>
                      <a:gd name="connsiteY3" fmla="*/ 1437 h 1270774"/>
                      <a:gd name="connsiteX4" fmla="*/ 1055561 w 1262047"/>
                      <a:gd name="connsiteY4" fmla="*/ 221294 h 1270774"/>
                      <a:gd name="connsiteX5" fmla="*/ 1241865 w 1262047"/>
                      <a:gd name="connsiteY5" fmla="*/ 659382 h 1270774"/>
                      <a:gd name="connsiteX6" fmla="*/ 639482 w 1262047"/>
                      <a:gd name="connsiteY6" fmla="*/ 1261765 h 1270774"/>
                      <a:gd name="connsiteX7" fmla="*/ 62578 w 1262047"/>
                      <a:gd name="connsiteY7" fmla="*/ 988057 h 1270774"/>
                      <a:gd name="connsiteX8" fmla="*/ 24399 w 1262047"/>
                      <a:gd name="connsiteY8" fmla="*/ 538732 h 1270774"/>
                      <a:gd name="connsiteX0" fmla="*/ 12449 w 1250097"/>
                      <a:gd name="connsiteY0" fmla="*/ 538732 h 1269583"/>
                      <a:gd name="connsiteX1" fmla="*/ 129210 w 1250097"/>
                      <a:gd name="connsiteY1" fmla="*/ 256220 h 1269583"/>
                      <a:gd name="connsiteX2" fmla="*/ 323677 w 1250097"/>
                      <a:gd name="connsiteY2" fmla="*/ 91914 h 1269583"/>
                      <a:gd name="connsiteX3" fmla="*/ 639439 w 1250097"/>
                      <a:gd name="connsiteY3" fmla="*/ 1437 h 1269583"/>
                      <a:gd name="connsiteX4" fmla="*/ 1043611 w 1250097"/>
                      <a:gd name="connsiteY4" fmla="*/ 221294 h 1269583"/>
                      <a:gd name="connsiteX5" fmla="*/ 1229915 w 1250097"/>
                      <a:gd name="connsiteY5" fmla="*/ 659382 h 1269583"/>
                      <a:gd name="connsiteX6" fmla="*/ 627532 w 1250097"/>
                      <a:gd name="connsiteY6" fmla="*/ 1261765 h 1269583"/>
                      <a:gd name="connsiteX7" fmla="*/ 72853 w 1250097"/>
                      <a:gd name="connsiteY7" fmla="*/ 972182 h 1269583"/>
                      <a:gd name="connsiteX8" fmla="*/ 12449 w 1250097"/>
                      <a:gd name="connsiteY8" fmla="*/ 538732 h 1269583"/>
                      <a:gd name="connsiteX0" fmla="*/ 542 w 1238190"/>
                      <a:gd name="connsiteY0" fmla="*/ 538732 h 1269583"/>
                      <a:gd name="connsiteX1" fmla="*/ 117303 w 1238190"/>
                      <a:gd name="connsiteY1" fmla="*/ 256220 h 1269583"/>
                      <a:gd name="connsiteX2" fmla="*/ 311770 w 1238190"/>
                      <a:gd name="connsiteY2" fmla="*/ 91914 h 1269583"/>
                      <a:gd name="connsiteX3" fmla="*/ 627532 w 1238190"/>
                      <a:gd name="connsiteY3" fmla="*/ 1437 h 1269583"/>
                      <a:gd name="connsiteX4" fmla="*/ 1031704 w 1238190"/>
                      <a:gd name="connsiteY4" fmla="*/ 221294 h 1269583"/>
                      <a:gd name="connsiteX5" fmla="*/ 1218008 w 1238190"/>
                      <a:gd name="connsiteY5" fmla="*/ 659382 h 1269583"/>
                      <a:gd name="connsiteX6" fmla="*/ 615625 w 1238190"/>
                      <a:gd name="connsiteY6" fmla="*/ 1261765 h 1269583"/>
                      <a:gd name="connsiteX7" fmla="*/ 60946 w 1238190"/>
                      <a:gd name="connsiteY7" fmla="*/ 972182 h 1269583"/>
                      <a:gd name="connsiteX8" fmla="*/ 542 w 1238190"/>
                      <a:gd name="connsiteY8" fmla="*/ 538732 h 1269583"/>
                      <a:gd name="connsiteX0" fmla="*/ 542 w 1238190"/>
                      <a:gd name="connsiteY0" fmla="*/ 538732 h 1271316"/>
                      <a:gd name="connsiteX1" fmla="*/ 117303 w 1238190"/>
                      <a:gd name="connsiteY1" fmla="*/ 256220 h 1271316"/>
                      <a:gd name="connsiteX2" fmla="*/ 311770 w 1238190"/>
                      <a:gd name="connsiteY2" fmla="*/ 91914 h 1271316"/>
                      <a:gd name="connsiteX3" fmla="*/ 627532 w 1238190"/>
                      <a:gd name="connsiteY3" fmla="*/ 1437 h 1271316"/>
                      <a:gd name="connsiteX4" fmla="*/ 1031704 w 1238190"/>
                      <a:gd name="connsiteY4" fmla="*/ 221294 h 1271316"/>
                      <a:gd name="connsiteX5" fmla="*/ 1218008 w 1238190"/>
                      <a:gd name="connsiteY5" fmla="*/ 659382 h 1271316"/>
                      <a:gd name="connsiteX6" fmla="*/ 615625 w 1238190"/>
                      <a:gd name="connsiteY6" fmla="*/ 1261765 h 1271316"/>
                      <a:gd name="connsiteX7" fmla="*/ 60946 w 1238190"/>
                      <a:gd name="connsiteY7" fmla="*/ 972182 h 1271316"/>
                      <a:gd name="connsiteX8" fmla="*/ 542 w 1238190"/>
                      <a:gd name="connsiteY8" fmla="*/ 538732 h 1271316"/>
                      <a:gd name="connsiteX0" fmla="*/ 785 w 1238433"/>
                      <a:gd name="connsiteY0" fmla="*/ 538732 h 1265866"/>
                      <a:gd name="connsiteX1" fmla="*/ 117546 w 1238433"/>
                      <a:gd name="connsiteY1" fmla="*/ 256220 h 1265866"/>
                      <a:gd name="connsiteX2" fmla="*/ 312013 w 1238433"/>
                      <a:gd name="connsiteY2" fmla="*/ 91914 h 1265866"/>
                      <a:gd name="connsiteX3" fmla="*/ 627775 w 1238433"/>
                      <a:gd name="connsiteY3" fmla="*/ 1437 h 1265866"/>
                      <a:gd name="connsiteX4" fmla="*/ 1031947 w 1238433"/>
                      <a:gd name="connsiteY4" fmla="*/ 221294 h 1265866"/>
                      <a:gd name="connsiteX5" fmla="*/ 1218251 w 1238433"/>
                      <a:gd name="connsiteY5" fmla="*/ 659382 h 1265866"/>
                      <a:gd name="connsiteX6" fmla="*/ 615868 w 1238433"/>
                      <a:gd name="connsiteY6" fmla="*/ 1261765 h 1265866"/>
                      <a:gd name="connsiteX7" fmla="*/ 51664 w 1238433"/>
                      <a:gd name="connsiteY7" fmla="*/ 889632 h 1265866"/>
                      <a:gd name="connsiteX8" fmla="*/ 785 w 1238433"/>
                      <a:gd name="connsiteY8" fmla="*/ 538732 h 1265866"/>
                      <a:gd name="connsiteX0" fmla="*/ 785 w 1238433"/>
                      <a:gd name="connsiteY0" fmla="*/ 538732 h 1339807"/>
                      <a:gd name="connsiteX1" fmla="*/ 117546 w 1238433"/>
                      <a:gd name="connsiteY1" fmla="*/ 256220 h 1339807"/>
                      <a:gd name="connsiteX2" fmla="*/ 312013 w 1238433"/>
                      <a:gd name="connsiteY2" fmla="*/ 91914 h 1339807"/>
                      <a:gd name="connsiteX3" fmla="*/ 627775 w 1238433"/>
                      <a:gd name="connsiteY3" fmla="*/ 1437 h 1339807"/>
                      <a:gd name="connsiteX4" fmla="*/ 1031947 w 1238433"/>
                      <a:gd name="connsiteY4" fmla="*/ 221294 h 1339807"/>
                      <a:gd name="connsiteX5" fmla="*/ 1218251 w 1238433"/>
                      <a:gd name="connsiteY5" fmla="*/ 659382 h 1339807"/>
                      <a:gd name="connsiteX6" fmla="*/ 615868 w 1238433"/>
                      <a:gd name="connsiteY6" fmla="*/ 1261765 h 1339807"/>
                      <a:gd name="connsiteX7" fmla="*/ 51664 w 1238433"/>
                      <a:gd name="connsiteY7" fmla="*/ 889632 h 1339807"/>
                      <a:gd name="connsiteX8" fmla="*/ 785 w 1238433"/>
                      <a:gd name="connsiteY8" fmla="*/ 538732 h 1339807"/>
                      <a:gd name="connsiteX0" fmla="*/ 785 w 1238433"/>
                      <a:gd name="connsiteY0" fmla="*/ 538732 h 1126474"/>
                      <a:gd name="connsiteX1" fmla="*/ 117546 w 1238433"/>
                      <a:gd name="connsiteY1" fmla="*/ 256220 h 1126474"/>
                      <a:gd name="connsiteX2" fmla="*/ 312013 w 1238433"/>
                      <a:gd name="connsiteY2" fmla="*/ 91914 h 1126474"/>
                      <a:gd name="connsiteX3" fmla="*/ 627775 w 1238433"/>
                      <a:gd name="connsiteY3" fmla="*/ 1437 h 1126474"/>
                      <a:gd name="connsiteX4" fmla="*/ 1031947 w 1238433"/>
                      <a:gd name="connsiteY4" fmla="*/ 221294 h 1126474"/>
                      <a:gd name="connsiteX5" fmla="*/ 1218251 w 1238433"/>
                      <a:gd name="connsiteY5" fmla="*/ 659382 h 1126474"/>
                      <a:gd name="connsiteX6" fmla="*/ 266618 w 1238433"/>
                      <a:gd name="connsiteY6" fmla="*/ 1001415 h 1126474"/>
                      <a:gd name="connsiteX7" fmla="*/ 51664 w 1238433"/>
                      <a:gd name="connsiteY7" fmla="*/ 889632 h 1126474"/>
                      <a:gd name="connsiteX8" fmla="*/ 785 w 1238433"/>
                      <a:gd name="connsiteY8" fmla="*/ 538732 h 1126474"/>
                      <a:gd name="connsiteX0" fmla="*/ 785 w 1238433"/>
                      <a:gd name="connsiteY0" fmla="*/ 538732 h 1017578"/>
                      <a:gd name="connsiteX1" fmla="*/ 117546 w 1238433"/>
                      <a:gd name="connsiteY1" fmla="*/ 256220 h 1017578"/>
                      <a:gd name="connsiteX2" fmla="*/ 312013 w 1238433"/>
                      <a:gd name="connsiteY2" fmla="*/ 91914 h 1017578"/>
                      <a:gd name="connsiteX3" fmla="*/ 627775 w 1238433"/>
                      <a:gd name="connsiteY3" fmla="*/ 1437 h 1017578"/>
                      <a:gd name="connsiteX4" fmla="*/ 1031947 w 1238433"/>
                      <a:gd name="connsiteY4" fmla="*/ 221294 h 1017578"/>
                      <a:gd name="connsiteX5" fmla="*/ 1218251 w 1238433"/>
                      <a:gd name="connsiteY5" fmla="*/ 659382 h 1017578"/>
                      <a:gd name="connsiteX6" fmla="*/ 718414 w 1238433"/>
                      <a:gd name="connsiteY6" fmla="*/ 803907 h 1017578"/>
                      <a:gd name="connsiteX7" fmla="*/ 266618 w 1238433"/>
                      <a:gd name="connsiteY7" fmla="*/ 1001415 h 1017578"/>
                      <a:gd name="connsiteX8" fmla="*/ 51664 w 1238433"/>
                      <a:gd name="connsiteY8" fmla="*/ 889632 h 1017578"/>
                      <a:gd name="connsiteX9" fmla="*/ 785 w 1238433"/>
                      <a:gd name="connsiteY9" fmla="*/ 538732 h 1017578"/>
                      <a:gd name="connsiteX0" fmla="*/ 785 w 1238433"/>
                      <a:gd name="connsiteY0" fmla="*/ 538732 h 1105572"/>
                      <a:gd name="connsiteX1" fmla="*/ 117546 w 1238433"/>
                      <a:gd name="connsiteY1" fmla="*/ 256220 h 1105572"/>
                      <a:gd name="connsiteX2" fmla="*/ 312013 w 1238433"/>
                      <a:gd name="connsiteY2" fmla="*/ 91914 h 1105572"/>
                      <a:gd name="connsiteX3" fmla="*/ 627775 w 1238433"/>
                      <a:gd name="connsiteY3" fmla="*/ 1437 h 1105572"/>
                      <a:gd name="connsiteX4" fmla="*/ 1031947 w 1238433"/>
                      <a:gd name="connsiteY4" fmla="*/ 221294 h 1105572"/>
                      <a:gd name="connsiteX5" fmla="*/ 1218251 w 1238433"/>
                      <a:gd name="connsiteY5" fmla="*/ 659382 h 1105572"/>
                      <a:gd name="connsiteX6" fmla="*/ 962889 w 1238433"/>
                      <a:gd name="connsiteY6" fmla="*/ 1089657 h 1105572"/>
                      <a:gd name="connsiteX7" fmla="*/ 266618 w 1238433"/>
                      <a:gd name="connsiteY7" fmla="*/ 1001415 h 1105572"/>
                      <a:gd name="connsiteX8" fmla="*/ 51664 w 1238433"/>
                      <a:gd name="connsiteY8" fmla="*/ 889632 h 1105572"/>
                      <a:gd name="connsiteX9" fmla="*/ 785 w 1238433"/>
                      <a:gd name="connsiteY9" fmla="*/ 538732 h 1105572"/>
                      <a:gd name="connsiteX0" fmla="*/ 785 w 1238433"/>
                      <a:gd name="connsiteY0" fmla="*/ 538732 h 1105572"/>
                      <a:gd name="connsiteX1" fmla="*/ 117546 w 1238433"/>
                      <a:gd name="connsiteY1" fmla="*/ 256220 h 1105572"/>
                      <a:gd name="connsiteX2" fmla="*/ 312013 w 1238433"/>
                      <a:gd name="connsiteY2" fmla="*/ 91914 h 1105572"/>
                      <a:gd name="connsiteX3" fmla="*/ 627775 w 1238433"/>
                      <a:gd name="connsiteY3" fmla="*/ 1437 h 1105572"/>
                      <a:gd name="connsiteX4" fmla="*/ 1031947 w 1238433"/>
                      <a:gd name="connsiteY4" fmla="*/ 221294 h 1105572"/>
                      <a:gd name="connsiteX5" fmla="*/ 1218251 w 1238433"/>
                      <a:gd name="connsiteY5" fmla="*/ 659382 h 1105572"/>
                      <a:gd name="connsiteX6" fmla="*/ 962889 w 1238433"/>
                      <a:gd name="connsiteY6" fmla="*/ 1089657 h 1105572"/>
                      <a:gd name="connsiteX7" fmla="*/ 266618 w 1238433"/>
                      <a:gd name="connsiteY7" fmla="*/ 1001415 h 1105572"/>
                      <a:gd name="connsiteX8" fmla="*/ 51664 w 1238433"/>
                      <a:gd name="connsiteY8" fmla="*/ 889632 h 1105572"/>
                      <a:gd name="connsiteX9" fmla="*/ 785 w 1238433"/>
                      <a:gd name="connsiteY9" fmla="*/ 538732 h 1105572"/>
                      <a:gd name="connsiteX0" fmla="*/ 785 w 1261348"/>
                      <a:gd name="connsiteY0" fmla="*/ 538732 h 1105572"/>
                      <a:gd name="connsiteX1" fmla="*/ 117546 w 1261348"/>
                      <a:gd name="connsiteY1" fmla="*/ 256220 h 1105572"/>
                      <a:gd name="connsiteX2" fmla="*/ 312013 w 1261348"/>
                      <a:gd name="connsiteY2" fmla="*/ 91914 h 1105572"/>
                      <a:gd name="connsiteX3" fmla="*/ 627775 w 1261348"/>
                      <a:gd name="connsiteY3" fmla="*/ 1437 h 1105572"/>
                      <a:gd name="connsiteX4" fmla="*/ 1031947 w 1261348"/>
                      <a:gd name="connsiteY4" fmla="*/ 221294 h 1105572"/>
                      <a:gd name="connsiteX5" fmla="*/ 1218251 w 1261348"/>
                      <a:gd name="connsiteY5" fmla="*/ 659382 h 1105572"/>
                      <a:gd name="connsiteX6" fmla="*/ 962889 w 1261348"/>
                      <a:gd name="connsiteY6" fmla="*/ 1089657 h 1105572"/>
                      <a:gd name="connsiteX7" fmla="*/ 266618 w 1261348"/>
                      <a:gd name="connsiteY7" fmla="*/ 1001415 h 1105572"/>
                      <a:gd name="connsiteX8" fmla="*/ 51664 w 1261348"/>
                      <a:gd name="connsiteY8" fmla="*/ 889632 h 1105572"/>
                      <a:gd name="connsiteX9" fmla="*/ 785 w 1261348"/>
                      <a:gd name="connsiteY9" fmla="*/ 538732 h 1105572"/>
                      <a:gd name="connsiteX0" fmla="*/ 785 w 1261348"/>
                      <a:gd name="connsiteY0" fmla="*/ 538732 h 1105572"/>
                      <a:gd name="connsiteX1" fmla="*/ 117546 w 1261348"/>
                      <a:gd name="connsiteY1" fmla="*/ 256220 h 1105572"/>
                      <a:gd name="connsiteX2" fmla="*/ 312013 w 1261348"/>
                      <a:gd name="connsiteY2" fmla="*/ 91914 h 1105572"/>
                      <a:gd name="connsiteX3" fmla="*/ 627775 w 1261348"/>
                      <a:gd name="connsiteY3" fmla="*/ 1437 h 1105572"/>
                      <a:gd name="connsiteX4" fmla="*/ 1031947 w 1261348"/>
                      <a:gd name="connsiteY4" fmla="*/ 221294 h 1105572"/>
                      <a:gd name="connsiteX5" fmla="*/ 1218251 w 1261348"/>
                      <a:gd name="connsiteY5" fmla="*/ 659382 h 1105572"/>
                      <a:gd name="connsiteX6" fmla="*/ 962889 w 1261348"/>
                      <a:gd name="connsiteY6" fmla="*/ 1089657 h 1105572"/>
                      <a:gd name="connsiteX7" fmla="*/ 266618 w 1261348"/>
                      <a:gd name="connsiteY7" fmla="*/ 1001415 h 1105572"/>
                      <a:gd name="connsiteX8" fmla="*/ 51664 w 1261348"/>
                      <a:gd name="connsiteY8" fmla="*/ 889632 h 1105572"/>
                      <a:gd name="connsiteX9" fmla="*/ 785 w 1261348"/>
                      <a:gd name="connsiteY9" fmla="*/ 538732 h 1105572"/>
                      <a:gd name="connsiteX0" fmla="*/ 785 w 1261348"/>
                      <a:gd name="connsiteY0" fmla="*/ 538732 h 1111162"/>
                      <a:gd name="connsiteX1" fmla="*/ 117546 w 1261348"/>
                      <a:gd name="connsiteY1" fmla="*/ 256220 h 1111162"/>
                      <a:gd name="connsiteX2" fmla="*/ 312013 w 1261348"/>
                      <a:gd name="connsiteY2" fmla="*/ 91914 h 1111162"/>
                      <a:gd name="connsiteX3" fmla="*/ 627775 w 1261348"/>
                      <a:gd name="connsiteY3" fmla="*/ 1437 h 1111162"/>
                      <a:gd name="connsiteX4" fmla="*/ 1031947 w 1261348"/>
                      <a:gd name="connsiteY4" fmla="*/ 221294 h 1111162"/>
                      <a:gd name="connsiteX5" fmla="*/ 1218251 w 1261348"/>
                      <a:gd name="connsiteY5" fmla="*/ 659382 h 1111162"/>
                      <a:gd name="connsiteX6" fmla="*/ 962889 w 1261348"/>
                      <a:gd name="connsiteY6" fmla="*/ 1089657 h 1111162"/>
                      <a:gd name="connsiteX7" fmla="*/ 317418 w 1261348"/>
                      <a:gd name="connsiteY7" fmla="*/ 1042690 h 1111162"/>
                      <a:gd name="connsiteX8" fmla="*/ 51664 w 1261348"/>
                      <a:gd name="connsiteY8" fmla="*/ 889632 h 1111162"/>
                      <a:gd name="connsiteX9" fmla="*/ 785 w 1261348"/>
                      <a:gd name="connsiteY9" fmla="*/ 538732 h 1111162"/>
                      <a:gd name="connsiteX0" fmla="*/ 785 w 1261348"/>
                      <a:gd name="connsiteY0" fmla="*/ 538732 h 1102164"/>
                      <a:gd name="connsiteX1" fmla="*/ 117546 w 1261348"/>
                      <a:gd name="connsiteY1" fmla="*/ 256220 h 1102164"/>
                      <a:gd name="connsiteX2" fmla="*/ 312013 w 1261348"/>
                      <a:gd name="connsiteY2" fmla="*/ 91914 h 1102164"/>
                      <a:gd name="connsiteX3" fmla="*/ 627775 w 1261348"/>
                      <a:gd name="connsiteY3" fmla="*/ 1437 h 1102164"/>
                      <a:gd name="connsiteX4" fmla="*/ 1031947 w 1261348"/>
                      <a:gd name="connsiteY4" fmla="*/ 221294 h 1102164"/>
                      <a:gd name="connsiteX5" fmla="*/ 1218251 w 1261348"/>
                      <a:gd name="connsiteY5" fmla="*/ 659382 h 1102164"/>
                      <a:gd name="connsiteX6" fmla="*/ 962889 w 1261348"/>
                      <a:gd name="connsiteY6" fmla="*/ 1089657 h 1102164"/>
                      <a:gd name="connsiteX7" fmla="*/ 317418 w 1261348"/>
                      <a:gd name="connsiteY7" fmla="*/ 1042690 h 1102164"/>
                      <a:gd name="connsiteX8" fmla="*/ 51664 w 1261348"/>
                      <a:gd name="connsiteY8" fmla="*/ 889632 h 1102164"/>
                      <a:gd name="connsiteX9" fmla="*/ 785 w 1261348"/>
                      <a:gd name="connsiteY9" fmla="*/ 538732 h 1102164"/>
                      <a:gd name="connsiteX0" fmla="*/ 785 w 1261348"/>
                      <a:gd name="connsiteY0" fmla="*/ 538732 h 1134949"/>
                      <a:gd name="connsiteX1" fmla="*/ 117546 w 1261348"/>
                      <a:gd name="connsiteY1" fmla="*/ 256220 h 1134949"/>
                      <a:gd name="connsiteX2" fmla="*/ 312013 w 1261348"/>
                      <a:gd name="connsiteY2" fmla="*/ 91914 h 1134949"/>
                      <a:gd name="connsiteX3" fmla="*/ 627775 w 1261348"/>
                      <a:gd name="connsiteY3" fmla="*/ 1437 h 1134949"/>
                      <a:gd name="connsiteX4" fmla="*/ 1031947 w 1261348"/>
                      <a:gd name="connsiteY4" fmla="*/ 221294 h 1134949"/>
                      <a:gd name="connsiteX5" fmla="*/ 1218251 w 1261348"/>
                      <a:gd name="connsiteY5" fmla="*/ 659382 h 1134949"/>
                      <a:gd name="connsiteX6" fmla="*/ 962889 w 1261348"/>
                      <a:gd name="connsiteY6" fmla="*/ 1089657 h 1134949"/>
                      <a:gd name="connsiteX7" fmla="*/ 317418 w 1261348"/>
                      <a:gd name="connsiteY7" fmla="*/ 1042690 h 1134949"/>
                      <a:gd name="connsiteX8" fmla="*/ 51664 w 1261348"/>
                      <a:gd name="connsiteY8" fmla="*/ 889632 h 1134949"/>
                      <a:gd name="connsiteX9" fmla="*/ 785 w 1261348"/>
                      <a:gd name="connsiteY9" fmla="*/ 538732 h 1134949"/>
                      <a:gd name="connsiteX0" fmla="*/ 785 w 1261348"/>
                      <a:gd name="connsiteY0" fmla="*/ 538732 h 1194042"/>
                      <a:gd name="connsiteX1" fmla="*/ 117546 w 1261348"/>
                      <a:gd name="connsiteY1" fmla="*/ 256220 h 1194042"/>
                      <a:gd name="connsiteX2" fmla="*/ 312013 w 1261348"/>
                      <a:gd name="connsiteY2" fmla="*/ 91914 h 1194042"/>
                      <a:gd name="connsiteX3" fmla="*/ 627775 w 1261348"/>
                      <a:gd name="connsiteY3" fmla="*/ 1437 h 1194042"/>
                      <a:gd name="connsiteX4" fmla="*/ 1031947 w 1261348"/>
                      <a:gd name="connsiteY4" fmla="*/ 221294 h 1194042"/>
                      <a:gd name="connsiteX5" fmla="*/ 1218251 w 1261348"/>
                      <a:gd name="connsiteY5" fmla="*/ 659382 h 1194042"/>
                      <a:gd name="connsiteX6" fmla="*/ 826364 w 1261348"/>
                      <a:gd name="connsiteY6" fmla="*/ 1143632 h 1194042"/>
                      <a:gd name="connsiteX7" fmla="*/ 317418 w 1261348"/>
                      <a:gd name="connsiteY7" fmla="*/ 1042690 h 1194042"/>
                      <a:gd name="connsiteX8" fmla="*/ 51664 w 1261348"/>
                      <a:gd name="connsiteY8" fmla="*/ 889632 h 1194042"/>
                      <a:gd name="connsiteX9" fmla="*/ 785 w 1261348"/>
                      <a:gd name="connsiteY9" fmla="*/ 538732 h 1194042"/>
                      <a:gd name="connsiteX0" fmla="*/ 785 w 1261348"/>
                      <a:gd name="connsiteY0" fmla="*/ 538732 h 1194042"/>
                      <a:gd name="connsiteX1" fmla="*/ 117546 w 1261348"/>
                      <a:gd name="connsiteY1" fmla="*/ 256220 h 1194042"/>
                      <a:gd name="connsiteX2" fmla="*/ 312013 w 1261348"/>
                      <a:gd name="connsiteY2" fmla="*/ 91914 h 1194042"/>
                      <a:gd name="connsiteX3" fmla="*/ 627775 w 1261348"/>
                      <a:gd name="connsiteY3" fmla="*/ 1437 h 1194042"/>
                      <a:gd name="connsiteX4" fmla="*/ 1031947 w 1261348"/>
                      <a:gd name="connsiteY4" fmla="*/ 221294 h 1194042"/>
                      <a:gd name="connsiteX5" fmla="*/ 1218251 w 1261348"/>
                      <a:gd name="connsiteY5" fmla="*/ 659382 h 1194042"/>
                      <a:gd name="connsiteX6" fmla="*/ 826364 w 1261348"/>
                      <a:gd name="connsiteY6" fmla="*/ 1143632 h 1194042"/>
                      <a:gd name="connsiteX7" fmla="*/ 317418 w 1261348"/>
                      <a:gd name="connsiteY7" fmla="*/ 1042690 h 1194042"/>
                      <a:gd name="connsiteX8" fmla="*/ 51664 w 1261348"/>
                      <a:gd name="connsiteY8" fmla="*/ 889632 h 1194042"/>
                      <a:gd name="connsiteX9" fmla="*/ 785 w 1261348"/>
                      <a:gd name="connsiteY9" fmla="*/ 538732 h 1194042"/>
                      <a:gd name="connsiteX0" fmla="*/ 785 w 1261348"/>
                      <a:gd name="connsiteY0" fmla="*/ 538732 h 1181370"/>
                      <a:gd name="connsiteX1" fmla="*/ 117546 w 1261348"/>
                      <a:gd name="connsiteY1" fmla="*/ 256220 h 1181370"/>
                      <a:gd name="connsiteX2" fmla="*/ 312013 w 1261348"/>
                      <a:gd name="connsiteY2" fmla="*/ 91914 h 1181370"/>
                      <a:gd name="connsiteX3" fmla="*/ 627775 w 1261348"/>
                      <a:gd name="connsiteY3" fmla="*/ 1437 h 1181370"/>
                      <a:gd name="connsiteX4" fmla="*/ 1031947 w 1261348"/>
                      <a:gd name="connsiteY4" fmla="*/ 221294 h 1181370"/>
                      <a:gd name="connsiteX5" fmla="*/ 1218251 w 1261348"/>
                      <a:gd name="connsiteY5" fmla="*/ 659382 h 1181370"/>
                      <a:gd name="connsiteX6" fmla="*/ 826364 w 1261348"/>
                      <a:gd name="connsiteY6" fmla="*/ 1143632 h 1181370"/>
                      <a:gd name="connsiteX7" fmla="*/ 822232 w 1261348"/>
                      <a:gd name="connsiteY7" fmla="*/ 1137768 h 1181370"/>
                      <a:gd name="connsiteX8" fmla="*/ 317418 w 1261348"/>
                      <a:gd name="connsiteY8" fmla="*/ 1042690 h 1181370"/>
                      <a:gd name="connsiteX9" fmla="*/ 51664 w 1261348"/>
                      <a:gd name="connsiteY9" fmla="*/ 889632 h 1181370"/>
                      <a:gd name="connsiteX10" fmla="*/ 785 w 1261348"/>
                      <a:gd name="connsiteY10" fmla="*/ 538732 h 1181370"/>
                      <a:gd name="connsiteX0" fmla="*/ 785 w 1261348"/>
                      <a:gd name="connsiteY0" fmla="*/ 538732 h 1139014"/>
                      <a:gd name="connsiteX1" fmla="*/ 117546 w 1261348"/>
                      <a:gd name="connsiteY1" fmla="*/ 256220 h 1139014"/>
                      <a:gd name="connsiteX2" fmla="*/ 312013 w 1261348"/>
                      <a:gd name="connsiteY2" fmla="*/ 91914 h 1139014"/>
                      <a:gd name="connsiteX3" fmla="*/ 627775 w 1261348"/>
                      <a:gd name="connsiteY3" fmla="*/ 1437 h 1139014"/>
                      <a:gd name="connsiteX4" fmla="*/ 1031947 w 1261348"/>
                      <a:gd name="connsiteY4" fmla="*/ 221294 h 1139014"/>
                      <a:gd name="connsiteX5" fmla="*/ 1218251 w 1261348"/>
                      <a:gd name="connsiteY5" fmla="*/ 659382 h 1139014"/>
                      <a:gd name="connsiteX6" fmla="*/ 1028467 w 1261348"/>
                      <a:gd name="connsiteY6" fmla="*/ 917132 h 1139014"/>
                      <a:gd name="connsiteX7" fmla="*/ 822232 w 1261348"/>
                      <a:gd name="connsiteY7" fmla="*/ 1137768 h 1139014"/>
                      <a:gd name="connsiteX8" fmla="*/ 317418 w 1261348"/>
                      <a:gd name="connsiteY8" fmla="*/ 1042690 h 1139014"/>
                      <a:gd name="connsiteX9" fmla="*/ 51664 w 1261348"/>
                      <a:gd name="connsiteY9" fmla="*/ 889632 h 1139014"/>
                      <a:gd name="connsiteX10" fmla="*/ 785 w 1261348"/>
                      <a:gd name="connsiteY10" fmla="*/ 538732 h 1139014"/>
                      <a:gd name="connsiteX0" fmla="*/ 785 w 1261348"/>
                      <a:gd name="connsiteY0" fmla="*/ 538732 h 1138606"/>
                      <a:gd name="connsiteX1" fmla="*/ 117546 w 1261348"/>
                      <a:gd name="connsiteY1" fmla="*/ 256220 h 1138606"/>
                      <a:gd name="connsiteX2" fmla="*/ 312013 w 1261348"/>
                      <a:gd name="connsiteY2" fmla="*/ 91914 h 1138606"/>
                      <a:gd name="connsiteX3" fmla="*/ 627775 w 1261348"/>
                      <a:gd name="connsiteY3" fmla="*/ 1437 h 1138606"/>
                      <a:gd name="connsiteX4" fmla="*/ 1031947 w 1261348"/>
                      <a:gd name="connsiteY4" fmla="*/ 221294 h 1138606"/>
                      <a:gd name="connsiteX5" fmla="*/ 1218251 w 1261348"/>
                      <a:gd name="connsiteY5" fmla="*/ 659382 h 1138606"/>
                      <a:gd name="connsiteX6" fmla="*/ 1028467 w 1261348"/>
                      <a:gd name="connsiteY6" fmla="*/ 917132 h 1138606"/>
                      <a:gd name="connsiteX7" fmla="*/ 822232 w 1261348"/>
                      <a:gd name="connsiteY7" fmla="*/ 1137768 h 1138606"/>
                      <a:gd name="connsiteX8" fmla="*/ 317418 w 1261348"/>
                      <a:gd name="connsiteY8" fmla="*/ 1042690 h 1138606"/>
                      <a:gd name="connsiteX9" fmla="*/ 51664 w 1261348"/>
                      <a:gd name="connsiteY9" fmla="*/ 889632 h 1138606"/>
                      <a:gd name="connsiteX10" fmla="*/ 785 w 1261348"/>
                      <a:gd name="connsiteY10" fmla="*/ 538732 h 1138606"/>
                      <a:gd name="connsiteX0" fmla="*/ 785 w 1261348"/>
                      <a:gd name="connsiteY0" fmla="*/ 538732 h 1138606"/>
                      <a:gd name="connsiteX1" fmla="*/ 117546 w 1261348"/>
                      <a:gd name="connsiteY1" fmla="*/ 256220 h 1138606"/>
                      <a:gd name="connsiteX2" fmla="*/ 312013 w 1261348"/>
                      <a:gd name="connsiteY2" fmla="*/ 91914 h 1138606"/>
                      <a:gd name="connsiteX3" fmla="*/ 627775 w 1261348"/>
                      <a:gd name="connsiteY3" fmla="*/ 1437 h 1138606"/>
                      <a:gd name="connsiteX4" fmla="*/ 1031947 w 1261348"/>
                      <a:gd name="connsiteY4" fmla="*/ 221294 h 1138606"/>
                      <a:gd name="connsiteX5" fmla="*/ 1218251 w 1261348"/>
                      <a:gd name="connsiteY5" fmla="*/ 659382 h 1138606"/>
                      <a:gd name="connsiteX6" fmla="*/ 1028467 w 1261348"/>
                      <a:gd name="connsiteY6" fmla="*/ 917132 h 1138606"/>
                      <a:gd name="connsiteX7" fmla="*/ 822232 w 1261348"/>
                      <a:gd name="connsiteY7" fmla="*/ 1137768 h 1138606"/>
                      <a:gd name="connsiteX8" fmla="*/ 317418 w 1261348"/>
                      <a:gd name="connsiteY8" fmla="*/ 1042690 h 1138606"/>
                      <a:gd name="connsiteX9" fmla="*/ 51664 w 1261348"/>
                      <a:gd name="connsiteY9" fmla="*/ 889632 h 1138606"/>
                      <a:gd name="connsiteX10" fmla="*/ 785 w 1261348"/>
                      <a:gd name="connsiteY10" fmla="*/ 538732 h 1138606"/>
                      <a:gd name="connsiteX0" fmla="*/ 785 w 1261348"/>
                      <a:gd name="connsiteY0" fmla="*/ 538732 h 1137768"/>
                      <a:gd name="connsiteX1" fmla="*/ 117546 w 1261348"/>
                      <a:gd name="connsiteY1" fmla="*/ 256220 h 1137768"/>
                      <a:gd name="connsiteX2" fmla="*/ 312013 w 1261348"/>
                      <a:gd name="connsiteY2" fmla="*/ 91914 h 1137768"/>
                      <a:gd name="connsiteX3" fmla="*/ 627775 w 1261348"/>
                      <a:gd name="connsiteY3" fmla="*/ 1437 h 1137768"/>
                      <a:gd name="connsiteX4" fmla="*/ 1031947 w 1261348"/>
                      <a:gd name="connsiteY4" fmla="*/ 221294 h 1137768"/>
                      <a:gd name="connsiteX5" fmla="*/ 1218251 w 1261348"/>
                      <a:gd name="connsiteY5" fmla="*/ 659382 h 1137768"/>
                      <a:gd name="connsiteX6" fmla="*/ 1028467 w 1261348"/>
                      <a:gd name="connsiteY6" fmla="*/ 917132 h 1137768"/>
                      <a:gd name="connsiteX7" fmla="*/ 822232 w 1261348"/>
                      <a:gd name="connsiteY7" fmla="*/ 1137768 h 1137768"/>
                      <a:gd name="connsiteX8" fmla="*/ 317418 w 1261348"/>
                      <a:gd name="connsiteY8" fmla="*/ 1042690 h 1137768"/>
                      <a:gd name="connsiteX9" fmla="*/ 51664 w 1261348"/>
                      <a:gd name="connsiteY9" fmla="*/ 889632 h 1137768"/>
                      <a:gd name="connsiteX10" fmla="*/ 785 w 1261348"/>
                      <a:gd name="connsiteY10" fmla="*/ 538732 h 1137768"/>
                      <a:gd name="connsiteX0" fmla="*/ 785 w 1261348"/>
                      <a:gd name="connsiteY0" fmla="*/ 538732 h 1143423"/>
                      <a:gd name="connsiteX1" fmla="*/ 117546 w 1261348"/>
                      <a:gd name="connsiteY1" fmla="*/ 256220 h 1143423"/>
                      <a:gd name="connsiteX2" fmla="*/ 312013 w 1261348"/>
                      <a:gd name="connsiteY2" fmla="*/ 91914 h 1143423"/>
                      <a:gd name="connsiteX3" fmla="*/ 627775 w 1261348"/>
                      <a:gd name="connsiteY3" fmla="*/ 1437 h 1143423"/>
                      <a:gd name="connsiteX4" fmla="*/ 1031947 w 1261348"/>
                      <a:gd name="connsiteY4" fmla="*/ 221294 h 1143423"/>
                      <a:gd name="connsiteX5" fmla="*/ 1218251 w 1261348"/>
                      <a:gd name="connsiteY5" fmla="*/ 659382 h 1143423"/>
                      <a:gd name="connsiteX6" fmla="*/ 1028467 w 1261348"/>
                      <a:gd name="connsiteY6" fmla="*/ 917132 h 1143423"/>
                      <a:gd name="connsiteX7" fmla="*/ 822232 w 1261348"/>
                      <a:gd name="connsiteY7" fmla="*/ 1137768 h 1143423"/>
                      <a:gd name="connsiteX8" fmla="*/ 564374 w 1261348"/>
                      <a:gd name="connsiteY8" fmla="*/ 1075044 h 1143423"/>
                      <a:gd name="connsiteX9" fmla="*/ 317418 w 1261348"/>
                      <a:gd name="connsiteY9" fmla="*/ 1042690 h 1143423"/>
                      <a:gd name="connsiteX10" fmla="*/ 51664 w 1261348"/>
                      <a:gd name="connsiteY10" fmla="*/ 889632 h 1143423"/>
                      <a:gd name="connsiteX11" fmla="*/ 785 w 1261348"/>
                      <a:gd name="connsiteY11" fmla="*/ 538732 h 1143423"/>
                      <a:gd name="connsiteX0" fmla="*/ 785 w 1261348"/>
                      <a:gd name="connsiteY0" fmla="*/ 538732 h 1144135"/>
                      <a:gd name="connsiteX1" fmla="*/ 117546 w 1261348"/>
                      <a:gd name="connsiteY1" fmla="*/ 256220 h 1144135"/>
                      <a:gd name="connsiteX2" fmla="*/ 312013 w 1261348"/>
                      <a:gd name="connsiteY2" fmla="*/ 91914 h 1144135"/>
                      <a:gd name="connsiteX3" fmla="*/ 627775 w 1261348"/>
                      <a:gd name="connsiteY3" fmla="*/ 1437 h 1144135"/>
                      <a:gd name="connsiteX4" fmla="*/ 1031947 w 1261348"/>
                      <a:gd name="connsiteY4" fmla="*/ 221294 h 1144135"/>
                      <a:gd name="connsiteX5" fmla="*/ 1218251 w 1261348"/>
                      <a:gd name="connsiteY5" fmla="*/ 659382 h 1144135"/>
                      <a:gd name="connsiteX6" fmla="*/ 1028467 w 1261348"/>
                      <a:gd name="connsiteY6" fmla="*/ 917132 h 1144135"/>
                      <a:gd name="connsiteX7" fmla="*/ 822232 w 1261348"/>
                      <a:gd name="connsiteY7" fmla="*/ 1137768 h 1144135"/>
                      <a:gd name="connsiteX8" fmla="*/ 595735 w 1261348"/>
                      <a:gd name="connsiteY8" fmla="*/ 1085498 h 1144135"/>
                      <a:gd name="connsiteX9" fmla="*/ 317418 w 1261348"/>
                      <a:gd name="connsiteY9" fmla="*/ 1042690 h 1144135"/>
                      <a:gd name="connsiteX10" fmla="*/ 51664 w 1261348"/>
                      <a:gd name="connsiteY10" fmla="*/ 889632 h 1144135"/>
                      <a:gd name="connsiteX11" fmla="*/ 785 w 1261348"/>
                      <a:gd name="connsiteY11" fmla="*/ 538732 h 1144135"/>
                      <a:gd name="connsiteX0" fmla="*/ 785 w 1261348"/>
                      <a:gd name="connsiteY0" fmla="*/ 538732 h 1144136"/>
                      <a:gd name="connsiteX1" fmla="*/ 117546 w 1261348"/>
                      <a:gd name="connsiteY1" fmla="*/ 256220 h 1144136"/>
                      <a:gd name="connsiteX2" fmla="*/ 312013 w 1261348"/>
                      <a:gd name="connsiteY2" fmla="*/ 91914 h 1144136"/>
                      <a:gd name="connsiteX3" fmla="*/ 627775 w 1261348"/>
                      <a:gd name="connsiteY3" fmla="*/ 1437 h 1144136"/>
                      <a:gd name="connsiteX4" fmla="*/ 1031947 w 1261348"/>
                      <a:gd name="connsiteY4" fmla="*/ 221294 h 1144136"/>
                      <a:gd name="connsiteX5" fmla="*/ 1218251 w 1261348"/>
                      <a:gd name="connsiteY5" fmla="*/ 659382 h 1144136"/>
                      <a:gd name="connsiteX6" fmla="*/ 1028467 w 1261348"/>
                      <a:gd name="connsiteY6" fmla="*/ 917132 h 1144136"/>
                      <a:gd name="connsiteX7" fmla="*/ 822232 w 1261348"/>
                      <a:gd name="connsiteY7" fmla="*/ 1137768 h 1144136"/>
                      <a:gd name="connsiteX8" fmla="*/ 595735 w 1261348"/>
                      <a:gd name="connsiteY8" fmla="*/ 1085498 h 1144136"/>
                      <a:gd name="connsiteX9" fmla="*/ 286058 w 1261348"/>
                      <a:gd name="connsiteY9" fmla="*/ 1039205 h 1144136"/>
                      <a:gd name="connsiteX10" fmla="*/ 51664 w 1261348"/>
                      <a:gd name="connsiteY10" fmla="*/ 889632 h 1144136"/>
                      <a:gd name="connsiteX11" fmla="*/ 785 w 1261348"/>
                      <a:gd name="connsiteY11" fmla="*/ 538732 h 1144136"/>
                      <a:gd name="connsiteX0" fmla="*/ 785 w 1261348"/>
                      <a:gd name="connsiteY0" fmla="*/ 538732 h 1144136"/>
                      <a:gd name="connsiteX1" fmla="*/ 117546 w 1261348"/>
                      <a:gd name="connsiteY1" fmla="*/ 256220 h 1144136"/>
                      <a:gd name="connsiteX2" fmla="*/ 312013 w 1261348"/>
                      <a:gd name="connsiteY2" fmla="*/ 91914 h 1144136"/>
                      <a:gd name="connsiteX3" fmla="*/ 627775 w 1261348"/>
                      <a:gd name="connsiteY3" fmla="*/ 1437 h 1144136"/>
                      <a:gd name="connsiteX4" fmla="*/ 1031947 w 1261348"/>
                      <a:gd name="connsiteY4" fmla="*/ 221294 h 1144136"/>
                      <a:gd name="connsiteX5" fmla="*/ 1218251 w 1261348"/>
                      <a:gd name="connsiteY5" fmla="*/ 659382 h 1144136"/>
                      <a:gd name="connsiteX6" fmla="*/ 1028467 w 1261348"/>
                      <a:gd name="connsiteY6" fmla="*/ 917132 h 1144136"/>
                      <a:gd name="connsiteX7" fmla="*/ 822232 w 1261348"/>
                      <a:gd name="connsiteY7" fmla="*/ 1137768 h 1144136"/>
                      <a:gd name="connsiteX8" fmla="*/ 595735 w 1261348"/>
                      <a:gd name="connsiteY8" fmla="*/ 1085498 h 1144136"/>
                      <a:gd name="connsiteX9" fmla="*/ 286058 w 1261348"/>
                      <a:gd name="connsiteY9" fmla="*/ 1039205 h 1144136"/>
                      <a:gd name="connsiteX10" fmla="*/ 51664 w 1261348"/>
                      <a:gd name="connsiteY10" fmla="*/ 889632 h 1144136"/>
                      <a:gd name="connsiteX11" fmla="*/ 785 w 1261348"/>
                      <a:gd name="connsiteY11" fmla="*/ 538732 h 1144136"/>
                      <a:gd name="connsiteX0" fmla="*/ 785 w 1261348"/>
                      <a:gd name="connsiteY0" fmla="*/ 538732 h 1144136"/>
                      <a:gd name="connsiteX1" fmla="*/ 117546 w 1261348"/>
                      <a:gd name="connsiteY1" fmla="*/ 256220 h 1144136"/>
                      <a:gd name="connsiteX2" fmla="*/ 312013 w 1261348"/>
                      <a:gd name="connsiteY2" fmla="*/ 91914 h 1144136"/>
                      <a:gd name="connsiteX3" fmla="*/ 627775 w 1261348"/>
                      <a:gd name="connsiteY3" fmla="*/ 1437 h 1144136"/>
                      <a:gd name="connsiteX4" fmla="*/ 1031947 w 1261348"/>
                      <a:gd name="connsiteY4" fmla="*/ 221294 h 1144136"/>
                      <a:gd name="connsiteX5" fmla="*/ 1218251 w 1261348"/>
                      <a:gd name="connsiteY5" fmla="*/ 659382 h 1144136"/>
                      <a:gd name="connsiteX6" fmla="*/ 1028467 w 1261348"/>
                      <a:gd name="connsiteY6" fmla="*/ 917132 h 1144136"/>
                      <a:gd name="connsiteX7" fmla="*/ 822232 w 1261348"/>
                      <a:gd name="connsiteY7" fmla="*/ 1137768 h 1144136"/>
                      <a:gd name="connsiteX8" fmla="*/ 595735 w 1261348"/>
                      <a:gd name="connsiteY8" fmla="*/ 1085498 h 1144136"/>
                      <a:gd name="connsiteX9" fmla="*/ 286058 w 1261348"/>
                      <a:gd name="connsiteY9" fmla="*/ 1039205 h 1144136"/>
                      <a:gd name="connsiteX10" fmla="*/ 51664 w 1261348"/>
                      <a:gd name="connsiteY10" fmla="*/ 889632 h 1144136"/>
                      <a:gd name="connsiteX11" fmla="*/ 785 w 1261348"/>
                      <a:gd name="connsiteY11" fmla="*/ 538732 h 1144136"/>
                      <a:gd name="connsiteX0" fmla="*/ 785 w 1261348"/>
                      <a:gd name="connsiteY0" fmla="*/ 538732 h 1144136"/>
                      <a:gd name="connsiteX1" fmla="*/ 117546 w 1261348"/>
                      <a:gd name="connsiteY1" fmla="*/ 256220 h 1144136"/>
                      <a:gd name="connsiteX2" fmla="*/ 312013 w 1261348"/>
                      <a:gd name="connsiteY2" fmla="*/ 91914 h 1144136"/>
                      <a:gd name="connsiteX3" fmla="*/ 627775 w 1261348"/>
                      <a:gd name="connsiteY3" fmla="*/ 1437 h 1144136"/>
                      <a:gd name="connsiteX4" fmla="*/ 1031947 w 1261348"/>
                      <a:gd name="connsiteY4" fmla="*/ 221294 h 1144136"/>
                      <a:gd name="connsiteX5" fmla="*/ 1218251 w 1261348"/>
                      <a:gd name="connsiteY5" fmla="*/ 659382 h 1144136"/>
                      <a:gd name="connsiteX6" fmla="*/ 1028467 w 1261348"/>
                      <a:gd name="connsiteY6" fmla="*/ 917132 h 1144136"/>
                      <a:gd name="connsiteX7" fmla="*/ 822232 w 1261348"/>
                      <a:gd name="connsiteY7" fmla="*/ 1137768 h 1144136"/>
                      <a:gd name="connsiteX8" fmla="*/ 595735 w 1261348"/>
                      <a:gd name="connsiteY8" fmla="*/ 1085498 h 1144136"/>
                      <a:gd name="connsiteX9" fmla="*/ 251213 w 1261348"/>
                      <a:gd name="connsiteY9" fmla="*/ 1039205 h 1144136"/>
                      <a:gd name="connsiteX10" fmla="*/ 51664 w 1261348"/>
                      <a:gd name="connsiteY10" fmla="*/ 889632 h 1144136"/>
                      <a:gd name="connsiteX11" fmla="*/ 785 w 1261348"/>
                      <a:gd name="connsiteY11" fmla="*/ 538732 h 1144136"/>
                      <a:gd name="connsiteX0" fmla="*/ 785 w 1261348"/>
                      <a:gd name="connsiteY0" fmla="*/ 538732 h 1144718"/>
                      <a:gd name="connsiteX1" fmla="*/ 117546 w 1261348"/>
                      <a:gd name="connsiteY1" fmla="*/ 256220 h 1144718"/>
                      <a:gd name="connsiteX2" fmla="*/ 312013 w 1261348"/>
                      <a:gd name="connsiteY2" fmla="*/ 91914 h 1144718"/>
                      <a:gd name="connsiteX3" fmla="*/ 627775 w 1261348"/>
                      <a:gd name="connsiteY3" fmla="*/ 1437 h 1144718"/>
                      <a:gd name="connsiteX4" fmla="*/ 1031947 w 1261348"/>
                      <a:gd name="connsiteY4" fmla="*/ 221294 h 1144718"/>
                      <a:gd name="connsiteX5" fmla="*/ 1218251 w 1261348"/>
                      <a:gd name="connsiteY5" fmla="*/ 659382 h 1144718"/>
                      <a:gd name="connsiteX6" fmla="*/ 1028467 w 1261348"/>
                      <a:gd name="connsiteY6" fmla="*/ 917132 h 1144718"/>
                      <a:gd name="connsiteX7" fmla="*/ 822232 w 1261348"/>
                      <a:gd name="connsiteY7" fmla="*/ 1137768 h 1144718"/>
                      <a:gd name="connsiteX8" fmla="*/ 651488 w 1261348"/>
                      <a:gd name="connsiteY8" fmla="*/ 1092467 h 1144718"/>
                      <a:gd name="connsiteX9" fmla="*/ 251213 w 1261348"/>
                      <a:gd name="connsiteY9" fmla="*/ 1039205 h 1144718"/>
                      <a:gd name="connsiteX10" fmla="*/ 51664 w 1261348"/>
                      <a:gd name="connsiteY10" fmla="*/ 889632 h 1144718"/>
                      <a:gd name="connsiteX11" fmla="*/ 785 w 1261348"/>
                      <a:gd name="connsiteY11" fmla="*/ 538732 h 1144718"/>
                      <a:gd name="connsiteX0" fmla="*/ 785 w 1261348"/>
                      <a:gd name="connsiteY0" fmla="*/ 538732 h 1144718"/>
                      <a:gd name="connsiteX1" fmla="*/ 117546 w 1261348"/>
                      <a:gd name="connsiteY1" fmla="*/ 256220 h 1144718"/>
                      <a:gd name="connsiteX2" fmla="*/ 312013 w 1261348"/>
                      <a:gd name="connsiteY2" fmla="*/ 91914 h 1144718"/>
                      <a:gd name="connsiteX3" fmla="*/ 627775 w 1261348"/>
                      <a:gd name="connsiteY3" fmla="*/ 1437 h 1144718"/>
                      <a:gd name="connsiteX4" fmla="*/ 1031947 w 1261348"/>
                      <a:gd name="connsiteY4" fmla="*/ 221294 h 1144718"/>
                      <a:gd name="connsiteX5" fmla="*/ 1218251 w 1261348"/>
                      <a:gd name="connsiteY5" fmla="*/ 659382 h 1144718"/>
                      <a:gd name="connsiteX6" fmla="*/ 1028467 w 1261348"/>
                      <a:gd name="connsiteY6" fmla="*/ 917132 h 1144718"/>
                      <a:gd name="connsiteX7" fmla="*/ 822232 w 1261348"/>
                      <a:gd name="connsiteY7" fmla="*/ 1137768 h 1144718"/>
                      <a:gd name="connsiteX8" fmla="*/ 651488 w 1261348"/>
                      <a:gd name="connsiteY8" fmla="*/ 1092467 h 1144718"/>
                      <a:gd name="connsiteX9" fmla="*/ 251213 w 1261348"/>
                      <a:gd name="connsiteY9" fmla="*/ 1039205 h 1144718"/>
                      <a:gd name="connsiteX10" fmla="*/ 51664 w 1261348"/>
                      <a:gd name="connsiteY10" fmla="*/ 889632 h 1144718"/>
                      <a:gd name="connsiteX11" fmla="*/ 785 w 1261348"/>
                      <a:gd name="connsiteY11" fmla="*/ 538732 h 1144718"/>
                      <a:gd name="connsiteX0" fmla="*/ 785 w 1262475"/>
                      <a:gd name="connsiteY0" fmla="*/ 538732 h 1144718"/>
                      <a:gd name="connsiteX1" fmla="*/ 117546 w 1262475"/>
                      <a:gd name="connsiteY1" fmla="*/ 256220 h 1144718"/>
                      <a:gd name="connsiteX2" fmla="*/ 312013 w 1262475"/>
                      <a:gd name="connsiteY2" fmla="*/ 91914 h 1144718"/>
                      <a:gd name="connsiteX3" fmla="*/ 627775 w 1262475"/>
                      <a:gd name="connsiteY3" fmla="*/ 1437 h 1144718"/>
                      <a:gd name="connsiteX4" fmla="*/ 1031947 w 1262475"/>
                      <a:gd name="connsiteY4" fmla="*/ 221294 h 1144718"/>
                      <a:gd name="connsiteX5" fmla="*/ 1218251 w 1262475"/>
                      <a:gd name="connsiteY5" fmla="*/ 659382 h 1144718"/>
                      <a:gd name="connsiteX6" fmla="*/ 1028467 w 1262475"/>
                      <a:gd name="connsiteY6" fmla="*/ 917132 h 1144718"/>
                      <a:gd name="connsiteX7" fmla="*/ 822232 w 1262475"/>
                      <a:gd name="connsiteY7" fmla="*/ 1137768 h 1144718"/>
                      <a:gd name="connsiteX8" fmla="*/ 651488 w 1262475"/>
                      <a:gd name="connsiteY8" fmla="*/ 1092467 h 1144718"/>
                      <a:gd name="connsiteX9" fmla="*/ 251213 w 1262475"/>
                      <a:gd name="connsiteY9" fmla="*/ 1039205 h 1144718"/>
                      <a:gd name="connsiteX10" fmla="*/ 51664 w 1262475"/>
                      <a:gd name="connsiteY10" fmla="*/ 889632 h 1144718"/>
                      <a:gd name="connsiteX11" fmla="*/ 785 w 1262475"/>
                      <a:gd name="connsiteY11" fmla="*/ 538732 h 1144718"/>
                      <a:gd name="connsiteX0" fmla="*/ 785 w 1262475"/>
                      <a:gd name="connsiteY0" fmla="*/ 538732 h 1144718"/>
                      <a:gd name="connsiteX1" fmla="*/ 117546 w 1262475"/>
                      <a:gd name="connsiteY1" fmla="*/ 256220 h 1144718"/>
                      <a:gd name="connsiteX2" fmla="*/ 312013 w 1262475"/>
                      <a:gd name="connsiteY2" fmla="*/ 91914 h 1144718"/>
                      <a:gd name="connsiteX3" fmla="*/ 627775 w 1262475"/>
                      <a:gd name="connsiteY3" fmla="*/ 1437 h 1144718"/>
                      <a:gd name="connsiteX4" fmla="*/ 780417 w 1262475"/>
                      <a:gd name="connsiteY4" fmla="*/ 92383 h 1144718"/>
                      <a:gd name="connsiteX5" fmla="*/ 1031947 w 1262475"/>
                      <a:gd name="connsiteY5" fmla="*/ 221294 h 1144718"/>
                      <a:gd name="connsiteX6" fmla="*/ 1218251 w 1262475"/>
                      <a:gd name="connsiteY6" fmla="*/ 659382 h 1144718"/>
                      <a:gd name="connsiteX7" fmla="*/ 1028467 w 1262475"/>
                      <a:gd name="connsiteY7" fmla="*/ 917132 h 1144718"/>
                      <a:gd name="connsiteX8" fmla="*/ 822232 w 1262475"/>
                      <a:gd name="connsiteY8" fmla="*/ 1137768 h 1144718"/>
                      <a:gd name="connsiteX9" fmla="*/ 651488 w 1262475"/>
                      <a:gd name="connsiteY9" fmla="*/ 1092467 h 1144718"/>
                      <a:gd name="connsiteX10" fmla="*/ 251213 w 1262475"/>
                      <a:gd name="connsiteY10" fmla="*/ 1039205 h 1144718"/>
                      <a:gd name="connsiteX11" fmla="*/ 51664 w 1262475"/>
                      <a:gd name="connsiteY11" fmla="*/ 889632 h 1144718"/>
                      <a:gd name="connsiteX12" fmla="*/ 785 w 1262475"/>
                      <a:gd name="connsiteY12" fmla="*/ 538732 h 1144718"/>
                      <a:gd name="connsiteX0" fmla="*/ 785 w 1262475"/>
                      <a:gd name="connsiteY0" fmla="*/ 537373 h 1143359"/>
                      <a:gd name="connsiteX1" fmla="*/ 117546 w 1262475"/>
                      <a:gd name="connsiteY1" fmla="*/ 254861 h 1143359"/>
                      <a:gd name="connsiteX2" fmla="*/ 312013 w 1262475"/>
                      <a:gd name="connsiteY2" fmla="*/ 90555 h 1143359"/>
                      <a:gd name="connsiteX3" fmla="*/ 627775 w 1262475"/>
                      <a:gd name="connsiteY3" fmla="*/ 78 h 1143359"/>
                      <a:gd name="connsiteX4" fmla="*/ 790871 w 1262475"/>
                      <a:gd name="connsiteY4" fmla="*/ 118901 h 1143359"/>
                      <a:gd name="connsiteX5" fmla="*/ 1031947 w 1262475"/>
                      <a:gd name="connsiteY5" fmla="*/ 219935 h 1143359"/>
                      <a:gd name="connsiteX6" fmla="*/ 1218251 w 1262475"/>
                      <a:gd name="connsiteY6" fmla="*/ 658023 h 1143359"/>
                      <a:gd name="connsiteX7" fmla="*/ 1028467 w 1262475"/>
                      <a:gd name="connsiteY7" fmla="*/ 915773 h 1143359"/>
                      <a:gd name="connsiteX8" fmla="*/ 822232 w 1262475"/>
                      <a:gd name="connsiteY8" fmla="*/ 1136409 h 1143359"/>
                      <a:gd name="connsiteX9" fmla="*/ 651488 w 1262475"/>
                      <a:gd name="connsiteY9" fmla="*/ 1091108 h 1143359"/>
                      <a:gd name="connsiteX10" fmla="*/ 251213 w 1262475"/>
                      <a:gd name="connsiteY10" fmla="*/ 1037846 h 1143359"/>
                      <a:gd name="connsiteX11" fmla="*/ 51664 w 1262475"/>
                      <a:gd name="connsiteY11" fmla="*/ 888273 h 1143359"/>
                      <a:gd name="connsiteX12" fmla="*/ 785 w 1262475"/>
                      <a:gd name="connsiteY12" fmla="*/ 537373 h 1143359"/>
                      <a:gd name="connsiteX0" fmla="*/ 785 w 1262475"/>
                      <a:gd name="connsiteY0" fmla="*/ 537373 h 1143359"/>
                      <a:gd name="connsiteX1" fmla="*/ 117546 w 1262475"/>
                      <a:gd name="connsiteY1" fmla="*/ 254861 h 1143359"/>
                      <a:gd name="connsiteX2" fmla="*/ 312013 w 1262475"/>
                      <a:gd name="connsiteY2" fmla="*/ 90555 h 1143359"/>
                      <a:gd name="connsiteX3" fmla="*/ 627775 w 1262475"/>
                      <a:gd name="connsiteY3" fmla="*/ 78 h 1143359"/>
                      <a:gd name="connsiteX4" fmla="*/ 790871 w 1262475"/>
                      <a:gd name="connsiteY4" fmla="*/ 118901 h 1143359"/>
                      <a:gd name="connsiteX5" fmla="*/ 1031947 w 1262475"/>
                      <a:gd name="connsiteY5" fmla="*/ 219935 h 1143359"/>
                      <a:gd name="connsiteX6" fmla="*/ 1218251 w 1262475"/>
                      <a:gd name="connsiteY6" fmla="*/ 658023 h 1143359"/>
                      <a:gd name="connsiteX7" fmla="*/ 1028467 w 1262475"/>
                      <a:gd name="connsiteY7" fmla="*/ 915773 h 1143359"/>
                      <a:gd name="connsiteX8" fmla="*/ 822232 w 1262475"/>
                      <a:gd name="connsiteY8" fmla="*/ 1136409 h 1143359"/>
                      <a:gd name="connsiteX9" fmla="*/ 651488 w 1262475"/>
                      <a:gd name="connsiteY9" fmla="*/ 1091108 h 1143359"/>
                      <a:gd name="connsiteX10" fmla="*/ 251213 w 1262475"/>
                      <a:gd name="connsiteY10" fmla="*/ 1037846 h 1143359"/>
                      <a:gd name="connsiteX11" fmla="*/ 51664 w 1262475"/>
                      <a:gd name="connsiteY11" fmla="*/ 888273 h 1143359"/>
                      <a:gd name="connsiteX12" fmla="*/ 785 w 1262475"/>
                      <a:gd name="connsiteY12" fmla="*/ 537373 h 1143359"/>
                      <a:gd name="connsiteX0" fmla="*/ 785 w 1262475"/>
                      <a:gd name="connsiteY0" fmla="*/ 537373 h 1143359"/>
                      <a:gd name="connsiteX1" fmla="*/ 117546 w 1262475"/>
                      <a:gd name="connsiteY1" fmla="*/ 254861 h 1143359"/>
                      <a:gd name="connsiteX2" fmla="*/ 312013 w 1262475"/>
                      <a:gd name="connsiteY2" fmla="*/ 90555 h 1143359"/>
                      <a:gd name="connsiteX3" fmla="*/ 627775 w 1262475"/>
                      <a:gd name="connsiteY3" fmla="*/ 78 h 1143359"/>
                      <a:gd name="connsiteX4" fmla="*/ 790871 w 1262475"/>
                      <a:gd name="connsiteY4" fmla="*/ 118901 h 1143359"/>
                      <a:gd name="connsiteX5" fmla="*/ 1031947 w 1262475"/>
                      <a:gd name="connsiteY5" fmla="*/ 219935 h 1143359"/>
                      <a:gd name="connsiteX6" fmla="*/ 1218251 w 1262475"/>
                      <a:gd name="connsiteY6" fmla="*/ 658023 h 1143359"/>
                      <a:gd name="connsiteX7" fmla="*/ 1028467 w 1262475"/>
                      <a:gd name="connsiteY7" fmla="*/ 915773 h 1143359"/>
                      <a:gd name="connsiteX8" fmla="*/ 822232 w 1262475"/>
                      <a:gd name="connsiteY8" fmla="*/ 1136409 h 1143359"/>
                      <a:gd name="connsiteX9" fmla="*/ 651488 w 1262475"/>
                      <a:gd name="connsiteY9" fmla="*/ 1091108 h 1143359"/>
                      <a:gd name="connsiteX10" fmla="*/ 251213 w 1262475"/>
                      <a:gd name="connsiteY10" fmla="*/ 1037846 h 1143359"/>
                      <a:gd name="connsiteX11" fmla="*/ 51664 w 1262475"/>
                      <a:gd name="connsiteY11" fmla="*/ 888273 h 1143359"/>
                      <a:gd name="connsiteX12" fmla="*/ 785 w 1262475"/>
                      <a:gd name="connsiteY12" fmla="*/ 537373 h 1143359"/>
                      <a:gd name="connsiteX0" fmla="*/ 785 w 1262475"/>
                      <a:gd name="connsiteY0" fmla="*/ 537373 h 1143359"/>
                      <a:gd name="connsiteX1" fmla="*/ 117546 w 1262475"/>
                      <a:gd name="connsiteY1" fmla="*/ 254861 h 1143359"/>
                      <a:gd name="connsiteX2" fmla="*/ 312013 w 1262475"/>
                      <a:gd name="connsiteY2" fmla="*/ 90555 h 1143359"/>
                      <a:gd name="connsiteX3" fmla="*/ 627775 w 1262475"/>
                      <a:gd name="connsiteY3" fmla="*/ 78 h 1143359"/>
                      <a:gd name="connsiteX4" fmla="*/ 790871 w 1262475"/>
                      <a:gd name="connsiteY4" fmla="*/ 118901 h 1143359"/>
                      <a:gd name="connsiteX5" fmla="*/ 1031947 w 1262475"/>
                      <a:gd name="connsiteY5" fmla="*/ 219935 h 1143359"/>
                      <a:gd name="connsiteX6" fmla="*/ 1218251 w 1262475"/>
                      <a:gd name="connsiteY6" fmla="*/ 658023 h 1143359"/>
                      <a:gd name="connsiteX7" fmla="*/ 1028467 w 1262475"/>
                      <a:gd name="connsiteY7" fmla="*/ 915773 h 1143359"/>
                      <a:gd name="connsiteX8" fmla="*/ 822232 w 1262475"/>
                      <a:gd name="connsiteY8" fmla="*/ 1136409 h 1143359"/>
                      <a:gd name="connsiteX9" fmla="*/ 651488 w 1262475"/>
                      <a:gd name="connsiteY9" fmla="*/ 1091108 h 1143359"/>
                      <a:gd name="connsiteX10" fmla="*/ 251213 w 1262475"/>
                      <a:gd name="connsiteY10" fmla="*/ 1037846 h 1143359"/>
                      <a:gd name="connsiteX11" fmla="*/ 51664 w 1262475"/>
                      <a:gd name="connsiteY11" fmla="*/ 888273 h 1143359"/>
                      <a:gd name="connsiteX12" fmla="*/ 785 w 1262475"/>
                      <a:gd name="connsiteY12" fmla="*/ 537373 h 1143359"/>
                      <a:gd name="connsiteX0" fmla="*/ 785 w 1262475"/>
                      <a:gd name="connsiteY0" fmla="*/ 537373 h 1143359"/>
                      <a:gd name="connsiteX1" fmla="*/ 117546 w 1262475"/>
                      <a:gd name="connsiteY1" fmla="*/ 254861 h 1143359"/>
                      <a:gd name="connsiteX2" fmla="*/ 312013 w 1262475"/>
                      <a:gd name="connsiteY2" fmla="*/ 90555 h 1143359"/>
                      <a:gd name="connsiteX3" fmla="*/ 572022 w 1262475"/>
                      <a:gd name="connsiteY3" fmla="*/ 78 h 1143359"/>
                      <a:gd name="connsiteX4" fmla="*/ 790871 w 1262475"/>
                      <a:gd name="connsiteY4" fmla="*/ 118901 h 1143359"/>
                      <a:gd name="connsiteX5" fmla="*/ 1031947 w 1262475"/>
                      <a:gd name="connsiteY5" fmla="*/ 219935 h 1143359"/>
                      <a:gd name="connsiteX6" fmla="*/ 1218251 w 1262475"/>
                      <a:gd name="connsiteY6" fmla="*/ 658023 h 1143359"/>
                      <a:gd name="connsiteX7" fmla="*/ 1028467 w 1262475"/>
                      <a:gd name="connsiteY7" fmla="*/ 915773 h 1143359"/>
                      <a:gd name="connsiteX8" fmla="*/ 822232 w 1262475"/>
                      <a:gd name="connsiteY8" fmla="*/ 1136409 h 1143359"/>
                      <a:gd name="connsiteX9" fmla="*/ 651488 w 1262475"/>
                      <a:gd name="connsiteY9" fmla="*/ 1091108 h 1143359"/>
                      <a:gd name="connsiteX10" fmla="*/ 251213 w 1262475"/>
                      <a:gd name="connsiteY10" fmla="*/ 1037846 h 1143359"/>
                      <a:gd name="connsiteX11" fmla="*/ 51664 w 1262475"/>
                      <a:gd name="connsiteY11" fmla="*/ 888273 h 1143359"/>
                      <a:gd name="connsiteX12" fmla="*/ 785 w 1262475"/>
                      <a:gd name="connsiteY12" fmla="*/ 537373 h 1143359"/>
                      <a:gd name="connsiteX0" fmla="*/ 785 w 1262475"/>
                      <a:gd name="connsiteY0" fmla="*/ 537943 h 1143929"/>
                      <a:gd name="connsiteX1" fmla="*/ 117546 w 1262475"/>
                      <a:gd name="connsiteY1" fmla="*/ 255431 h 1143929"/>
                      <a:gd name="connsiteX2" fmla="*/ 312013 w 1262475"/>
                      <a:gd name="connsiteY2" fmla="*/ 91125 h 1143929"/>
                      <a:gd name="connsiteX3" fmla="*/ 572022 w 1262475"/>
                      <a:gd name="connsiteY3" fmla="*/ 648 h 1143929"/>
                      <a:gd name="connsiteX4" fmla="*/ 790871 w 1262475"/>
                      <a:gd name="connsiteY4" fmla="*/ 119471 h 1143929"/>
                      <a:gd name="connsiteX5" fmla="*/ 1031947 w 1262475"/>
                      <a:gd name="connsiteY5" fmla="*/ 220505 h 1143929"/>
                      <a:gd name="connsiteX6" fmla="*/ 1218251 w 1262475"/>
                      <a:gd name="connsiteY6" fmla="*/ 658593 h 1143929"/>
                      <a:gd name="connsiteX7" fmla="*/ 1028467 w 1262475"/>
                      <a:gd name="connsiteY7" fmla="*/ 916343 h 1143929"/>
                      <a:gd name="connsiteX8" fmla="*/ 822232 w 1262475"/>
                      <a:gd name="connsiteY8" fmla="*/ 1136979 h 1143929"/>
                      <a:gd name="connsiteX9" fmla="*/ 651488 w 1262475"/>
                      <a:gd name="connsiteY9" fmla="*/ 1091678 h 1143929"/>
                      <a:gd name="connsiteX10" fmla="*/ 251213 w 1262475"/>
                      <a:gd name="connsiteY10" fmla="*/ 1038416 h 1143929"/>
                      <a:gd name="connsiteX11" fmla="*/ 51664 w 1262475"/>
                      <a:gd name="connsiteY11" fmla="*/ 888843 h 1143929"/>
                      <a:gd name="connsiteX12" fmla="*/ 785 w 1262475"/>
                      <a:gd name="connsiteY12" fmla="*/ 537943 h 1143929"/>
                      <a:gd name="connsiteX0" fmla="*/ 785 w 1262475"/>
                      <a:gd name="connsiteY0" fmla="*/ 520660 h 1126646"/>
                      <a:gd name="connsiteX1" fmla="*/ 117546 w 1262475"/>
                      <a:gd name="connsiteY1" fmla="*/ 238148 h 1126646"/>
                      <a:gd name="connsiteX2" fmla="*/ 312013 w 1262475"/>
                      <a:gd name="connsiteY2" fmla="*/ 73842 h 1126646"/>
                      <a:gd name="connsiteX3" fmla="*/ 582476 w 1262475"/>
                      <a:gd name="connsiteY3" fmla="*/ 788 h 1126646"/>
                      <a:gd name="connsiteX4" fmla="*/ 790871 w 1262475"/>
                      <a:gd name="connsiteY4" fmla="*/ 102188 h 1126646"/>
                      <a:gd name="connsiteX5" fmla="*/ 1031947 w 1262475"/>
                      <a:gd name="connsiteY5" fmla="*/ 203222 h 1126646"/>
                      <a:gd name="connsiteX6" fmla="*/ 1218251 w 1262475"/>
                      <a:gd name="connsiteY6" fmla="*/ 641310 h 1126646"/>
                      <a:gd name="connsiteX7" fmla="*/ 1028467 w 1262475"/>
                      <a:gd name="connsiteY7" fmla="*/ 899060 h 1126646"/>
                      <a:gd name="connsiteX8" fmla="*/ 822232 w 1262475"/>
                      <a:gd name="connsiteY8" fmla="*/ 1119696 h 1126646"/>
                      <a:gd name="connsiteX9" fmla="*/ 651488 w 1262475"/>
                      <a:gd name="connsiteY9" fmla="*/ 1074395 h 1126646"/>
                      <a:gd name="connsiteX10" fmla="*/ 251213 w 1262475"/>
                      <a:gd name="connsiteY10" fmla="*/ 1021133 h 1126646"/>
                      <a:gd name="connsiteX11" fmla="*/ 51664 w 1262475"/>
                      <a:gd name="connsiteY11" fmla="*/ 871560 h 1126646"/>
                      <a:gd name="connsiteX12" fmla="*/ 785 w 1262475"/>
                      <a:gd name="connsiteY12" fmla="*/ 520660 h 1126646"/>
                      <a:gd name="connsiteX0" fmla="*/ 785 w 1262475"/>
                      <a:gd name="connsiteY0" fmla="*/ 521263 h 1127249"/>
                      <a:gd name="connsiteX1" fmla="*/ 117546 w 1262475"/>
                      <a:gd name="connsiteY1" fmla="*/ 238751 h 1127249"/>
                      <a:gd name="connsiteX2" fmla="*/ 312013 w 1262475"/>
                      <a:gd name="connsiteY2" fmla="*/ 74445 h 1127249"/>
                      <a:gd name="connsiteX3" fmla="*/ 582476 w 1262475"/>
                      <a:gd name="connsiteY3" fmla="*/ 1391 h 1127249"/>
                      <a:gd name="connsiteX4" fmla="*/ 790871 w 1262475"/>
                      <a:gd name="connsiteY4" fmla="*/ 102791 h 1127249"/>
                      <a:gd name="connsiteX5" fmla="*/ 1031947 w 1262475"/>
                      <a:gd name="connsiteY5" fmla="*/ 203825 h 1127249"/>
                      <a:gd name="connsiteX6" fmla="*/ 1218251 w 1262475"/>
                      <a:gd name="connsiteY6" fmla="*/ 641913 h 1127249"/>
                      <a:gd name="connsiteX7" fmla="*/ 1028467 w 1262475"/>
                      <a:gd name="connsiteY7" fmla="*/ 899663 h 1127249"/>
                      <a:gd name="connsiteX8" fmla="*/ 822232 w 1262475"/>
                      <a:gd name="connsiteY8" fmla="*/ 1120299 h 1127249"/>
                      <a:gd name="connsiteX9" fmla="*/ 651488 w 1262475"/>
                      <a:gd name="connsiteY9" fmla="*/ 1074998 h 1127249"/>
                      <a:gd name="connsiteX10" fmla="*/ 251213 w 1262475"/>
                      <a:gd name="connsiteY10" fmla="*/ 1021736 h 1127249"/>
                      <a:gd name="connsiteX11" fmla="*/ 51664 w 1262475"/>
                      <a:gd name="connsiteY11" fmla="*/ 872163 h 1127249"/>
                      <a:gd name="connsiteX12" fmla="*/ 785 w 1262475"/>
                      <a:gd name="connsiteY12" fmla="*/ 521263 h 1127249"/>
                      <a:gd name="connsiteX0" fmla="*/ 785 w 1271669"/>
                      <a:gd name="connsiteY0" fmla="*/ 521263 h 1127249"/>
                      <a:gd name="connsiteX1" fmla="*/ 117546 w 1271669"/>
                      <a:gd name="connsiteY1" fmla="*/ 238751 h 1127249"/>
                      <a:gd name="connsiteX2" fmla="*/ 312013 w 1271669"/>
                      <a:gd name="connsiteY2" fmla="*/ 74445 h 1127249"/>
                      <a:gd name="connsiteX3" fmla="*/ 582476 w 1271669"/>
                      <a:gd name="connsiteY3" fmla="*/ 1391 h 1127249"/>
                      <a:gd name="connsiteX4" fmla="*/ 790871 w 1271669"/>
                      <a:gd name="connsiteY4" fmla="*/ 102791 h 1127249"/>
                      <a:gd name="connsiteX5" fmla="*/ 1074310 w 1271669"/>
                      <a:gd name="connsiteY5" fmla="*/ 235597 h 1127249"/>
                      <a:gd name="connsiteX6" fmla="*/ 1218251 w 1271669"/>
                      <a:gd name="connsiteY6" fmla="*/ 641913 h 1127249"/>
                      <a:gd name="connsiteX7" fmla="*/ 1028467 w 1271669"/>
                      <a:gd name="connsiteY7" fmla="*/ 899663 h 1127249"/>
                      <a:gd name="connsiteX8" fmla="*/ 822232 w 1271669"/>
                      <a:gd name="connsiteY8" fmla="*/ 1120299 h 1127249"/>
                      <a:gd name="connsiteX9" fmla="*/ 651488 w 1271669"/>
                      <a:gd name="connsiteY9" fmla="*/ 1074998 h 1127249"/>
                      <a:gd name="connsiteX10" fmla="*/ 251213 w 1271669"/>
                      <a:gd name="connsiteY10" fmla="*/ 1021736 h 1127249"/>
                      <a:gd name="connsiteX11" fmla="*/ 51664 w 1271669"/>
                      <a:gd name="connsiteY11" fmla="*/ 872163 h 1127249"/>
                      <a:gd name="connsiteX12" fmla="*/ 785 w 1271669"/>
                      <a:gd name="connsiteY12" fmla="*/ 521263 h 1127249"/>
                      <a:gd name="connsiteX0" fmla="*/ 785 w 1271669"/>
                      <a:gd name="connsiteY0" fmla="*/ 521263 h 1127249"/>
                      <a:gd name="connsiteX1" fmla="*/ 117546 w 1271669"/>
                      <a:gd name="connsiteY1" fmla="*/ 238751 h 1127249"/>
                      <a:gd name="connsiteX2" fmla="*/ 312013 w 1271669"/>
                      <a:gd name="connsiteY2" fmla="*/ 74445 h 1127249"/>
                      <a:gd name="connsiteX3" fmla="*/ 582476 w 1271669"/>
                      <a:gd name="connsiteY3" fmla="*/ 1391 h 1127249"/>
                      <a:gd name="connsiteX4" fmla="*/ 790871 w 1271669"/>
                      <a:gd name="connsiteY4" fmla="*/ 102791 h 1127249"/>
                      <a:gd name="connsiteX5" fmla="*/ 1074310 w 1271669"/>
                      <a:gd name="connsiteY5" fmla="*/ 235597 h 1127249"/>
                      <a:gd name="connsiteX6" fmla="*/ 1218251 w 1271669"/>
                      <a:gd name="connsiteY6" fmla="*/ 641913 h 1127249"/>
                      <a:gd name="connsiteX7" fmla="*/ 1028467 w 1271669"/>
                      <a:gd name="connsiteY7" fmla="*/ 899663 h 1127249"/>
                      <a:gd name="connsiteX8" fmla="*/ 822232 w 1271669"/>
                      <a:gd name="connsiteY8" fmla="*/ 1120299 h 1127249"/>
                      <a:gd name="connsiteX9" fmla="*/ 651488 w 1271669"/>
                      <a:gd name="connsiteY9" fmla="*/ 1074998 h 1127249"/>
                      <a:gd name="connsiteX10" fmla="*/ 251213 w 1271669"/>
                      <a:gd name="connsiteY10" fmla="*/ 1021736 h 1127249"/>
                      <a:gd name="connsiteX11" fmla="*/ 51664 w 1271669"/>
                      <a:gd name="connsiteY11" fmla="*/ 872163 h 1127249"/>
                      <a:gd name="connsiteX12" fmla="*/ 785 w 1271669"/>
                      <a:gd name="connsiteY12" fmla="*/ 521263 h 1127249"/>
                      <a:gd name="connsiteX0" fmla="*/ 785 w 1271669"/>
                      <a:gd name="connsiteY0" fmla="*/ 520723 h 1126709"/>
                      <a:gd name="connsiteX1" fmla="*/ 117546 w 1271669"/>
                      <a:gd name="connsiteY1" fmla="*/ 238211 h 1126709"/>
                      <a:gd name="connsiteX2" fmla="*/ 312013 w 1271669"/>
                      <a:gd name="connsiteY2" fmla="*/ 73905 h 1126709"/>
                      <a:gd name="connsiteX3" fmla="*/ 582476 w 1271669"/>
                      <a:gd name="connsiteY3" fmla="*/ 851 h 1126709"/>
                      <a:gd name="connsiteX4" fmla="*/ 790871 w 1271669"/>
                      <a:gd name="connsiteY4" fmla="*/ 102251 h 1126709"/>
                      <a:gd name="connsiteX5" fmla="*/ 1074310 w 1271669"/>
                      <a:gd name="connsiteY5" fmla="*/ 235057 h 1126709"/>
                      <a:gd name="connsiteX6" fmla="*/ 1218251 w 1271669"/>
                      <a:gd name="connsiteY6" fmla="*/ 641373 h 1126709"/>
                      <a:gd name="connsiteX7" fmla="*/ 1028467 w 1271669"/>
                      <a:gd name="connsiteY7" fmla="*/ 899123 h 1126709"/>
                      <a:gd name="connsiteX8" fmla="*/ 822232 w 1271669"/>
                      <a:gd name="connsiteY8" fmla="*/ 1119759 h 1126709"/>
                      <a:gd name="connsiteX9" fmla="*/ 651488 w 1271669"/>
                      <a:gd name="connsiteY9" fmla="*/ 1074458 h 1126709"/>
                      <a:gd name="connsiteX10" fmla="*/ 251213 w 1271669"/>
                      <a:gd name="connsiteY10" fmla="*/ 1021196 h 1126709"/>
                      <a:gd name="connsiteX11" fmla="*/ 51664 w 1271669"/>
                      <a:gd name="connsiteY11" fmla="*/ 871623 h 1126709"/>
                      <a:gd name="connsiteX12" fmla="*/ 785 w 1271669"/>
                      <a:gd name="connsiteY12" fmla="*/ 520723 h 1126709"/>
                      <a:gd name="connsiteX0" fmla="*/ 785 w 1271669"/>
                      <a:gd name="connsiteY0" fmla="*/ 520723 h 1121024"/>
                      <a:gd name="connsiteX1" fmla="*/ 117546 w 1271669"/>
                      <a:gd name="connsiteY1" fmla="*/ 238211 h 1121024"/>
                      <a:gd name="connsiteX2" fmla="*/ 312013 w 1271669"/>
                      <a:gd name="connsiteY2" fmla="*/ 73905 h 1121024"/>
                      <a:gd name="connsiteX3" fmla="*/ 582476 w 1271669"/>
                      <a:gd name="connsiteY3" fmla="*/ 851 h 1121024"/>
                      <a:gd name="connsiteX4" fmla="*/ 790871 w 1271669"/>
                      <a:gd name="connsiteY4" fmla="*/ 102251 h 1121024"/>
                      <a:gd name="connsiteX5" fmla="*/ 1074310 w 1271669"/>
                      <a:gd name="connsiteY5" fmla="*/ 235057 h 1121024"/>
                      <a:gd name="connsiteX6" fmla="*/ 1218251 w 1271669"/>
                      <a:gd name="connsiteY6" fmla="*/ 641373 h 1121024"/>
                      <a:gd name="connsiteX7" fmla="*/ 1028467 w 1271669"/>
                      <a:gd name="connsiteY7" fmla="*/ 899123 h 1121024"/>
                      <a:gd name="connsiteX8" fmla="*/ 822232 w 1271669"/>
                      <a:gd name="connsiteY8" fmla="*/ 1119759 h 1121024"/>
                      <a:gd name="connsiteX9" fmla="*/ 651488 w 1271669"/>
                      <a:gd name="connsiteY9" fmla="*/ 1074458 h 1121024"/>
                      <a:gd name="connsiteX10" fmla="*/ 251213 w 1271669"/>
                      <a:gd name="connsiteY10" fmla="*/ 1021196 h 1121024"/>
                      <a:gd name="connsiteX11" fmla="*/ 51664 w 1271669"/>
                      <a:gd name="connsiteY11" fmla="*/ 871623 h 1121024"/>
                      <a:gd name="connsiteX12" fmla="*/ 785 w 1271669"/>
                      <a:gd name="connsiteY12" fmla="*/ 520723 h 1121024"/>
                      <a:gd name="connsiteX0" fmla="*/ 785 w 1271669"/>
                      <a:gd name="connsiteY0" fmla="*/ 520723 h 1119759"/>
                      <a:gd name="connsiteX1" fmla="*/ 117546 w 1271669"/>
                      <a:gd name="connsiteY1" fmla="*/ 238211 h 1119759"/>
                      <a:gd name="connsiteX2" fmla="*/ 312013 w 1271669"/>
                      <a:gd name="connsiteY2" fmla="*/ 73905 h 1119759"/>
                      <a:gd name="connsiteX3" fmla="*/ 582476 w 1271669"/>
                      <a:gd name="connsiteY3" fmla="*/ 851 h 1119759"/>
                      <a:gd name="connsiteX4" fmla="*/ 790871 w 1271669"/>
                      <a:gd name="connsiteY4" fmla="*/ 102251 h 1119759"/>
                      <a:gd name="connsiteX5" fmla="*/ 1074310 w 1271669"/>
                      <a:gd name="connsiteY5" fmla="*/ 235057 h 1119759"/>
                      <a:gd name="connsiteX6" fmla="*/ 1218251 w 1271669"/>
                      <a:gd name="connsiteY6" fmla="*/ 641373 h 1119759"/>
                      <a:gd name="connsiteX7" fmla="*/ 1028467 w 1271669"/>
                      <a:gd name="connsiteY7" fmla="*/ 899123 h 1119759"/>
                      <a:gd name="connsiteX8" fmla="*/ 822232 w 1271669"/>
                      <a:gd name="connsiteY8" fmla="*/ 1119759 h 1119759"/>
                      <a:gd name="connsiteX9" fmla="*/ 651488 w 1271669"/>
                      <a:gd name="connsiteY9" fmla="*/ 1074458 h 1119759"/>
                      <a:gd name="connsiteX10" fmla="*/ 251213 w 1271669"/>
                      <a:gd name="connsiteY10" fmla="*/ 1021196 h 1119759"/>
                      <a:gd name="connsiteX11" fmla="*/ 51664 w 1271669"/>
                      <a:gd name="connsiteY11" fmla="*/ 871623 h 1119759"/>
                      <a:gd name="connsiteX12" fmla="*/ 785 w 1271669"/>
                      <a:gd name="connsiteY12" fmla="*/ 520723 h 1119759"/>
                      <a:gd name="connsiteX0" fmla="*/ 785 w 1271669"/>
                      <a:gd name="connsiteY0" fmla="*/ 520723 h 1119759"/>
                      <a:gd name="connsiteX1" fmla="*/ 117546 w 1271669"/>
                      <a:gd name="connsiteY1" fmla="*/ 238211 h 1119759"/>
                      <a:gd name="connsiteX2" fmla="*/ 312013 w 1271669"/>
                      <a:gd name="connsiteY2" fmla="*/ 73905 h 1119759"/>
                      <a:gd name="connsiteX3" fmla="*/ 582476 w 1271669"/>
                      <a:gd name="connsiteY3" fmla="*/ 851 h 1119759"/>
                      <a:gd name="connsiteX4" fmla="*/ 790871 w 1271669"/>
                      <a:gd name="connsiteY4" fmla="*/ 102251 h 1119759"/>
                      <a:gd name="connsiteX5" fmla="*/ 1074310 w 1271669"/>
                      <a:gd name="connsiteY5" fmla="*/ 235057 h 1119759"/>
                      <a:gd name="connsiteX6" fmla="*/ 1218251 w 1271669"/>
                      <a:gd name="connsiteY6" fmla="*/ 641373 h 1119759"/>
                      <a:gd name="connsiteX7" fmla="*/ 1028467 w 1271669"/>
                      <a:gd name="connsiteY7" fmla="*/ 899123 h 1119759"/>
                      <a:gd name="connsiteX8" fmla="*/ 822232 w 1271669"/>
                      <a:gd name="connsiteY8" fmla="*/ 1119759 h 1119759"/>
                      <a:gd name="connsiteX9" fmla="*/ 651488 w 1271669"/>
                      <a:gd name="connsiteY9" fmla="*/ 1074458 h 1119759"/>
                      <a:gd name="connsiteX10" fmla="*/ 251213 w 1271669"/>
                      <a:gd name="connsiteY10" fmla="*/ 1021196 h 1119759"/>
                      <a:gd name="connsiteX11" fmla="*/ 51664 w 1271669"/>
                      <a:gd name="connsiteY11" fmla="*/ 871623 h 1119759"/>
                      <a:gd name="connsiteX12" fmla="*/ 785 w 1271669"/>
                      <a:gd name="connsiteY12" fmla="*/ 520723 h 111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669" h="1119759">
                        <a:moveTo>
                          <a:pt x="785" y="520723"/>
                        </a:moveTo>
                        <a:cubicBezTo>
                          <a:pt x="11765" y="415154"/>
                          <a:pt x="145579" y="379885"/>
                          <a:pt x="117546" y="238211"/>
                        </a:cubicBezTo>
                        <a:cubicBezTo>
                          <a:pt x="45856" y="-31256"/>
                          <a:pt x="221154" y="8816"/>
                          <a:pt x="312013" y="73905"/>
                        </a:cubicBezTo>
                        <a:cubicBezTo>
                          <a:pt x="448129" y="191789"/>
                          <a:pt x="453883" y="13550"/>
                          <a:pt x="582476" y="851"/>
                        </a:cubicBezTo>
                        <a:cubicBezTo>
                          <a:pt x="711069" y="-11848"/>
                          <a:pt x="692147" y="122092"/>
                          <a:pt x="790871" y="102251"/>
                        </a:cubicBezTo>
                        <a:cubicBezTo>
                          <a:pt x="987162" y="58748"/>
                          <a:pt x="944856" y="225282"/>
                          <a:pt x="1074310" y="235057"/>
                        </a:cubicBezTo>
                        <a:cubicBezTo>
                          <a:pt x="1261051" y="264890"/>
                          <a:pt x="1329005" y="404065"/>
                          <a:pt x="1218251" y="641373"/>
                        </a:cubicBezTo>
                        <a:cubicBezTo>
                          <a:pt x="1140262" y="799867"/>
                          <a:pt x="1318026" y="911574"/>
                          <a:pt x="1028467" y="899123"/>
                        </a:cubicBezTo>
                        <a:cubicBezTo>
                          <a:pt x="925057" y="894676"/>
                          <a:pt x="1018562" y="1115674"/>
                          <a:pt x="822232" y="1119759"/>
                        </a:cubicBezTo>
                        <a:cubicBezTo>
                          <a:pt x="734291" y="1114306"/>
                          <a:pt x="735624" y="1090304"/>
                          <a:pt x="651488" y="1074458"/>
                        </a:cubicBezTo>
                        <a:cubicBezTo>
                          <a:pt x="567352" y="1058612"/>
                          <a:pt x="406356" y="1177545"/>
                          <a:pt x="251213" y="1021196"/>
                        </a:cubicBezTo>
                        <a:cubicBezTo>
                          <a:pt x="165761" y="990294"/>
                          <a:pt x="-17272" y="1100078"/>
                          <a:pt x="51664" y="871623"/>
                        </a:cubicBezTo>
                        <a:cubicBezTo>
                          <a:pt x="98375" y="624118"/>
                          <a:pt x="-10195" y="626292"/>
                          <a:pt x="785" y="520723"/>
                        </a:cubicBezTo>
                        <a:close/>
                      </a:path>
                    </a:pathLst>
                  </a:custGeom>
                  <a:solidFill>
                    <a:srgbClr val="404A7B"/>
                  </a:solidFill>
                  <a:ln w="28575" cap="flat" cmpd="sng" algn="ctr">
                    <a:solidFill>
                      <a:srgbClr val="292F5D"/>
                    </a:solid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7484F"/>
                      </a:solidFill>
                      <a:effectLst/>
                      <a:uLnTx/>
                      <a:uFillTx/>
                      <a:latin typeface="Proxima Nova Rg"/>
                      <a:ea typeface="+mn-ea"/>
                      <a:cs typeface="Calibri"/>
                    </a:endParaRPr>
                  </a:p>
                </p:txBody>
              </p:sp>
              <p:sp>
                <p:nvSpPr>
                  <p:cNvPr id="119" name="Oval 86">
                    <a:extLst>
                      <a:ext uri="{FF2B5EF4-FFF2-40B4-BE49-F238E27FC236}">
                        <a16:creationId xmlns:a16="http://schemas.microsoft.com/office/drawing/2014/main" id="{C80C38B1-C89B-4937-B7CF-20AC3692E8DF}"/>
                      </a:ext>
                    </a:extLst>
                  </p:cNvPr>
                  <p:cNvSpPr/>
                  <p:nvPr/>
                </p:nvSpPr>
                <p:spPr>
                  <a:xfrm rot="2835390">
                    <a:off x="2095794" y="1017740"/>
                    <a:ext cx="411475" cy="654048"/>
                  </a:xfrm>
                  <a:custGeom>
                    <a:avLst/>
                    <a:gdLst>
                      <a:gd name="connsiteX0" fmla="*/ 0 w 590796"/>
                      <a:gd name="connsiteY0" fmla="*/ 295398 h 590796"/>
                      <a:gd name="connsiteX1" fmla="*/ 295398 w 590796"/>
                      <a:gd name="connsiteY1" fmla="*/ 0 h 590796"/>
                      <a:gd name="connsiteX2" fmla="*/ 590796 w 590796"/>
                      <a:gd name="connsiteY2" fmla="*/ 295398 h 590796"/>
                      <a:gd name="connsiteX3" fmla="*/ 295398 w 590796"/>
                      <a:gd name="connsiteY3" fmla="*/ 590796 h 590796"/>
                      <a:gd name="connsiteX4" fmla="*/ 0 w 590796"/>
                      <a:gd name="connsiteY4" fmla="*/ 295398 h 590796"/>
                      <a:gd name="connsiteX0" fmla="*/ 91670 w 301790"/>
                      <a:gd name="connsiteY0" fmla="*/ 298680 h 590798"/>
                      <a:gd name="connsiteX1" fmla="*/ 6392 w 301790"/>
                      <a:gd name="connsiteY1" fmla="*/ 1 h 590798"/>
                      <a:gd name="connsiteX2" fmla="*/ 301790 w 301790"/>
                      <a:gd name="connsiteY2" fmla="*/ 295399 h 590798"/>
                      <a:gd name="connsiteX3" fmla="*/ 6392 w 301790"/>
                      <a:gd name="connsiteY3" fmla="*/ 590797 h 590798"/>
                      <a:gd name="connsiteX4" fmla="*/ 91670 w 301790"/>
                      <a:gd name="connsiteY4" fmla="*/ 298680 h 590798"/>
                      <a:gd name="connsiteX0" fmla="*/ 115155 w 325275"/>
                      <a:gd name="connsiteY0" fmla="*/ 319133 h 611251"/>
                      <a:gd name="connsiteX1" fmla="*/ 29877 w 325275"/>
                      <a:gd name="connsiteY1" fmla="*/ 20454 h 611251"/>
                      <a:gd name="connsiteX2" fmla="*/ 325275 w 325275"/>
                      <a:gd name="connsiteY2" fmla="*/ 315852 h 611251"/>
                      <a:gd name="connsiteX3" fmla="*/ 29877 w 325275"/>
                      <a:gd name="connsiteY3" fmla="*/ 611250 h 611251"/>
                      <a:gd name="connsiteX4" fmla="*/ 115155 w 325275"/>
                      <a:gd name="connsiteY4" fmla="*/ 319133 h 611251"/>
                      <a:gd name="connsiteX0" fmla="*/ 94165 w 353510"/>
                      <a:gd name="connsiteY0" fmla="*/ 300231 h 593191"/>
                      <a:gd name="connsiteX1" fmla="*/ 8887 w 353510"/>
                      <a:gd name="connsiteY1" fmla="*/ 1552 h 593191"/>
                      <a:gd name="connsiteX2" fmla="*/ 353510 w 353510"/>
                      <a:gd name="connsiteY2" fmla="*/ 221470 h 593191"/>
                      <a:gd name="connsiteX3" fmla="*/ 8887 w 353510"/>
                      <a:gd name="connsiteY3" fmla="*/ 592348 h 593191"/>
                      <a:gd name="connsiteX4" fmla="*/ 94165 w 353510"/>
                      <a:gd name="connsiteY4" fmla="*/ 300231 h 593191"/>
                      <a:gd name="connsiteX0" fmla="*/ 94165 w 353510"/>
                      <a:gd name="connsiteY0" fmla="*/ 312923 h 605883"/>
                      <a:gd name="connsiteX1" fmla="*/ 8887 w 353510"/>
                      <a:gd name="connsiteY1" fmla="*/ 14244 h 605883"/>
                      <a:gd name="connsiteX2" fmla="*/ 353510 w 353510"/>
                      <a:gd name="connsiteY2" fmla="*/ 234162 h 605883"/>
                      <a:gd name="connsiteX3" fmla="*/ 8887 w 353510"/>
                      <a:gd name="connsiteY3" fmla="*/ 605040 h 605883"/>
                      <a:gd name="connsiteX4" fmla="*/ 94165 w 353510"/>
                      <a:gd name="connsiteY4" fmla="*/ 312923 h 605883"/>
                      <a:gd name="connsiteX0" fmla="*/ 104426 w 363771"/>
                      <a:gd name="connsiteY0" fmla="*/ 342094 h 635054"/>
                      <a:gd name="connsiteX1" fmla="*/ 19148 w 363771"/>
                      <a:gd name="connsiteY1" fmla="*/ 43415 h 635054"/>
                      <a:gd name="connsiteX2" fmla="*/ 363771 w 363771"/>
                      <a:gd name="connsiteY2" fmla="*/ 263333 h 635054"/>
                      <a:gd name="connsiteX3" fmla="*/ 19148 w 363771"/>
                      <a:gd name="connsiteY3" fmla="*/ 634211 h 635054"/>
                      <a:gd name="connsiteX4" fmla="*/ 104426 w 363771"/>
                      <a:gd name="connsiteY4" fmla="*/ 342094 h 635054"/>
                      <a:gd name="connsiteX0" fmla="*/ 110656 w 370001"/>
                      <a:gd name="connsiteY0" fmla="*/ 342094 h 655311"/>
                      <a:gd name="connsiteX1" fmla="*/ 25378 w 370001"/>
                      <a:gd name="connsiteY1" fmla="*/ 43415 h 655311"/>
                      <a:gd name="connsiteX2" fmla="*/ 370001 w 370001"/>
                      <a:gd name="connsiteY2" fmla="*/ 263333 h 655311"/>
                      <a:gd name="connsiteX3" fmla="*/ 25378 w 370001"/>
                      <a:gd name="connsiteY3" fmla="*/ 634211 h 655311"/>
                      <a:gd name="connsiteX4" fmla="*/ 110656 w 370001"/>
                      <a:gd name="connsiteY4" fmla="*/ 342094 h 655311"/>
                      <a:gd name="connsiteX0" fmla="*/ 68478 w 357358"/>
                      <a:gd name="connsiteY0" fmla="*/ 277675 h 602860"/>
                      <a:gd name="connsiteX1" fmla="*/ 12735 w 357358"/>
                      <a:gd name="connsiteY1" fmla="*/ 11814 h 602860"/>
                      <a:gd name="connsiteX2" fmla="*/ 357358 w 357358"/>
                      <a:gd name="connsiteY2" fmla="*/ 231732 h 602860"/>
                      <a:gd name="connsiteX3" fmla="*/ 12735 w 357358"/>
                      <a:gd name="connsiteY3" fmla="*/ 602610 h 602860"/>
                      <a:gd name="connsiteX4" fmla="*/ 68478 w 357358"/>
                      <a:gd name="connsiteY4" fmla="*/ 277675 h 602860"/>
                      <a:gd name="connsiteX0" fmla="*/ 68478 w 360091"/>
                      <a:gd name="connsiteY0" fmla="*/ 277675 h 602860"/>
                      <a:gd name="connsiteX1" fmla="*/ 12735 w 360091"/>
                      <a:gd name="connsiteY1" fmla="*/ 11814 h 602860"/>
                      <a:gd name="connsiteX2" fmla="*/ 357358 w 360091"/>
                      <a:gd name="connsiteY2" fmla="*/ 231732 h 602860"/>
                      <a:gd name="connsiteX3" fmla="*/ 12735 w 360091"/>
                      <a:gd name="connsiteY3" fmla="*/ 602610 h 602860"/>
                      <a:gd name="connsiteX4" fmla="*/ 68478 w 360091"/>
                      <a:gd name="connsiteY4" fmla="*/ 277675 h 602860"/>
                      <a:gd name="connsiteX0" fmla="*/ 90890 w 382993"/>
                      <a:gd name="connsiteY0" fmla="*/ 277675 h 631262"/>
                      <a:gd name="connsiteX1" fmla="*/ 35147 w 382993"/>
                      <a:gd name="connsiteY1" fmla="*/ 11814 h 631262"/>
                      <a:gd name="connsiteX2" fmla="*/ 379770 w 382993"/>
                      <a:gd name="connsiteY2" fmla="*/ 231732 h 631262"/>
                      <a:gd name="connsiteX3" fmla="*/ 35147 w 382993"/>
                      <a:gd name="connsiteY3" fmla="*/ 602610 h 631262"/>
                      <a:gd name="connsiteX4" fmla="*/ 90890 w 382993"/>
                      <a:gd name="connsiteY4" fmla="*/ 277675 h 631262"/>
                      <a:gd name="connsiteX0" fmla="*/ 90890 w 382993"/>
                      <a:gd name="connsiteY0" fmla="*/ 299552 h 653139"/>
                      <a:gd name="connsiteX1" fmla="*/ 35147 w 382993"/>
                      <a:gd name="connsiteY1" fmla="*/ 33691 h 653139"/>
                      <a:gd name="connsiteX2" fmla="*/ 379770 w 382993"/>
                      <a:gd name="connsiteY2" fmla="*/ 253609 h 653139"/>
                      <a:gd name="connsiteX3" fmla="*/ 35147 w 382993"/>
                      <a:gd name="connsiteY3" fmla="*/ 624487 h 653139"/>
                      <a:gd name="connsiteX4" fmla="*/ 90890 w 382993"/>
                      <a:gd name="connsiteY4" fmla="*/ 299552 h 653139"/>
                      <a:gd name="connsiteX0" fmla="*/ 90890 w 382993"/>
                      <a:gd name="connsiteY0" fmla="*/ 319971 h 673558"/>
                      <a:gd name="connsiteX1" fmla="*/ 35147 w 382993"/>
                      <a:gd name="connsiteY1" fmla="*/ 54110 h 673558"/>
                      <a:gd name="connsiteX2" fmla="*/ 379770 w 382993"/>
                      <a:gd name="connsiteY2" fmla="*/ 274028 h 673558"/>
                      <a:gd name="connsiteX3" fmla="*/ 35147 w 382993"/>
                      <a:gd name="connsiteY3" fmla="*/ 644906 h 673558"/>
                      <a:gd name="connsiteX4" fmla="*/ 90890 w 382993"/>
                      <a:gd name="connsiteY4" fmla="*/ 319971 h 673558"/>
                      <a:gd name="connsiteX0" fmla="*/ 103682 w 395785"/>
                      <a:gd name="connsiteY0" fmla="*/ 319971 h 673558"/>
                      <a:gd name="connsiteX1" fmla="*/ 15122 w 395785"/>
                      <a:gd name="connsiteY1" fmla="*/ 54110 h 673558"/>
                      <a:gd name="connsiteX2" fmla="*/ 392562 w 395785"/>
                      <a:gd name="connsiteY2" fmla="*/ 274028 h 673558"/>
                      <a:gd name="connsiteX3" fmla="*/ 47939 w 395785"/>
                      <a:gd name="connsiteY3" fmla="*/ 644906 h 673558"/>
                      <a:gd name="connsiteX4" fmla="*/ 103682 w 395785"/>
                      <a:gd name="connsiteY4" fmla="*/ 319971 h 673558"/>
                      <a:gd name="connsiteX0" fmla="*/ 154760 w 446863"/>
                      <a:gd name="connsiteY0" fmla="*/ 293928 h 647515"/>
                      <a:gd name="connsiteX1" fmla="*/ 66200 w 446863"/>
                      <a:gd name="connsiteY1" fmla="*/ 28067 h 647515"/>
                      <a:gd name="connsiteX2" fmla="*/ 443640 w 446863"/>
                      <a:gd name="connsiteY2" fmla="*/ 247985 h 647515"/>
                      <a:gd name="connsiteX3" fmla="*/ 99017 w 446863"/>
                      <a:gd name="connsiteY3" fmla="*/ 618863 h 647515"/>
                      <a:gd name="connsiteX4" fmla="*/ 154760 w 446863"/>
                      <a:gd name="connsiteY4" fmla="*/ 293928 h 647515"/>
                      <a:gd name="connsiteX0" fmla="*/ 119660 w 411763"/>
                      <a:gd name="connsiteY0" fmla="*/ 344379 h 697966"/>
                      <a:gd name="connsiteX1" fmla="*/ 31100 w 411763"/>
                      <a:gd name="connsiteY1" fmla="*/ 78518 h 697966"/>
                      <a:gd name="connsiteX2" fmla="*/ 408540 w 411763"/>
                      <a:gd name="connsiteY2" fmla="*/ 298436 h 697966"/>
                      <a:gd name="connsiteX3" fmla="*/ 63917 w 411763"/>
                      <a:gd name="connsiteY3" fmla="*/ 669314 h 697966"/>
                      <a:gd name="connsiteX4" fmla="*/ 119660 w 411763"/>
                      <a:gd name="connsiteY4" fmla="*/ 344379 h 697966"/>
                      <a:gd name="connsiteX0" fmla="*/ 91150 w 383253"/>
                      <a:gd name="connsiteY0" fmla="*/ 395380 h 748967"/>
                      <a:gd name="connsiteX1" fmla="*/ 46737 w 383253"/>
                      <a:gd name="connsiteY1" fmla="*/ 63937 h 748967"/>
                      <a:gd name="connsiteX2" fmla="*/ 380030 w 383253"/>
                      <a:gd name="connsiteY2" fmla="*/ 349437 h 748967"/>
                      <a:gd name="connsiteX3" fmla="*/ 35407 w 383253"/>
                      <a:gd name="connsiteY3" fmla="*/ 720315 h 748967"/>
                      <a:gd name="connsiteX4" fmla="*/ 91150 w 383253"/>
                      <a:gd name="connsiteY4" fmla="*/ 395380 h 748967"/>
                      <a:gd name="connsiteX0" fmla="*/ 91150 w 383253"/>
                      <a:gd name="connsiteY0" fmla="*/ 381116 h 734703"/>
                      <a:gd name="connsiteX1" fmla="*/ 46737 w 383253"/>
                      <a:gd name="connsiteY1" fmla="*/ 49673 h 734703"/>
                      <a:gd name="connsiteX2" fmla="*/ 380030 w 383253"/>
                      <a:gd name="connsiteY2" fmla="*/ 335173 h 734703"/>
                      <a:gd name="connsiteX3" fmla="*/ 35407 w 383253"/>
                      <a:gd name="connsiteY3" fmla="*/ 706051 h 734703"/>
                      <a:gd name="connsiteX4" fmla="*/ 91150 w 383253"/>
                      <a:gd name="connsiteY4" fmla="*/ 381116 h 734703"/>
                      <a:gd name="connsiteX0" fmla="*/ 91488 w 383591"/>
                      <a:gd name="connsiteY0" fmla="*/ 390471 h 744058"/>
                      <a:gd name="connsiteX1" fmla="*/ 61646 w 383591"/>
                      <a:gd name="connsiteY1" fmla="*/ 47728 h 744058"/>
                      <a:gd name="connsiteX2" fmla="*/ 380368 w 383591"/>
                      <a:gd name="connsiteY2" fmla="*/ 344528 h 744058"/>
                      <a:gd name="connsiteX3" fmla="*/ 35745 w 383591"/>
                      <a:gd name="connsiteY3" fmla="*/ 715406 h 744058"/>
                      <a:gd name="connsiteX4" fmla="*/ 91488 w 383591"/>
                      <a:gd name="connsiteY4" fmla="*/ 390471 h 744058"/>
                      <a:gd name="connsiteX0" fmla="*/ 76702 w 368473"/>
                      <a:gd name="connsiteY0" fmla="*/ 390472 h 766659"/>
                      <a:gd name="connsiteX1" fmla="*/ 46860 w 368473"/>
                      <a:gd name="connsiteY1" fmla="*/ 47729 h 766659"/>
                      <a:gd name="connsiteX2" fmla="*/ 365582 w 368473"/>
                      <a:gd name="connsiteY2" fmla="*/ 344529 h 766659"/>
                      <a:gd name="connsiteX3" fmla="*/ 20959 w 368473"/>
                      <a:gd name="connsiteY3" fmla="*/ 715407 h 766659"/>
                      <a:gd name="connsiteX4" fmla="*/ 76702 w 368473"/>
                      <a:gd name="connsiteY4" fmla="*/ 390472 h 766659"/>
                      <a:gd name="connsiteX0" fmla="*/ 58976 w 350930"/>
                      <a:gd name="connsiteY0" fmla="*/ 390472 h 776240"/>
                      <a:gd name="connsiteX1" fmla="*/ 29134 w 350930"/>
                      <a:gd name="connsiteY1" fmla="*/ 47729 h 776240"/>
                      <a:gd name="connsiteX2" fmla="*/ 347856 w 350930"/>
                      <a:gd name="connsiteY2" fmla="*/ 344529 h 776240"/>
                      <a:gd name="connsiteX3" fmla="*/ 23330 w 350930"/>
                      <a:gd name="connsiteY3" fmla="*/ 726690 h 776240"/>
                      <a:gd name="connsiteX4" fmla="*/ 58976 w 350930"/>
                      <a:gd name="connsiteY4" fmla="*/ 390472 h 776240"/>
                      <a:gd name="connsiteX0" fmla="*/ 70848 w 363087"/>
                      <a:gd name="connsiteY0" fmla="*/ 390472 h 785966"/>
                      <a:gd name="connsiteX1" fmla="*/ 41006 w 363087"/>
                      <a:gd name="connsiteY1" fmla="*/ 47729 h 785966"/>
                      <a:gd name="connsiteX2" fmla="*/ 359728 w 363087"/>
                      <a:gd name="connsiteY2" fmla="*/ 344529 h 785966"/>
                      <a:gd name="connsiteX3" fmla="*/ 35202 w 363087"/>
                      <a:gd name="connsiteY3" fmla="*/ 726690 h 785966"/>
                      <a:gd name="connsiteX4" fmla="*/ 70848 w 363087"/>
                      <a:gd name="connsiteY4" fmla="*/ 390472 h 785966"/>
                      <a:gd name="connsiteX0" fmla="*/ 49254 w 319992"/>
                      <a:gd name="connsiteY0" fmla="*/ 344818 h 681271"/>
                      <a:gd name="connsiteX1" fmla="*/ 19412 w 319992"/>
                      <a:gd name="connsiteY1" fmla="*/ 2075 h 681271"/>
                      <a:gd name="connsiteX2" fmla="*/ 316936 w 319992"/>
                      <a:gd name="connsiteY2" fmla="*/ 292923 h 681271"/>
                      <a:gd name="connsiteX3" fmla="*/ 13608 w 319992"/>
                      <a:gd name="connsiteY3" fmla="*/ 681036 h 681271"/>
                      <a:gd name="connsiteX4" fmla="*/ 49254 w 319992"/>
                      <a:gd name="connsiteY4" fmla="*/ 344818 h 681271"/>
                      <a:gd name="connsiteX0" fmla="*/ 49254 w 319991"/>
                      <a:gd name="connsiteY0" fmla="*/ 364149 h 700602"/>
                      <a:gd name="connsiteX1" fmla="*/ 19412 w 319991"/>
                      <a:gd name="connsiteY1" fmla="*/ 21406 h 700602"/>
                      <a:gd name="connsiteX2" fmla="*/ 316936 w 319991"/>
                      <a:gd name="connsiteY2" fmla="*/ 312254 h 700602"/>
                      <a:gd name="connsiteX3" fmla="*/ 13608 w 319991"/>
                      <a:gd name="connsiteY3" fmla="*/ 700367 h 700602"/>
                      <a:gd name="connsiteX4" fmla="*/ 49254 w 319991"/>
                      <a:gd name="connsiteY4" fmla="*/ 364149 h 700602"/>
                      <a:gd name="connsiteX0" fmla="*/ 49254 w 320061"/>
                      <a:gd name="connsiteY0" fmla="*/ 364149 h 700602"/>
                      <a:gd name="connsiteX1" fmla="*/ 19412 w 320061"/>
                      <a:gd name="connsiteY1" fmla="*/ 21406 h 700602"/>
                      <a:gd name="connsiteX2" fmla="*/ 316936 w 320061"/>
                      <a:gd name="connsiteY2" fmla="*/ 312254 h 700602"/>
                      <a:gd name="connsiteX3" fmla="*/ 13608 w 320061"/>
                      <a:gd name="connsiteY3" fmla="*/ 700367 h 700602"/>
                      <a:gd name="connsiteX4" fmla="*/ 49254 w 320061"/>
                      <a:gd name="connsiteY4" fmla="*/ 364149 h 700602"/>
                      <a:gd name="connsiteX0" fmla="*/ 58459 w 329493"/>
                      <a:gd name="connsiteY0" fmla="*/ 364149 h 759260"/>
                      <a:gd name="connsiteX1" fmla="*/ 28617 w 329493"/>
                      <a:gd name="connsiteY1" fmla="*/ 21406 h 759260"/>
                      <a:gd name="connsiteX2" fmla="*/ 326141 w 329493"/>
                      <a:gd name="connsiteY2" fmla="*/ 312254 h 759260"/>
                      <a:gd name="connsiteX3" fmla="*/ 22813 w 329493"/>
                      <a:gd name="connsiteY3" fmla="*/ 700367 h 759260"/>
                      <a:gd name="connsiteX4" fmla="*/ 58459 w 329493"/>
                      <a:gd name="connsiteY4" fmla="*/ 364149 h 759260"/>
                      <a:gd name="connsiteX0" fmla="*/ 44363 w 315627"/>
                      <a:gd name="connsiteY0" fmla="*/ 364149 h 780184"/>
                      <a:gd name="connsiteX1" fmla="*/ 14521 w 315627"/>
                      <a:gd name="connsiteY1" fmla="*/ 21406 h 780184"/>
                      <a:gd name="connsiteX2" fmla="*/ 312045 w 315627"/>
                      <a:gd name="connsiteY2" fmla="*/ 312254 h 780184"/>
                      <a:gd name="connsiteX3" fmla="*/ 27932 w 315627"/>
                      <a:gd name="connsiteY3" fmla="*/ 725768 h 780184"/>
                      <a:gd name="connsiteX4" fmla="*/ 44363 w 315627"/>
                      <a:gd name="connsiteY4" fmla="*/ 364149 h 780184"/>
                      <a:gd name="connsiteX0" fmla="*/ 56788 w 328521"/>
                      <a:gd name="connsiteY0" fmla="*/ 364149 h 782453"/>
                      <a:gd name="connsiteX1" fmla="*/ 26946 w 328521"/>
                      <a:gd name="connsiteY1" fmla="*/ 21406 h 782453"/>
                      <a:gd name="connsiteX2" fmla="*/ 324470 w 328521"/>
                      <a:gd name="connsiteY2" fmla="*/ 312254 h 782453"/>
                      <a:gd name="connsiteX3" fmla="*/ 40357 w 328521"/>
                      <a:gd name="connsiteY3" fmla="*/ 725768 h 782453"/>
                      <a:gd name="connsiteX4" fmla="*/ 56788 w 328521"/>
                      <a:gd name="connsiteY4" fmla="*/ 364149 h 782453"/>
                      <a:gd name="connsiteX0" fmla="*/ 56788 w 328521"/>
                      <a:gd name="connsiteY0" fmla="*/ 402674 h 820978"/>
                      <a:gd name="connsiteX1" fmla="*/ 26946 w 328521"/>
                      <a:gd name="connsiteY1" fmla="*/ 59931 h 820978"/>
                      <a:gd name="connsiteX2" fmla="*/ 324470 w 328521"/>
                      <a:gd name="connsiteY2" fmla="*/ 350779 h 820978"/>
                      <a:gd name="connsiteX3" fmla="*/ 40357 w 328521"/>
                      <a:gd name="connsiteY3" fmla="*/ 764293 h 820978"/>
                      <a:gd name="connsiteX4" fmla="*/ 56788 w 328521"/>
                      <a:gd name="connsiteY4" fmla="*/ 402674 h 820978"/>
                      <a:gd name="connsiteX0" fmla="*/ 64898 w 336631"/>
                      <a:gd name="connsiteY0" fmla="*/ 377128 h 795432"/>
                      <a:gd name="connsiteX1" fmla="*/ 21154 w 336631"/>
                      <a:gd name="connsiteY1" fmla="*/ 72035 h 795432"/>
                      <a:gd name="connsiteX2" fmla="*/ 332580 w 336631"/>
                      <a:gd name="connsiteY2" fmla="*/ 325233 h 795432"/>
                      <a:gd name="connsiteX3" fmla="*/ 48467 w 336631"/>
                      <a:gd name="connsiteY3" fmla="*/ 738747 h 795432"/>
                      <a:gd name="connsiteX4" fmla="*/ 64898 w 336631"/>
                      <a:gd name="connsiteY4" fmla="*/ 377128 h 795432"/>
                      <a:gd name="connsiteX0" fmla="*/ 58259 w 329992"/>
                      <a:gd name="connsiteY0" fmla="*/ 381328 h 799632"/>
                      <a:gd name="connsiteX1" fmla="*/ 14515 w 329992"/>
                      <a:gd name="connsiteY1" fmla="*/ 76235 h 799632"/>
                      <a:gd name="connsiteX2" fmla="*/ 325941 w 329992"/>
                      <a:gd name="connsiteY2" fmla="*/ 329433 h 799632"/>
                      <a:gd name="connsiteX3" fmla="*/ 41828 w 329992"/>
                      <a:gd name="connsiteY3" fmla="*/ 742947 h 799632"/>
                      <a:gd name="connsiteX4" fmla="*/ 58259 w 329992"/>
                      <a:gd name="connsiteY4" fmla="*/ 381328 h 799632"/>
                      <a:gd name="connsiteX0" fmla="*/ 58259 w 329992"/>
                      <a:gd name="connsiteY0" fmla="*/ 384330 h 802634"/>
                      <a:gd name="connsiteX1" fmla="*/ 14515 w 329992"/>
                      <a:gd name="connsiteY1" fmla="*/ 79237 h 802634"/>
                      <a:gd name="connsiteX2" fmla="*/ 325941 w 329992"/>
                      <a:gd name="connsiteY2" fmla="*/ 332435 h 802634"/>
                      <a:gd name="connsiteX3" fmla="*/ 41828 w 329992"/>
                      <a:gd name="connsiteY3" fmla="*/ 745949 h 802634"/>
                      <a:gd name="connsiteX4" fmla="*/ 58259 w 329992"/>
                      <a:gd name="connsiteY4" fmla="*/ 384330 h 802634"/>
                      <a:gd name="connsiteX0" fmla="*/ 65435 w 326051"/>
                      <a:gd name="connsiteY0" fmla="*/ 310848 h 702935"/>
                      <a:gd name="connsiteX1" fmla="*/ 11321 w 326051"/>
                      <a:gd name="connsiteY1" fmla="*/ 36189 h 702935"/>
                      <a:gd name="connsiteX2" fmla="*/ 322747 w 326051"/>
                      <a:gd name="connsiteY2" fmla="*/ 289387 h 702935"/>
                      <a:gd name="connsiteX3" fmla="*/ 38634 w 326051"/>
                      <a:gd name="connsiteY3" fmla="*/ 702901 h 702935"/>
                      <a:gd name="connsiteX4" fmla="*/ 65435 w 326051"/>
                      <a:gd name="connsiteY4" fmla="*/ 310848 h 702935"/>
                      <a:gd name="connsiteX0" fmla="*/ 61025 w 321642"/>
                      <a:gd name="connsiteY0" fmla="*/ 352116 h 744202"/>
                      <a:gd name="connsiteX1" fmla="*/ 6911 w 321642"/>
                      <a:gd name="connsiteY1" fmla="*/ 77457 h 744202"/>
                      <a:gd name="connsiteX2" fmla="*/ 318337 w 321642"/>
                      <a:gd name="connsiteY2" fmla="*/ 330655 h 744202"/>
                      <a:gd name="connsiteX3" fmla="*/ 34224 w 321642"/>
                      <a:gd name="connsiteY3" fmla="*/ 744169 h 744202"/>
                      <a:gd name="connsiteX4" fmla="*/ 61025 w 321642"/>
                      <a:gd name="connsiteY4" fmla="*/ 352116 h 744202"/>
                      <a:gd name="connsiteX0" fmla="*/ 61025 w 322174"/>
                      <a:gd name="connsiteY0" fmla="*/ 352116 h 799540"/>
                      <a:gd name="connsiteX1" fmla="*/ 6911 w 322174"/>
                      <a:gd name="connsiteY1" fmla="*/ 77457 h 799540"/>
                      <a:gd name="connsiteX2" fmla="*/ 318337 w 322174"/>
                      <a:gd name="connsiteY2" fmla="*/ 330655 h 799540"/>
                      <a:gd name="connsiteX3" fmla="*/ 34224 w 322174"/>
                      <a:gd name="connsiteY3" fmla="*/ 744169 h 799540"/>
                      <a:gd name="connsiteX4" fmla="*/ 61025 w 322174"/>
                      <a:gd name="connsiteY4" fmla="*/ 352116 h 799540"/>
                      <a:gd name="connsiteX0" fmla="*/ 66911 w 350953"/>
                      <a:gd name="connsiteY0" fmla="*/ 308740 h 700814"/>
                      <a:gd name="connsiteX1" fmla="*/ 12797 w 350953"/>
                      <a:gd name="connsiteY1" fmla="*/ 34081 h 700814"/>
                      <a:gd name="connsiteX2" fmla="*/ 347850 w 350953"/>
                      <a:gd name="connsiteY2" fmla="*/ 291634 h 700814"/>
                      <a:gd name="connsiteX3" fmla="*/ 40110 w 350953"/>
                      <a:gd name="connsiteY3" fmla="*/ 700793 h 700814"/>
                      <a:gd name="connsiteX4" fmla="*/ 66911 w 350953"/>
                      <a:gd name="connsiteY4" fmla="*/ 308740 h 700814"/>
                      <a:gd name="connsiteX0" fmla="*/ 66911 w 351503"/>
                      <a:gd name="connsiteY0" fmla="*/ 308740 h 769566"/>
                      <a:gd name="connsiteX1" fmla="*/ 12797 w 351503"/>
                      <a:gd name="connsiteY1" fmla="*/ 34081 h 769566"/>
                      <a:gd name="connsiteX2" fmla="*/ 347850 w 351503"/>
                      <a:gd name="connsiteY2" fmla="*/ 291634 h 769566"/>
                      <a:gd name="connsiteX3" fmla="*/ 40110 w 351503"/>
                      <a:gd name="connsiteY3" fmla="*/ 700793 h 769566"/>
                      <a:gd name="connsiteX4" fmla="*/ 66911 w 351503"/>
                      <a:gd name="connsiteY4" fmla="*/ 308740 h 769566"/>
                      <a:gd name="connsiteX0" fmla="*/ 63048 w 347640"/>
                      <a:gd name="connsiteY0" fmla="*/ 361957 h 822784"/>
                      <a:gd name="connsiteX1" fmla="*/ 8934 w 347640"/>
                      <a:gd name="connsiteY1" fmla="*/ 87298 h 822784"/>
                      <a:gd name="connsiteX2" fmla="*/ 343987 w 347640"/>
                      <a:gd name="connsiteY2" fmla="*/ 344851 h 822784"/>
                      <a:gd name="connsiteX3" fmla="*/ 36247 w 347640"/>
                      <a:gd name="connsiteY3" fmla="*/ 754010 h 822784"/>
                      <a:gd name="connsiteX4" fmla="*/ 63048 w 347640"/>
                      <a:gd name="connsiteY4" fmla="*/ 361957 h 822784"/>
                      <a:gd name="connsiteX0" fmla="*/ 116247 w 344339"/>
                      <a:gd name="connsiteY0" fmla="*/ 315534 h 701272"/>
                      <a:gd name="connsiteX1" fmla="*/ 6268 w 344339"/>
                      <a:gd name="connsiteY1" fmla="*/ 34520 h 701272"/>
                      <a:gd name="connsiteX2" fmla="*/ 341321 w 344339"/>
                      <a:gd name="connsiteY2" fmla="*/ 292073 h 701272"/>
                      <a:gd name="connsiteX3" fmla="*/ 33581 w 344339"/>
                      <a:gd name="connsiteY3" fmla="*/ 701232 h 701272"/>
                      <a:gd name="connsiteX4" fmla="*/ 116247 w 344339"/>
                      <a:gd name="connsiteY4" fmla="*/ 315534 h 701272"/>
                      <a:gd name="connsiteX0" fmla="*/ 119032 w 347124"/>
                      <a:gd name="connsiteY0" fmla="*/ 325752 h 711491"/>
                      <a:gd name="connsiteX1" fmla="*/ 6179 w 347124"/>
                      <a:gd name="connsiteY1" fmla="*/ 27945 h 711491"/>
                      <a:gd name="connsiteX2" fmla="*/ 344106 w 347124"/>
                      <a:gd name="connsiteY2" fmla="*/ 302291 h 711491"/>
                      <a:gd name="connsiteX3" fmla="*/ 36366 w 347124"/>
                      <a:gd name="connsiteY3" fmla="*/ 711450 h 711491"/>
                      <a:gd name="connsiteX4" fmla="*/ 119032 w 347124"/>
                      <a:gd name="connsiteY4" fmla="*/ 325752 h 711491"/>
                      <a:gd name="connsiteX0" fmla="*/ 115235 w 343327"/>
                      <a:gd name="connsiteY0" fmla="*/ 395051 h 780790"/>
                      <a:gd name="connsiteX1" fmla="*/ 2382 w 343327"/>
                      <a:gd name="connsiteY1" fmla="*/ 97244 h 780790"/>
                      <a:gd name="connsiteX2" fmla="*/ 340309 w 343327"/>
                      <a:gd name="connsiteY2" fmla="*/ 371590 h 780790"/>
                      <a:gd name="connsiteX3" fmla="*/ 32569 w 343327"/>
                      <a:gd name="connsiteY3" fmla="*/ 780749 h 780790"/>
                      <a:gd name="connsiteX4" fmla="*/ 115235 w 343327"/>
                      <a:gd name="connsiteY4" fmla="*/ 395051 h 780790"/>
                      <a:gd name="connsiteX0" fmla="*/ 115235 w 343856"/>
                      <a:gd name="connsiteY0" fmla="*/ 395051 h 865350"/>
                      <a:gd name="connsiteX1" fmla="*/ 2382 w 343856"/>
                      <a:gd name="connsiteY1" fmla="*/ 97244 h 865350"/>
                      <a:gd name="connsiteX2" fmla="*/ 340309 w 343856"/>
                      <a:gd name="connsiteY2" fmla="*/ 371590 h 865350"/>
                      <a:gd name="connsiteX3" fmla="*/ 32569 w 343856"/>
                      <a:gd name="connsiteY3" fmla="*/ 780749 h 865350"/>
                      <a:gd name="connsiteX4" fmla="*/ 115235 w 343856"/>
                      <a:gd name="connsiteY4" fmla="*/ 395051 h 865350"/>
                      <a:gd name="connsiteX0" fmla="*/ 118424 w 346904"/>
                      <a:gd name="connsiteY0" fmla="*/ 395051 h 838724"/>
                      <a:gd name="connsiteX1" fmla="*/ 5571 w 346904"/>
                      <a:gd name="connsiteY1" fmla="*/ 97244 h 838724"/>
                      <a:gd name="connsiteX2" fmla="*/ 343498 w 346904"/>
                      <a:gd name="connsiteY2" fmla="*/ 371590 h 838724"/>
                      <a:gd name="connsiteX3" fmla="*/ 23827 w 346904"/>
                      <a:gd name="connsiteY3" fmla="*/ 747505 h 838724"/>
                      <a:gd name="connsiteX4" fmla="*/ 118424 w 346904"/>
                      <a:gd name="connsiteY4" fmla="*/ 395051 h 838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4" h="838724">
                        <a:moveTo>
                          <a:pt x="118424" y="395051"/>
                        </a:moveTo>
                        <a:cubicBezTo>
                          <a:pt x="115381" y="286674"/>
                          <a:pt x="-15787" y="260346"/>
                          <a:pt x="5571" y="97244"/>
                        </a:cubicBezTo>
                        <a:cubicBezTo>
                          <a:pt x="26929" y="-65858"/>
                          <a:pt x="297493" y="-54573"/>
                          <a:pt x="343498" y="371590"/>
                        </a:cubicBezTo>
                        <a:cubicBezTo>
                          <a:pt x="380054" y="798456"/>
                          <a:pt x="112172" y="955500"/>
                          <a:pt x="23827" y="747505"/>
                        </a:cubicBezTo>
                        <a:cubicBezTo>
                          <a:pt x="-64518" y="539510"/>
                          <a:pt x="121467" y="503428"/>
                          <a:pt x="118424" y="395051"/>
                        </a:cubicBezTo>
                        <a:close/>
                      </a:path>
                    </a:pathLst>
                  </a:custGeom>
                  <a:solidFill>
                    <a:srgbClr val="1A2246"/>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7484F"/>
                        </a:solidFill>
                        <a:effectLst/>
                        <a:uLnTx/>
                        <a:uFillTx/>
                        <a:latin typeface="Proxima Nova Rg"/>
                        <a:ea typeface="+mn-ea"/>
                        <a:cs typeface="+mn-cs"/>
                      </a:rPr>
                      <a:t> </a:t>
                    </a:r>
                  </a:p>
                </p:txBody>
              </p:sp>
              <p:grpSp>
                <p:nvGrpSpPr>
                  <p:cNvPr id="120" name="Group 119">
                    <a:extLst>
                      <a:ext uri="{FF2B5EF4-FFF2-40B4-BE49-F238E27FC236}">
                        <a16:creationId xmlns:a16="http://schemas.microsoft.com/office/drawing/2014/main" id="{CAC8D31D-26D9-4AD8-8D27-506B9C573756}"/>
                      </a:ext>
                    </a:extLst>
                  </p:cNvPr>
                  <p:cNvGrpSpPr/>
                  <p:nvPr/>
                </p:nvGrpSpPr>
                <p:grpSpPr>
                  <a:xfrm>
                    <a:off x="1845324" y="900205"/>
                    <a:ext cx="826453" cy="777155"/>
                    <a:chOff x="1434642" y="1374528"/>
                    <a:chExt cx="826453" cy="777155"/>
                  </a:xfrm>
                  <a:solidFill>
                    <a:srgbClr val="131F54"/>
                  </a:solidFill>
                </p:grpSpPr>
                <p:sp>
                  <p:nvSpPr>
                    <p:cNvPr id="121" name="Freeform 265">
                      <a:extLst>
                        <a:ext uri="{FF2B5EF4-FFF2-40B4-BE49-F238E27FC236}">
                          <a16:creationId xmlns:a16="http://schemas.microsoft.com/office/drawing/2014/main" id="{884FEBD2-210C-4305-9469-A7AE8FE9502F}"/>
                        </a:ext>
                      </a:extLst>
                    </p:cNvPr>
                    <p:cNvSpPr/>
                    <p:nvPr/>
                  </p:nvSpPr>
                  <p:spPr>
                    <a:xfrm>
                      <a:off x="1602935" y="1500546"/>
                      <a:ext cx="152146" cy="162029"/>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22" name="Freeform 266">
                      <a:extLst>
                        <a:ext uri="{FF2B5EF4-FFF2-40B4-BE49-F238E27FC236}">
                          <a16:creationId xmlns:a16="http://schemas.microsoft.com/office/drawing/2014/main" id="{37413979-7ABB-401F-84AF-EFCB7BAAB736}"/>
                        </a:ext>
                      </a:extLst>
                    </p:cNvPr>
                    <p:cNvSpPr/>
                    <p:nvPr/>
                  </p:nvSpPr>
                  <p:spPr>
                    <a:xfrm rot="19214128">
                      <a:off x="1467000" y="1813583"/>
                      <a:ext cx="152146" cy="110666"/>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23" name="Freeform 267">
                      <a:extLst>
                        <a:ext uri="{FF2B5EF4-FFF2-40B4-BE49-F238E27FC236}">
                          <a16:creationId xmlns:a16="http://schemas.microsoft.com/office/drawing/2014/main" id="{EAFC77D7-741D-4EC7-846A-CE23D199AF4C}"/>
                        </a:ext>
                      </a:extLst>
                    </p:cNvPr>
                    <p:cNvSpPr/>
                    <p:nvPr/>
                  </p:nvSpPr>
                  <p:spPr>
                    <a:xfrm rot="13500000">
                      <a:off x="1437431" y="1591722"/>
                      <a:ext cx="85882" cy="91459"/>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24" name="Freeform 268">
                      <a:extLst>
                        <a:ext uri="{FF2B5EF4-FFF2-40B4-BE49-F238E27FC236}">
                          <a16:creationId xmlns:a16="http://schemas.microsoft.com/office/drawing/2014/main" id="{943B6496-1F61-4B4D-B375-17F0D3EE6F1A}"/>
                        </a:ext>
                      </a:extLst>
                    </p:cNvPr>
                    <p:cNvSpPr/>
                    <p:nvPr/>
                  </p:nvSpPr>
                  <p:spPr>
                    <a:xfrm rot="13500000">
                      <a:off x="1798689" y="1371739"/>
                      <a:ext cx="85882" cy="91459"/>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25" name="Freeform 269">
                      <a:extLst>
                        <a:ext uri="{FF2B5EF4-FFF2-40B4-BE49-F238E27FC236}">
                          <a16:creationId xmlns:a16="http://schemas.microsoft.com/office/drawing/2014/main" id="{B69EFE2E-D384-4B1D-AFDD-1EB25E7791E5}"/>
                        </a:ext>
                      </a:extLst>
                    </p:cNvPr>
                    <p:cNvSpPr/>
                    <p:nvPr/>
                  </p:nvSpPr>
                  <p:spPr>
                    <a:xfrm rot="13500000">
                      <a:off x="1817326" y="1514211"/>
                      <a:ext cx="64525" cy="62468"/>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26" name="Freeform 270">
                      <a:extLst>
                        <a:ext uri="{FF2B5EF4-FFF2-40B4-BE49-F238E27FC236}">
                          <a16:creationId xmlns:a16="http://schemas.microsoft.com/office/drawing/2014/main" id="{A5253CA5-9083-4832-8E10-90EC245A6001}"/>
                        </a:ext>
                      </a:extLst>
                    </p:cNvPr>
                    <p:cNvSpPr/>
                    <p:nvPr/>
                  </p:nvSpPr>
                  <p:spPr>
                    <a:xfrm rot="17100000">
                      <a:off x="2172425" y="1630769"/>
                      <a:ext cx="85882" cy="91459"/>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27" name="Freeform 271">
                      <a:extLst>
                        <a:ext uri="{FF2B5EF4-FFF2-40B4-BE49-F238E27FC236}">
                          <a16:creationId xmlns:a16="http://schemas.microsoft.com/office/drawing/2014/main" id="{E44D2D99-D951-4469-A3B1-4A22FB6B8F77}"/>
                        </a:ext>
                      </a:extLst>
                    </p:cNvPr>
                    <p:cNvSpPr/>
                    <p:nvPr/>
                  </p:nvSpPr>
                  <p:spPr>
                    <a:xfrm rot="13500000">
                      <a:off x="2040355" y="2088187"/>
                      <a:ext cx="64525" cy="62468"/>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28" name="Freeform 272">
                      <a:extLst>
                        <a:ext uri="{FF2B5EF4-FFF2-40B4-BE49-F238E27FC236}">
                          <a16:creationId xmlns:a16="http://schemas.microsoft.com/office/drawing/2014/main" id="{2AE3E1D9-D361-410B-A5F1-AC77008C8114}"/>
                        </a:ext>
                      </a:extLst>
                    </p:cNvPr>
                    <p:cNvSpPr/>
                    <p:nvPr/>
                  </p:nvSpPr>
                  <p:spPr>
                    <a:xfrm rot="13500000">
                      <a:off x="1615571" y="2065113"/>
                      <a:ext cx="64525" cy="62468"/>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29" name="Freeform 273">
                      <a:extLst>
                        <a:ext uri="{FF2B5EF4-FFF2-40B4-BE49-F238E27FC236}">
                          <a16:creationId xmlns:a16="http://schemas.microsoft.com/office/drawing/2014/main" id="{4E429AE7-72E0-4205-B566-BAF67CD42D7F}"/>
                        </a:ext>
                      </a:extLst>
                    </p:cNvPr>
                    <p:cNvSpPr/>
                    <p:nvPr/>
                  </p:nvSpPr>
                  <p:spPr>
                    <a:xfrm rot="13500000">
                      <a:off x="1433885" y="1997263"/>
                      <a:ext cx="64525" cy="62468"/>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30" name="Freeform 274">
                      <a:extLst>
                        <a:ext uri="{FF2B5EF4-FFF2-40B4-BE49-F238E27FC236}">
                          <a16:creationId xmlns:a16="http://schemas.microsoft.com/office/drawing/2014/main" id="{A20AC543-286A-4C9C-8ED9-62F449F9DA29}"/>
                        </a:ext>
                      </a:extLst>
                    </p:cNvPr>
                    <p:cNvSpPr/>
                    <p:nvPr/>
                  </p:nvSpPr>
                  <p:spPr>
                    <a:xfrm rot="13500000">
                      <a:off x="2150017" y="1823414"/>
                      <a:ext cx="64525" cy="62468"/>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339" h="758369">
                          <a:moveTo>
                            <a:pt x="517605" y="167852"/>
                          </a:moveTo>
                          <a:cubicBezTo>
                            <a:pt x="491147" y="158856"/>
                            <a:pt x="485326" y="41910"/>
                            <a:pt x="469980" y="15452"/>
                          </a:cubicBezTo>
                          <a:cubicBezTo>
                            <a:pt x="454634" y="-11006"/>
                            <a:pt x="433997" y="3281"/>
                            <a:pt x="425530" y="9102"/>
                          </a:cubicBezTo>
                          <a:cubicBezTo>
                            <a:pt x="417063" y="14923"/>
                            <a:pt x="425001" y="39794"/>
                            <a:pt x="419180" y="50377"/>
                          </a:cubicBezTo>
                          <a:cubicBezTo>
                            <a:pt x="413359" y="60960"/>
                            <a:pt x="413359" y="62548"/>
                            <a:pt x="390605" y="72602"/>
                          </a:cubicBezTo>
                          <a:cubicBezTo>
                            <a:pt x="367851" y="82656"/>
                            <a:pt x="323930" y="102765"/>
                            <a:pt x="282655" y="110702"/>
                          </a:cubicBezTo>
                          <a:cubicBezTo>
                            <a:pt x="241380" y="118639"/>
                            <a:pt x="162534" y="108056"/>
                            <a:pt x="142955" y="120227"/>
                          </a:cubicBezTo>
                          <a:cubicBezTo>
                            <a:pt x="123376" y="132398"/>
                            <a:pt x="168355" y="165735"/>
                            <a:pt x="165180" y="183727"/>
                          </a:cubicBezTo>
                          <a:cubicBezTo>
                            <a:pt x="162005" y="201719"/>
                            <a:pt x="142955" y="219710"/>
                            <a:pt x="123905" y="228177"/>
                          </a:cubicBezTo>
                          <a:cubicBezTo>
                            <a:pt x="104855" y="236644"/>
                            <a:pt x="71517" y="214419"/>
                            <a:pt x="50880" y="234527"/>
                          </a:cubicBezTo>
                          <a:cubicBezTo>
                            <a:pt x="30243" y="254635"/>
                            <a:pt x="1667" y="308081"/>
                            <a:pt x="80" y="348827"/>
                          </a:cubicBezTo>
                          <a:cubicBezTo>
                            <a:pt x="-1507" y="389573"/>
                            <a:pt x="20718" y="428202"/>
                            <a:pt x="41355" y="479002"/>
                          </a:cubicBezTo>
                          <a:cubicBezTo>
                            <a:pt x="61992" y="529802"/>
                            <a:pt x="87392" y="620290"/>
                            <a:pt x="123905" y="653627"/>
                          </a:cubicBezTo>
                          <a:cubicBezTo>
                            <a:pt x="160417" y="686965"/>
                            <a:pt x="235030" y="685906"/>
                            <a:pt x="260430" y="679027"/>
                          </a:cubicBezTo>
                          <a:cubicBezTo>
                            <a:pt x="285830" y="672148"/>
                            <a:pt x="265722" y="599652"/>
                            <a:pt x="276305" y="612352"/>
                          </a:cubicBezTo>
                          <a:cubicBezTo>
                            <a:pt x="286888" y="625052"/>
                            <a:pt x="298530" y="739352"/>
                            <a:pt x="323930" y="755227"/>
                          </a:cubicBezTo>
                          <a:cubicBezTo>
                            <a:pt x="349330" y="771102"/>
                            <a:pt x="400130" y="722419"/>
                            <a:pt x="428705" y="707602"/>
                          </a:cubicBezTo>
                          <a:cubicBezTo>
                            <a:pt x="457280" y="692785"/>
                            <a:pt x="455693" y="666327"/>
                            <a:pt x="495380" y="666327"/>
                          </a:cubicBezTo>
                          <a:cubicBezTo>
                            <a:pt x="535067" y="666327"/>
                            <a:pt x="629788" y="715010"/>
                            <a:pt x="666830" y="707602"/>
                          </a:cubicBezTo>
                          <a:cubicBezTo>
                            <a:pt x="703872" y="700194"/>
                            <a:pt x="711280" y="653627"/>
                            <a:pt x="717630" y="621877"/>
                          </a:cubicBezTo>
                          <a:cubicBezTo>
                            <a:pt x="723980" y="590127"/>
                            <a:pt x="694347" y="558906"/>
                            <a:pt x="704930" y="517102"/>
                          </a:cubicBezTo>
                          <a:cubicBezTo>
                            <a:pt x="715513" y="475298"/>
                            <a:pt x="772663" y="414444"/>
                            <a:pt x="781130" y="371052"/>
                          </a:cubicBezTo>
                          <a:cubicBezTo>
                            <a:pt x="789597" y="327660"/>
                            <a:pt x="772134" y="280564"/>
                            <a:pt x="755730" y="256752"/>
                          </a:cubicBezTo>
                          <a:cubicBezTo>
                            <a:pt x="739326" y="232940"/>
                            <a:pt x="705459" y="234527"/>
                            <a:pt x="682705" y="228177"/>
                          </a:cubicBezTo>
                          <a:cubicBezTo>
                            <a:pt x="659951" y="221827"/>
                            <a:pt x="628201" y="245110"/>
                            <a:pt x="619205" y="218652"/>
                          </a:cubicBezTo>
                          <a:cubicBezTo>
                            <a:pt x="610209" y="192194"/>
                            <a:pt x="644605" y="76306"/>
                            <a:pt x="628730" y="69427"/>
                          </a:cubicBezTo>
                          <a:cubicBezTo>
                            <a:pt x="612855" y="62548"/>
                            <a:pt x="544063" y="176848"/>
                            <a:pt x="517605" y="167852"/>
                          </a:cubicBezTo>
                          <a:close/>
                        </a:path>
                      </a:pathLst>
                    </a:custGeom>
                    <a:grp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grpSp>
            </p:grpSp>
            <p:grpSp>
              <p:nvGrpSpPr>
                <p:cNvPr id="131" name="Group 130">
                  <a:extLst>
                    <a:ext uri="{FF2B5EF4-FFF2-40B4-BE49-F238E27FC236}">
                      <a16:creationId xmlns:a16="http://schemas.microsoft.com/office/drawing/2014/main" id="{A6021140-D9E2-421D-93FD-4DE30496EC03}"/>
                    </a:ext>
                  </a:extLst>
                </p:cNvPr>
                <p:cNvGrpSpPr/>
                <p:nvPr/>
              </p:nvGrpSpPr>
              <p:grpSpPr>
                <a:xfrm>
                  <a:off x="1889491" y="5598637"/>
                  <a:ext cx="348731" cy="348731"/>
                  <a:chOff x="4212686" y="1261529"/>
                  <a:chExt cx="1204766" cy="1204766"/>
                </a:xfrm>
              </p:grpSpPr>
              <p:sp>
                <p:nvSpPr>
                  <p:cNvPr id="132" name="Oval 131">
                    <a:extLst>
                      <a:ext uri="{FF2B5EF4-FFF2-40B4-BE49-F238E27FC236}">
                        <a16:creationId xmlns:a16="http://schemas.microsoft.com/office/drawing/2014/main" id="{B4DCCAE3-EF6E-4D90-BB44-FA7D7C9129D3}"/>
                      </a:ext>
                    </a:extLst>
                  </p:cNvPr>
                  <p:cNvSpPr/>
                  <p:nvPr/>
                </p:nvSpPr>
                <p:spPr>
                  <a:xfrm>
                    <a:off x="4212686" y="1261529"/>
                    <a:ext cx="1204766" cy="1204766"/>
                  </a:xfrm>
                  <a:prstGeom prst="ellipse">
                    <a:avLst/>
                  </a:prstGeom>
                  <a:solidFill>
                    <a:srgbClr val="0A6FA7"/>
                  </a:solidFill>
                  <a:ln w="28575" cap="flat" cmpd="sng" algn="ctr">
                    <a:solidFill>
                      <a:srgbClr val="003854"/>
                    </a:solid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7484F"/>
                      </a:solidFill>
                      <a:effectLst/>
                      <a:uLnTx/>
                      <a:uFillTx/>
                      <a:latin typeface="Proxima Nova Rg"/>
                      <a:ea typeface="+mn-ea"/>
                      <a:cs typeface="Calibri"/>
                    </a:endParaRPr>
                  </a:p>
                </p:txBody>
              </p:sp>
              <p:sp>
                <p:nvSpPr>
                  <p:cNvPr id="133" name="Oval 132">
                    <a:extLst>
                      <a:ext uri="{FF2B5EF4-FFF2-40B4-BE49-F238E27FC236}">
                        <a16:creationId xmlns:a16="http://schemas.microsoft.com/office/drawing/2014/main" id="{12AC1A75-2FE6-4C9F-AB58-3F6085336FB9}"/>
                      </a:ext>
                    </a:extLst>
                  </p:cNvPr>
                  <p:cNvSpPr/>
                  <p:nvPr/>
                </p:nvSpPr>
                <p:spPr>
                  <a:xfrm>
                    <a:off x="4502415" y="1441720"/>
                    <a:ext cx="773581" cy="773581"/>
                  </a:xfrm>
                  <a:prstGeom prst="ellipse">
                    <a:avLst/>
                  </a:prstGeom>
                  <a:solidFill>
                    <a:srgbClr val="003854"/>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7484F"/>
                        </a:solidFill>
                        <a:effectLst/>
                        <a:uLnTx/>
                        <a:uFillTx/>
                        <a:latin typeface="Proxima Nova Rg"/>
                        <a:ea typeface="+mn-ea"/>
                        <a:cs typeface="+mn-cs"/>
                      </a:rPr>
                      <a:t> </a:t>
                    </a:r>
                  </a:p>
                </p:txBody>
              </p:sp>
            </p:grpSp>
            <p:grpSp>
              <p:nvGrpSpPr>
                <p:cNvPr id="134" name="Group 133">
                  <a:extLst>
                    <a:ext uri="{FF2B5EF4-FFF2-40B4-BE49-F238E27FC236}">
                      <a16:creationId xmlns:a16="http://schemas.microsoft.com/office/drawing/2014/main" id="{F6C1DE00-6EDF-47C4-99DB-05E52C5549FA}"/>
                    </a:ext>
                  </a:extLst>
                </p:cNvPr>
                <p:cNvGrpSpPr/>
                <p:nvPr/>
              </p:nvGrpSpPr>
              <p:grpSpPr>
                <a:xfrm>
                  <a:off x="2597362" y="5567601"/>
                  <a:ext cx="388535" cy="374434"/>
                  <a:chOff x="1098641" y="1059068"/>
                  <a:chExt cx="1569413" cy="1538941"/>
                </a:xfrm>
              </p:grpSpPr>
              <p:sp>
                <p:nvSpPr>
                  <p:cNvPr id="135" name="Freeform 159">
                    <a:extLst>
                      <a:ext uri="{FF2B5EF4-FFF2-40B4-BE49-F238E27FC236}">
                        <a16:creationId xmlns:a16="http://schemas.microsoft.com/office/drawing/2014/main" id="{E860701F-4C43-497E-A6F2-97C4EFE9FD1D}"/>
                      </a:ext>
                    </a:extLst>
                  </p:cNvPr>
                  <p:cNvSpPr/>
                  <p:nvPr/>
                </p:nvSpPr>
                <p:spPr>
                  <a:xfrm rot="20410161">
                    <a:off x="1098641" y="1059068"/>
                    <a:ext cx="1569413" cy="1538941"/>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 name="connsiteX0" fmla="*/ 517605 w 783339"/>
                      <a:gd name="connsiteY0" fmla="*/ 170289 h 760806"/>
                      <a:gd name="connsiteX1" fmla="*/ 469980 w 783339"/>
                      <a:gd name="connsiteY1" fmla="*/ 17889 h 760806"/>
                      <a:gd name="connsiteX2" fmla="*/ 425530 w 783339"/>
                      <a:gd name="connsiteY2" fmla="*/ 11539 h 760806"/>
                      <a:gd name="connsiteX3" fmla="*/ 419180 w 783339"/>
                      <a:gd name="connsiteY3" fmla="*/ 52814 h 760806"/>
                      <a:gd name="connsiteX4" fmla="*/ 390605 w 783339"/>
                      <a:gd name="connsiteY4" fmla="*/ 75039 h 760806"/>
                      <a:gd name="connsiteX5" fmla="*/ 282655 w 783339"/>
                      <a:gd name="connsiteY5" fmla="*/ 113139 h 760806"/>
                      <a:gd name="connsiteX6" fmla="*/ 186600 w 783339"/>
                      <a:gd name="connsiteY6" fmla="*/ 922 h 760806"/>
                      <a:gd name="connsiteX7" fmla="*/ 165180 w 783339"/>
                      <a:gd name="connsiteY7" fmla="*/ 186164 h 760806"/>
                      <a:gd name="connsiteX8" fmla="*/ 123905 w 783339"/>
                      <a:gd name="connsiteY8" fmla="*/ 230614 h 760806"/>
                      <a:gd name="connsiteX9" fmla="*/ 50880 w 783339"/>
                      <a:gd name="connsiteY9" fmla="*/ 236964 h 760806"/>
                      <a:gd name="connsiteX10" fmla="*/ 80 w 783339"/>
                      <a:gd name="connsiteY10" fmla="*/ 351264 h 760806"/>
                      <a:gd name="connsiteX11" fmla="*/ 41355 w 783339"/>
                      <a:gd name="connsiteY11" fmla="*/ 481439 h 760806"/>
                      <a:gd name="connsiteX12" fmla="*/ 123905 w 783339"/>
                      <a:gd name="connsiteY12" fmla="*/ 656064 h 760806"/>
                      <a:gd name="connsiteX13" fmla="*/ 260430 w 783339"/>
                      <a:gd name="connsiteY13" fmla="*/ 681464 h 760806"/>
                      <a:gd name="connsiteX14" fmla="*/ 276305 w 783339"/>
                      <a:gd name="connsiteY14" fmla="*/ 614789 h 760806"/>
                      <a:gd name="connsiteX15" fmla="*/ 323930 w 783339"/>
                      <a:gd name="connsiteY15" fmla="*/ 757664 h 760806"/>
                      <a:gd name="connsiteX16" fmla="*/ 428705 w 783339"/>
                      <a:gd name="connsiteY16" fmla="*/ 710039 h 760806"/>
                      <a:gd name="connsiteX17" fmla="*/ 495380 w 783339"/>
                      <a:gd name="connsiteY17" fmla="*/ 668764 h 760806"/>
                      <a:gd name="connsiteX18" fmla="*/ 666830 w 783339"/>
                      <a:gd name="connsiteY18" fmla="*/ 710039 h 760806"/>
                      <a:gd name="connsiteX19" fmla="*/ 717630 w 783339"/>
                      <a:gd name="connsiteY19" fmla="*/ 624314 h 760806"/>
                      <a:gd name="connsiteX20" fmla="*/ 704930 w 783339"/>
                      <a:gd name="connsiteY20" fmla="*/ 519539 h 760806"/>
                      <a:gd name="connsiteX21" fmla="*/ 781130 w 783339"/>
                      <a:gd name="connsiteY21" fmla="*/ 373489 h 760806"/>
                      <a:gd name="connsiteX22" fmla="*/ 755730 w 783339"/>
                      <a:gd name="connsiteY22" fmla="*/ 259189 h 760806"/>
                      <a:gd name="connsiteX23" fmla="*/ 682705 w 783339"/>
                      <a:gd name="connsiteY23" fmla="*/ 230614 h 760806"/>
                      <a:gd name="connsiteX24" fmla="*/ 619205 w 783339"/>
                      <a:gd name="connsiteY24" fmla="*/ 221089 h 760806"/>
                      <a:gd name="connsiteX25" fmla="*/ 628730 w 783339"/>
                      <a:gd name="connsiteY25" fmla="*/ 71864 h 760806"/>
                      <a:gd name="connsiteX26" fmla="*/ 517605 w 783339"/>
                      <a:gd name="connsiteY26" fmla="*/ 170289 h 760806"/>
                      <a:gd name="connsiteX0" fmla="*/ 517605 w 783339"/>
                      <a:gd name="connsiteY0" fmla="*/ 171431 h 761948"/>
                      <a:gd name="connsiteX1" fmla="*/ 469980 w 783339"/>
                      <a:gd name="connsiteY1" fmla="*/ 19031 h 761948"/>
                      <a:gd name="connsiteX2" fmla="*/ 425530 w 783339"/>
                      <a:gd name="connsiteY2" fmla="*/ 12681 h 761948"/>
                      <a:gd name="connsiteX3" fmla="*/ 419180 w 783339"/>
                      <a:gd name="connsiteY3" fmla="*/ 53956 h 761948"/>
                      <a:gd name="connsiteX4" fmla="*/ 390605 w 783339"/>
                      <a:gd name="connsiteY4" fmla="*/ 76181 h 761948"/>
                      <a:gd name="connsiteX5" fmla="*/ 282655 w 783339"/>
                      <a:gd name="connsiteY5" fmla="*/ 114281 h 761948"/>
                      <a:gd name="connsiteX6" fmla="*/ 186600 w 783339"/>
                      <a:gd name="connsiteY6" fmla="*/ 2064 h 761948"/>
                      <a:gd name="connsiteX7" fmla="*/ 165180 w 783339"/>
                      <a:gd name="connsiteY7" fmla="*/ 187306 h 761948"/>
                      <a:gd name="connsiteX8" fmla="*/ 123905 w 783339"/>
                      <a:gd name="connsiteY8" fmla="*/ 231756 h 761948"/>
                      <a:gd name="connsiteX9" fmla="*/ 50880 w 783339"/>
                      <a:gd name="connsiteY9" fmla="*/ 238106 h 761948"/>
                      <a:gd name="connsiteX10" fmla="*/ 80 w 783339"/>
                      <a:gd name="connsiteY10" fmla="*/ 352406 h 761948"/>
                      <a:gd name="connsiteX11" fmla="*/ 41355 w 783339"/>
                      <a:gd name="connsiteY11" fmla="*/ 482581 h 761948"/>
                      <a:gd name="connsiteX12" fmla="*/ 123905 w 783339"/>
                      <a:gd name="connsiteY12" fmla="*/ 657206 h 761948"/>
                      <a:gd name="connsiteX13" fmla="*/ 260430 w 783339"/>
                      <a:gd name="connsiteY13" fmla="*/ 682606 h 761948"/>
                      <a:gd name="connsiteX14" fmla="*/ 276305 w 783339"/>
                      <a:gd name="connsiteY14" fmla="*/ 615931 h 761948"/>
                      <a:gd name="connsiteX15" fmla="*/ 323930 w 783339"/>
                      <a:gd name="connsiteY15" fmla="*/ 758806 h 761948"/>
                      <a:gd name="connsiteX16" fmla="*/ 428705 w 783339"/>
                      <a:gd name="connsiteY16" fmla="*/ 711181 h 761948"/>
                      <a:gd name="connsiteX17" fmla="*/ 495380 w 783339"/>
                      <a:gd name="connsiteY17" fmla="*/ 669906 h 761948"/>
                      <a:gd name="connsiteX18" fmla="*/ 666830 w 783339"/>
                      <a:gd name="connsiteY18" fmla="*/ 711181 h 761948"/>
                      <a:gd name="connsiteX19" fmla="*/ 717630 w 783339"/>
                      <a:gd name="connsiteY19" fmla="*/ 625456 h 761948"/>
                      <a:gd name="connsiteX20" fmla="*/ 704930 w 783339"/>
                      <a:gd name="connsiteY20" fmla="*/ 520681 h 761948"/>
                      <a:gd name="connsiteX21" fmla="*/ 781130 w 783339"/>
                      <a:gd name="connsiteY21" fmla="*/ 374631 h 761948"/>
                      <a:gd name="connsiteX22" fmla="*/ 755730 w 783339"/>
                      <a:gd name="connsiteY22" fmla="*/ 260331 h 761948"/>
                      <a:gd name="connsiteX23" fmla="*/ 682705 w 783339"/>
                      <a:gd name="connsiteY23" fmla="*/ 231756 h 761948"/>
                      <a:gd name="connsiteX24" fmla="*/ 619205 w 783339"/>
                      <a:gd name="connsiteY24" fmla="*/ 222231 h 761948"/>
                      <a:gd name="connsiteX25" fmla="*/ 628730 w 783339"/>
                      <a:gd name="connsiteY25" fmla="*/ 73006 h 761948"/>
                      <a:gd name="connsiteX26" fmla="*/ 517605 w 783339"/>
                      <a:gd name="connsiteY26" fmla="*/ 171431 h 761948"/>
                      <a:gd name="connsiteX0" fmla="*/ 517605 w 783339"/>
                      <a:gd name="connsiteY0" fmla="*/ 170156 h 760673"/>
                      <a:gd name="connsiteX1" fmla="*/ 469980 w 783339"/>
                      <a:gd name="connsiteY1" fmla="*/ 17756 h 760673"/>
                      <a:gd name="connsiteX2" fmla="*/ 425530 w 783339"/>
                      <a:gd name="connsiteY2" fmla="*/ 11406 h 760673"/>
                      <a:gd name="connsiteX3" fmla="*/ 419180 w 783339"/>
                      <a:gd name="connsiteY3" fmla="*/ 52681 h 760673"/>
                      <a:gd name="connsiteX4" fmla="*/ 390605 w 783339"/>
                      <a:gd name="connsiteY4" fmla="*/ 74906 h 760673"/>
                      <a:gd name="connsiteX5" fmla="*/ 241307 w 783339"/>
                      <a:gd name="connsiteY5" fmla="*/ 117600 h 760673"/>
                      <a:gd name="connsiteX6" fmla="*/ 186600 w 783339"/>
                      <a:gd name="connsiteY6" fmla="*/ 789 h 760673"/>
                      <a:gd name="connsiteX7" fmla="*/ 165180 w 783339"/>
                      <a:gd name="connsiteY7" fmla="*/ 186031 h 760673"/>
                      <a:gd name="connsiteX8" fmla="*/ 123905 w 783339"/>
                      <a:gd name="connsiteY8" fmla="*/ 230481 h 760673"/>
                      <a:gd name="connsiteX9" fmla="*/ 50880 w 783339"/>
                      <a:gd name="connsiteY9" fmla="*/ 236831 h 760673"/>
                      <a:gd name="connsiteX10" fmla="*/ 80 w 783339"/>
                      <a:gd name="connsiteY10" fmla="*/ 351131 h 760673"/>
                      <a:gd name="connsiteX11" fmla="*/ 41355 w 783339"/>
                      <a:gd name="connsiteY11" fmla="*/ 481306 h 760673"/>
                      <a:gd name="connsiteX12" fmla="*/ 123905 w 783339"/>
                      <a:gd name="connsiteY12" fmla="*/ 655931 h 760673"/>
                      <a:gd name="connsiteX13" fmla="*/ 260430 w 783339"/>
                      <a:gd name="connsiteY13" fmla="*/ 681331 h 760673"/>
                      <a:gd name="connsiteX14" fmla="*/ 276305 w 783339"/>
                      <a:gd name="connsiteY14" fmla="*/ 614656 h 760673"/>
                      <a:gd name="connsiteX15" fmla="*/ 323930 w 783339"/>
                      <a:gd name="connsiteY15" fmla="*/ 757531 h 760673"/>
                      <a:gd name="connsiteX16" fmla="*/ 428705 w 783339"/>
                      <a:gd name="connsiteY16" fmla="*/ 709906 h 760673"/>
                      <a:gd name="connsiteX17" fmla="*/ 495380 w 783339"/>
                      <a:gd name="connsiteY17" fmla="*/ 668631 h 760673"/>
                      <a:gd name="connsiteX18" fmla="*/ 666830 w 783339"/>
                      <a:gd name="connsiteY18" fmla="*/ 709906 h 760673"/>
                      <a:gd name="connsiteX19" fmla="*/ 717630 w 783339"/>
                      <a:gd name="connsiteY19" fmla="*/ 624181 h 760673"/>
                      <a:gd name="connsiteX20" fmla="*/ 704930 w 783339"/>
                      <a:gd name="connsiteY20" fmla="*/ 519406 h 760673"/>
                      <a:gd name="connsiteX21" fmla="*/ 781130 w 783339"/>
                      <a:gd name="connsiteY21" fmla="*/ 373356 h 760673"/>
                      <a:gd name="connsiteX22" fmla="*/ 755730 w 783339"/>
                      <a:gd name="connsiteY22" fmla="*/ 259056 h 760673"/>
                      <a:gd name="connsiteX23" fmla="*/ 682705 w 783339"/>
                      <a:gd name="connsiteY23" fmla="*/ 230481 h 760673"/>
                      <a:gd name="connsiteX24" fmla="*/ 619205 w 783339"/>
                      <a:gd name="connsiteY24" fmla="*/ 220956 h 760673"/>
                      <a:gd name="connsiteX25" fmla="*/ 628730 w 783339"/>
                      <a:gd name="connsiteY25" fmla="*/ 71731 h 760673"/>
                      <a:gd name="connsiteX26" fmla="*/ 517605 w 783339"/>
                      <a:gd name="connsiteY26" fmla="*/ 170156 h 76067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90605 w 783339"/>
                      <a:gd name="connsiteY4" fmla="*/ 74146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28730 w 783339"/>
                      <a:gd name="connsiteY25" fmla="*/ 70971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60743 w 783339"/>
                      <a:gd name="connsiteY4" fmla="*/ 90225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28730 w 783339"/>
                      <a:gd name="connsiteY25" fmla="*/ 70971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28730 w 783339"/>
                      <a:gd name="connsiteY25" fmla="*/ 70971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28730 w 783339"/>
                      <a:gd name="connsiteY25" fmla="*/ 70971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35621 w 783339"/>
                      <a:gd name="connsiteY25" fmla="*/ 100832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35621 w 783339"/>
                      <a:gd name="connsiteY25" fmla="*/ 100832 h 759913"/>
                      <a:gd name="connsiteX26" fmla="*/ 517605 w 783339"/>
                      <a:gd name="connsiteY26" fmla="*/ 169396 h 759913"/>
                      <a:gd name="connsiteX0" fmla="*/ 526793 w 783339"/>
                      <a:gd name="connsiteY0" fmla="*/ 139535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35621 w 783339"/>
                      <a:gd name="connsiteY25" fmla="*/ 100832 h 759913"/>
                      <a:gd name="connsiteX26" fmla="*/ 526793 w 783339"/>
                      <a:gd name="connsiteY26" fmla="*/ 139535 h 759913"/>
                      <a:gd name="connsiteX0" fmla="*/ 526793 w 783339"/>
                      <a:gd name="connsiteY0" fmla="*/ 139535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35621 w 783339"/>
                      <a:gd name="connsiteY25" fmla="*/ 100832 h 759913"/>
                      <a:gd name="connsiteX26" fmla="*/ 526793 w 783339"/>
                      <a:gd name="connsiteY26" fmla="*/ 139535 h 759913"/>
                      <a:gd name="connsiteX0" fmla="*/ 526793 w 783339"/>
                      <a:gd name="connsiteY0" fmla="*/ 139535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4611 w 783339"/>
                      <a:gd name="connsiteY24" fmla="*/ 197226 h 759913"/>
                      <a:gd name="connsiteX25" fmla="*/ 635621 w 783339"/>
                      <a:gd name="connsiteY25" fmla="*/ 100832 h 759913"/>
                      <a:gd name="connsiteX26" fmla="*/ 526793 w 783339"/>
                      <a:gd name="connsiteY26" fmla="*/ 139535 h 759913"/>
                      <a:gd name="connsiteX0" fmla="*/ 526793 w 783339"/>
                      <a:gd name="connsiteY0" fmla="*/ 139535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4611 w 783339"/>
                      <a:gd name="connsiteY24" fmla="*/ 197226 h 759913"/>
                      <a:gd name="connsiteX25" fmla="*/ 635621 w 783339"/>
                      <a:gd name="connsiteY25" fmla="*/ 100832 h 759913"/>
                      <a:gd name="connsiteX26" fmla="*/ 526793 w 783339"/>
                      <a:gd name="connsiteY26" fmla="*/ 139535 h 759913"/>
                      <a:gd name="connsiteX0" fmla="*/ 526793 w 783339"/>
                      <a:gd name="connsiteY0" fmla="*/ 139535 h 802375"/>
                      <a:gd name="connsiteX1" fmla="*/ 469980 w 783339"/>
                      <a:gd name="connsiteY1" fmla="*/ 16996 h 802375"/>
                      <a:gd name="connsiteX2" fmla="*/ 425530 w 783339"/>
                      <a:gd name="connsiteY2" fmla="*/ 10646 h 802375"/>
                      <a:gd name="connsiteX3" fmla="*/ 419180 w 783339"/>
                      <a:gd name="connsiteY3" fmla="*/ 51921 h 802375"/>
                      <a:gd name="connsiteX4" fmla="*/ 340069 w 783339"/>
                      <a:gd name="connsiteY4" fmla="*/ 83334 h 802375"/>
                      <a:gd name="connsiteX5" fmla="*/ 241307 w 783339"/>
                      <a:gd name="connsiteY5" fmla="*/ 116840 h 802375"/>
                      <a:gd name="connsiteX6" fmla="*/ 186600 w 783339"/>
                      <a:gd name="connsiteY6" fmla="*/ 29 h 802375"/>
                      <a:gd name="connsiteX7" fmla="*/ 165180 w 783339"/>
                      <a:gd name="connsiteY7" fmla="*/ 185271 h 802375"/>
                      <a:gd name="connsiteX8" fmla="*/ 123905 w 783339"/>
                      <a:gd name="connsiteY8" fmla="*/ 229721 h 802375"/>
                      <a:gd name="connsiteX9" fmla="*/ 50880 w 783339"/>
                      <a:gd name="connsiteY9" fmla="*/ 236071 h 802375"/>
                      <a:gd name="connsiteX10" fmla="*/ 80 w 783339"/>
                      <a:gd name="connsiteY10" fmla="*/ 350371 h 802375"/>
                      <a:gd name="connsiteX11" fmla="*/ 41355 w 783339"/>
                      <a:gd name="connsiteY11" fmla="*/ 480546 h 802375"/>
                      <a:gd name="connsiteX12" fmla="*/ 123905 w 783339"/>
                      <a:gd name="connsiteY12" fmla="*/ 655171 h 802375"/>
                      <a:gd name="connsiteX13" fmla="*/ 260430 w 783339"/>
                      <a:gd name="connsiteY13" fmla="*/ 680571 h 802375"/>
                      <a:gd name="connsiteX14" fmla="*/ 276305 w 783339"/>
                      <a:gd name="connsiteY14" fmla="*/ 613896 h 802375"/>
                      <a:gd name="connsiteX15" fmla="*/ 399735 w 783339"/>
                      <a:gd name="connsiteY15" fmla="*/ 800414 h 802375"/>
                      <a:gd name="connsiteX16" fmla="*/ 428705 w 783339"/>
                      <a:gd name="connsiteY16" fmla="*/ 709146 h 802375"/>
                      <a:gd name="connsiteX17" fmla="*/ 495380 w 783339"/>
                      <a:gd name="connsiteY17" fmla="*/ 667871 h 802375"/>
                      <a:gd name="connsiteX18" fmla="*/ 666830 w 783339"/>
                      <a:gd name="connsiteY18" fmla="*/ 709146 h 802375"/>
                      <a:gd name="connsiteX19" fmla="*/ 717630 w 783339"/>
                      <a:gd name="connsiteY19" fmla="*/ 623421 h 802375"/>
                      <a:gd name="connsiteX20" fmla="*/ 704930 w 783339"/>
                      <a:gd name="connsiteY20" fmla="*/ 518646 h 802375"/>
                      <a:gd name="connsiteX21" fmla="*/ 781130 w 783339"/>
                      <a:gd name="connsiteY21" fmla="*/ 372596 h 802375"/>
                      <a:gd name="connsiteX22" fmla="*/ 755730 w 783339"/>
                      <a:gd name="connsiteY22" fmla="*/ 258296 h 802375"/>
                      <a:gd name="connsiteX23" fmla="*/ 682705 w 783339"/>
                      <a:gd name="connsiteY23" fmla="*/ 229721 h 802375"/>
                      <a:gd name="connsiteX24" fmla="*/ 614611 w 783339"/>
                      <a:gd name="connsiteY24" fmla="*/ 197226 h 802375"/>
                      <a:gd name="connsiteX25" fmla="*/ 635621 w 783339"/>
                      <a:gd name="connsiteY25" fmla="*/ 100832 h 802375"/>
                      <a:gd name="connsiteX26" fmla="*/ 526793 w 783339"/>
                      <a:gd name="connsiteY26" fmla="*/ 139535 h 802375"/>
                      <a:gd name="connsiteX0" fmla="*/ 526793 w 783339"/>
                      <a:gd name="connsiteY0" fmla="*/ 139535 h 801185"/>
                      <a:gd name="connsiteX1" fmla="*/ 469980 w 783339"/>
                      <a:gd name="connsiteY1" fmla="*/ 16996 h 801185"/>
                      <a:gd name="connsiteX2" fmla="*/ 425530 w 783339"/>
                      <a:gd name="connsiteY2" fmla="*/ 10646 h 801185"/>
                      <a:gd name="connsiteX3" fmla="*/ 419180 w 783339"/>
                      <a:gd name="connsiteY3" fmla="*/ 51921 h 801185"/>
                      <a:gd name="connsiteX4" fmla="*/ 340069 w 783339"/>
                      <a:gd name="connsiteY4" fmla="*/ 83334 h 801185"/>
                      <a:gd name="connsiteX5" fmla="*/ 241307 w 783339"/>
                      <a:gd name="connsiteY5" fmla="*/ 116840 h 801185"/>
                      <a:gd name="connsiteX6" fmla="*/ 186600 w 783339"/>
                      <a:gd name="connsiteY6" fmla="*/ 29 h 801185"/>
                      <a:gd name="connsiteX7" fmla="*/ 165180 w 783339"/>
                      <a:gd name="connsiteY7" fmla="*/ 185271 h 801185"/>
                      <a:gd name="connsiteX8" fmla="*/ 123905 w 783339"/>
                      <a:gd name="connsiteY8" fmla="*/ 229721 h 801185"/>
                      <a:gd name="connsiteX9" fmla="*/ 50880 w 783339"/>
                      <a:gd name="connsiteY9" fmla="*/ 236071 h 801185"/>
                      <a:gd name="connsiteX10" fmla="*/ 80 w 783339"/>
                      <a:gd name="connsiteY10" fmla="*/ 350371 h 801185"/>
                      <a:gd name="connsiteX11" fmla="*/ 41355 w 783339"/>
                      <a:gd name="connsiteY11" fmla="*/ 480546 h 801185"/>
                      <a:gd name="connsiteX12" fmla="*/ 123905 w 783339"/>
                      <a:gd name="connsiteY12" fmla="*/ 655171 h 801185"/>
                      <a:gd name="connsiteX13" fmla="*/ 260430 w 783339"/>
                      <a:gd name="connsiteY13" fmla="*/ 680571 h 801185"/>
                      <a:gd name="connsiteX14" fmla="*/ 276305 w 783339"/>
                      <a:gd name="connsiteY14" fmla="*/ 613896 h 801185"/>
                      <a:gd name="connsiteX15" fmla="*/ 399735 w 783339"/>
                      <a:gd name="connsiteY15" fmla="*/ 800414 h 801185"/>
                      <a:gd name="connsiteX16" fmla="*/ 428705 w 783339"/>
                      <a:gd name="connsiteY16" fmla="*/ 709146 h 801185"/>
                      <a:gd name="connsiteX17" fmla="*/ 495380 w 783339"/>
                      <a:gd name="connsiteY17" fmla="*/ 667871 h 801185"/>
                      <a:gd name="connsiteX18" fmla="*/ 666830 w 783339"/>
                      <a:gd name="connsiteY18" fmla="*/ 709146 h 801185"/>
                      <a:gd name="connsiteX19" fmla="*/ 717630 w 783339"/>
                      <a:gd name="connsiteY19" fmla="*/ 623421 h 801185"/>
                      <a:gd name="connsiteX20" fmla="*/ 704930 w 783339"/>
                      <a:gd name="connsiteY20" fmla="*/ 518646 h 801185"/>
                      <a:gd name="connsiteX21" fmla="*/ 781130 w 783339"/>
                      <a:gd name="connsiteY21" fmla="*/ 372596 h 801185"/>
                      <a:gd name="connsiteX22" fmla="*/ 755730 w 783339"/>
                      <a:gd name="connsiteY22" fmla="*/ 258296 h 801185"/>
                      <a:gd name="connsiteX23" fmla="*/ 682705 w 783339"/>
                      <a:gd name="connsiteY23" fmla="*/ 229721 h 801185"/>
                      <a:gd name="connsiteX24" fmla="*/ 614611 w 783339"/>
                      <a:gd name="connsiteY24" fmla="*/ 197226 h 801185"/>
                      <a:gd name="connsiteX25" fmla="*/ 635621 w 783339"/>
                      <a:gd name="connsiteY25" fmla="*/ 100832 h 801185"/>
                      <a:gd name="connsiteX26" fmla="*/ 526793 w 783339"/>
                      <a:gd name="connsiteY26" fmla="*/ 139535 h 801185"/>
                      <a:gd name="connsiteX0" fmla="*/ 526793 w 783339"/>
                      <a:gd name="connsiteY0" fmla="*/ 139535 h 802132"/>
                      <a:gd name="connsiteX1" fmla="*/ 469980 w 783339"/>
                      <a:gd name="connsiteY1" fmla="*/ 16996 h 802132"/>
                      <a:gd name="connsiteX2" fmla="*/ 425530 w 783339"/>
                      <a:gd name="connsiteY2" fmla="*/ 10646 h 802132"/>
                      <a:gd name="connsiteX3" fmla="*/ 419180 w 783339"/>
                      <a:gd name="connsiteY3" fmla="*/ 51921 h 802132"/>
                      <a:gd name="connsiteX4" fmla="*/ 340069 w 783339"/>
                      <a:gd name="connsiteY4" fmla="*/ 83334 h 802132"/>
                      <a:gd name="connsiteX5" fmla="*/ 241307 w 783339"/>
                      <a:gd name="connsiteY5" fmla="*/ 116840 h 802132"/>
                      <a:gd name="connsiteX6" fmla="*/ 186600 w 783339"/>
                      <a:gd name="connsiteY6" fmla="*/ 29 h 802132"/>
                      <a:gd name="connsiteX7" fmla="*/ 165180 w 783339"/>
                      <a:gd name="connsiteY7" fmla="*/ 185271 h 802132"/>
                      <a:gd name="connsiteX8" fmla="*/ 123905 w 783339"/>
                      <a:gd name="connsiteY8" fmla="*/ 229721 h 802132"/>
                      <a:gd name="connsiteX9" fmla="*/ 50880 w 783339"/>
                      <a:gd name="connsiteY9" fmla="*/ 236071 h 802132"/>
                      <a:gd name="connsiteX10" fmla="*/ 80 w 783339"/>
                      <a:gd name="connsiteY10" fmla="*/ 350371 h 802132"/>
                      <a:gd name="connsiteX11" fmla="*/ 41355 w 783339"/>
                      <a:gd name="connsiteY11" fmla="*/ 480546 h 802132"/>
                      <a:gd name="connsiteX12" fmla="*/ 123905 w 783339"/>
                      <a:gd name="connsiteY12" fmla="*/ 655171 h 802132"/>
                      <a:gd name="connsiteX13" fmla="*/ 260430 w 783339"/>
                      <a:gd name="connsiteY13" fmla="*/ 680571 h 802132"/>
                      <a:gd name="connsiteX14" fmla="*/ 276305 w 783339"/>
                      <a:gd name="connsiteY14" fmla="*/ 613896 h 802132"/>
                      <a:gd name="connsiteX15" fmla="*/ 399735 w 783339"/>
                      <a:gd name="connsiteY15" fmla="*/ 800414 h 802132"/>
                      <a:gd name="connsiteX16" fmla="*/ 414922 w 783339"/>
                      <a:gd name="connsiteY16" fmla="*/ 704552 h 802132"/>
                      <a:gd name="connsiteX17" fmla="*/ 495380 w 783339"/>
                      <a:gd name="connsiteY17" fmla="*/ 667871 h 802132"/>
                      <a:gd name="connsiteX18" fmla="*/ 666830 w 783339"/>
                      <a:gd name="connsiteY18" fmla="*/ 709146 h 802132"/>
                      <a:gd name="connsiteX19" fmla="*/ 717630 w 783339"/>
                      <a:gd name="connsiteY19" fmla="*/ 623421 h 802132"/>
                      <a:gd name="connsiteX20" fmla="*/ 704930 w 783339"/>
                      <a:gd name="connsiteY20" fmla="*/ 518646 h 802132"/>
                      <a:gd name="connsiteX21" fmla="*/ 781130 w 783339"/>
                      <a:gd name="connsiteY21" fmla="*/ 372596 h 802132"/>
                      <a:gd name="connsiteX22" fmla="*/ 755730 w 783339"/>
                      <a:gd name="connsiteY22" fmla="*/ 258296 h 802132"/>
                      <a:gd name="connsiteX23" fmla="*/ 682705 w 783339"/>
                      <a:gd name="connsiteY23" fmla="*/ 229721 h 802132"/>
                      <a:gd name="connsiteX24" fmla="*/ 614611 w 783339"/>
                      <a:gd name="connsiteY24" fmla="*/ 197226 h 802132"/>
                      <a:gd name="connsiteX25" fmla="*/ 635621 w 783339"/>
                      <a:gd name="connsiteY25" fmla="*/ 100832 h 802132"/>
                      <a:gd name="connsiteX26" fmla="*/ 526793 w 783339"/>
                      <a:gd name="connsiteY26" fmla="*/ 139535 h 802132"/>
                      <a:gd name="connsiteX0" fmla="*/ 526793 w 783339"/>
                      <a:gd name="connsiteY0" fmla="*/ 139535 h 801266"/>
                      <a:gd name="connsiteX1" fmla="*/ 469980 w 783339"/>
                      <a:gd name="connsiteY1" fmla="*/ 16996 h 801266"/>
                      <a:gd name="connsiteX2" fmla="*/ 425530 w 783339"/>
                      <a:gd name="connsiteY2" fmla="*/ 10646 h 801266"/>
                      <a:gd name="connsiteX3" fmla="*/ 419180 w 783339"/>
                      <a:gd name="connsiteY3" fmla="*/ 51921 h 801266"/>
                      <a:gd name="connsiteX4" fmla="*/ 340069 w 783339"/>
                      <a:gd name="connsiteY4" fmla="*/ 83334 h 801266"/>
                      <a:gd name="connsiteX5" fmla="*/ 241307 w 783339"/>
                      <a:gd name="connsiteY5" fmla="*/ 116840 h 801266"/>
                      <a:gd name="connsiteX6" fmla="*/ 186600 w 783339"/>
                      <a:gd name="connsiteY6" fmla="*/ 29 h 801266"/>
                      <a:gd name="connsiteX7" fmla="*/ 165180 w 783339"/>
                      <a:gd name="connsiteY7" fmla="*/ 185271 h 801266"/>
                      <a:gd name="connsiteX8" fmla="*/ 123905 w 783339"/>
                      <a:gd name="connsiteY8" fmla="*/ 229721 h 801266"/>
                      <a:gd name="connsiteX9" fmla="*/ 50880 w 783339"/>
                      <a:gd name="connsiteY9" fmla="*/ 236071 h 801266"/>
                      <a:gd name="connsiteX10" fmla="*/ 80 w 783339"/>
                      <a:gd name="connsiteY10" fmla="*/ 350371 h 801266"/>
                      <a:gd name="connsiteX11" fmla="*/ 41355 w 783339"/>
                      <a:gd name="connsiteY11" fmla="*/ 480546 h 801266"/>
                      <a:gd name="connsiteX12" fmla="*/ 123905 w 783339"/>
                      <a:gd name="connsiteY12" fmla="*/ 655171 h 801266"/>
                      <a:gd name="connsiteX13" fmla="*/ 260430 w 783339"/>
                      <a:gd name="connsiteY13" fmla="*/ 680571 h 801266"/>
                      <a:gd name="connsiteX14" fmla="*/ 276305 w 783339"/>
                      <a:gd name="connsiteY14" fmla="*/ 613896 h 801266"/>
                      <a:gd name="connsiteX15" fmla="*/ 399735 w 783339"/>
                      <a:gd name="connsiteY15" fmla="*/ 800414 h 801266"/>
                      <a:gd name="connsiteX16" fmla="*/ 414922 w 783339"/>
                      <a:gd name="connsiteY16" fmla="*/ 704552 h 801266"/>
                      <a:gd name="connsiteX17" fmla="*/ 495380 w 783339"/>
                      <a:gd name="connsiteY17" fmla="*/ 667871 h 801266"/>
                      <a:gd name="connsiteX18" fmla="*/ 666830 w 783339"/>
                      <a:gd name="connsiteY18" fmla="*/ 709146 h 801266"/>
                      <a:gd name="connsiteX19" fmla="*/ 717630 w 783339"/>
                      <a:gd name="connsiteY19" fmla="*/ 623421 h 801266"/>
                      <a:gd name="connsiteX20" fmla="*/ 704930 w 783339"/>
                      <a:gd name="connsiteY20" fmla="*/ 518646 h 801266"/>
                      <a:gd name="connsiteX21" fmla="*/ 781130 w 783339"/>
                      <a:gd name="connsiteY21" fmla="*/ 372596 h 801266"/>
                      <a:gd name="connsiteX22" fmla="*/ 755730 w 783339"/>
                      <a:gd name="connsiteY22" fmla="*/ 258296 h 801266"/>
                      <a:gd name="connsiteX23" fmla="*/ 682705 w 783339"/>
                      <a:gd name="connsiteY23" fmla="*/ 229721 h 801266"/>
                      <a:gd name="connsiteX24" fmla="*/ 614611 w 783339"/>
                      <a:gd name="connsiteY24" fmla="*/ 197226 h 801266"/>
                      <a:gd name="connsiteX25" fmla="*/ 635621 w 783339"/>
                      <a:gd name="connsiteY25" fmla="*/ 100832 h 801266"/>
                      <a:gd name="connsiteX26" fmla="*/ 526793 w 783339"/>
                      <a:gd name="connsiteY26" fmla="*/ 139535 h 801266"/>
                      <a:gd name="connsiteX0" fmla="*/ 526793 w 783339"/>
                      <a:gd name="connsiteY0" fmla="*/ 139535 h 801502"/>
                      <a:gd name="connsiteX1" fmla="*/ 469980 w 783339"/>
                      <a:gd name="connsiteY1" fmla="*/ 16996 h 801502"/>
                      <a:gd name="connsiteX2" fmla="*/ 425530 w 783339"/>
                      <a:gd name="connsiteY2" fmla="*/ 10646 h 801502"/>
                      <a:gd name="connsiteX3" fmla="*/ 419180 w 783339"/>
                      <a:gd name="connsiteY3" fmla="*/ 51921 h 801502"/>
                      <a:gd name="connsiteX4" fmla="*/ 340069 w 783339"/>
                      <a:gd name="connsiteY4" fmla="*/ 83334 h 801502"/>
                      <a:gd name="connsiteX5" fmla="*/ 241307 w 783339"/>
                      <a:gd name="connsiteY5" fmla="*/ 116840 h 801502"/>
                      <a:gd name="connsiteX6" fmla="*/ 186600 w 783339"/>
                      <a:gd name="connsiteY6" fmla="*/ 29 h 801502"/>
                      <a:gd name="connsiteX7" fmla="*/ 165180 w 783339"/>
                      <a:gd name="connsiteY7" fmla="*/ 185271 h 801502"/>
                      <a:gd name="connsiteX8" fmla="*/ 123905 w 783339"/>
                      <a:gd name="connsiteY8" fmla="*/ 229721 h 801502"/>
                      <a:gd name="connsiteX9" fmla="*/ 50880 w 783339"/>
                      <a:gd name="connsiteY9" fmla="*/ 236071 h 801502"/>
                      <a:gd name="connsiteX10" fmla="*/ 80 w 783339"/>
                      <a:gd name="connsiteY10" fmla="*/ 350371 h 801502"/>
                      <a:gd name="connsiteX11" fmla="*/ 41355 w 783339"/>
                      <a:gd name="connsiteY11" fmla="*/ 480546 h 801502"/>
                      <a:gd name="connsiteX12" fmla="*/ 123905 w 783339"/>
                      <a:gd name="connsiteY12" fmla="*/ 655171 h 801502"/>
                      <a:gd name="connsiteX13" fmla="*/ 260430 w 783339"/>
                      <a:gd name="connsiteY13" fmla="*/ 680571 h 801502"/>
                      <a:gd name="connsiteX14" fmla="*/ 313059 w 783339"/>
                      <a:gd name="connsiteY14" fmla="*/ 634569 h 801502"/>
                      <a:gd name="connsiteX15" fmla="*/ 399735 w 783339"/>
                      <a:gd name="connsiteY15" fmla="*/ 800414 h 801502"/>
                      <a:gd name="connsiteX16" fmla="*/ 414922 w 783339"/>
                      <a:gd name="connsiteY16" fmla="*/ 704552 h 801502"/>
                      <a:gd name="connsiteX17" fmla="*/ 495380 w 783339"/>
                      <a:gd name="connsiteY17" fmla="*/ 667871 h 801502"/>
                      <a:gd name="connsiteX18" fmla="*/ 666830 w 783339"/>
                      <a:gd name="connsiteY18" fmla="*/ 709146 h 801502"/>
                      <a:gd name="connsiteX19" fmla="*/ 717630 w 783339"/>
                      <a:gd name="connsiteY19" fmla="*/ 623421 h 801502"/>
                      <a:gd name="connsiteX20" fmla="*/ 704930 w 783339"/>
                      <a:gd name="connsiteY20" fmla="*/ 518646 h 801502"/>
                      <a:gd name="connsiteX21" fmla="*/ 781130 w 783339"/>
                      <a:gd name="connsiteY21" fmla="*/ 372596 h 801502"/>
                      <a:gd name="connsiteX22" fmla="*/ 755730 w 783339"/>
                      <a:gd name="connsiteY22" fmla="*/ 258296 h 801502"/>
                      <a:gd name="connsiteX23" fmla="*/ 682705 w 783339"/>
                      <a:gd name="connsiteY23" fmla="*/ 229721 h 801502"/>
                      <a:gd name="connsiteX24" fmla="*/ 614611 w 783339"/>
                      <a:gd name="connsiteY24" fmla="*/ 197226 h 801502"/>
                      <a:gd name="connsiteX25" fmla="*/ 635621 w 783339"/>
                      <a:gd name="connsiteY25" fmla="*/ 100832 h 801502"/>
                      <a:gd name="connsiteX26" fmla="*/ 526793 w 783339"/>
                      <a:gd name="connsiteY26" fmla="*/ 139535 h 801502"/>
                      <a:gd name="connsiteX0" fmla="*/ 526793 w 783339"/>
                      <a:gd name="connsiteY0" fmla="*/ 139535 h 800791"/>
                      <a:gd name="connsiteX1" fmla="*/ 469980 w 783339"/>
                      <a:gd name="connsiteY1" fmla="*/ 16996 h 800791"/>
                      <a:gd name="connsiteX2" fmla="*/ 425530 w 783339"/>
                      <a:gd name="connsiteY2" fmla="*/ 10646 h 800791"/>
                      <a:gd name="connsiteX3" fmla="*/ 419180 w 783339"/>
                      <a:gd name="connsiteY3" fmla="*/ 51921 h 800791"/>
                      <a:gd name="connsiteX4" fmla="*/ 340069 w 783339"/>
                      <a:gd name="connsiteY4" fmla="*/ 83334 h 800791"/>
                      <a:gd name="connsiteX5" fmla="*/ 241307 w 783339"/>
                      <a:gd name="connsiteY5" fmla="*/ 116840 h 800791"/>
                      <a:gd name="connsiteX6" fmla="*/ 186600 w 783339"/>
                      <a:gd name="connsiteY6" fmla="*/ 29 h 800791"/>
                      <a:gd name="connsiteX7" fmla="*/ 165180 w 783339"/>
                      <a:gd name="connsiteY7" fmla="*/ 185271 h 800791"/>
                      <a:gd name="connsiteX8" fmla="*/ 123905 w 783339"/>
                      <a:gd name="connsiteY8" fmla="*/ 229721 h 800791"/>
                      <a:gd name="connsiteX9" fmla="*/ 50880 w 783339"/>
                      <a:gd name="connsiteY9" fmla="*/ 236071 h 800791"/>
                      <a:gd name="connsiteX10" fmla="*/ 80 w 783339"/>
                      <a:gd name="connsiteY10" fmla="*/ 350371 h 800791"/>
                      <a:gd name="connsiteX11" fmla="*/ 41355 w 783339"/>
                      <a:gd name="connsiteY11" fmla="*/ 480546 h 800791"/>
                      <a:gd name="connsiteX12" fmla="*/ 123905 w 783339"/>
                      <a:gd name="connsiteY12" fmla="*/ 655171 h 800791"/>
                      <a:gd name="connsiteX13" fmla="*/ 260430 w 783339"/>
                      <a:gd name="connsiteY13" fmla="*/ 680571 h 800791"/>
                      <a:gd name="connsiteX14" fmla="*/ 313059 w 783339"/>
                      <a:gd name="connsiteY14" fmla="*/ 634569 h 800791"/>
                      <a:gd name="connsiteX15" fmla="*/ 399735 w 783339"/>
                      <a:gd name="connsiteY15" fmla="*/ 800414 h 800791"/>
                      <a:gd name="connsiteX16" fmla="*/ 414922 w 783339"/>
                      <a:gd name="connsiteY16" fmla="*/ 704552 h 800791"/>
                      <a:gd name="connsiteX17" fmla="*/ 495380 w 783339"/>
                      <a:gd name="connsiteY17" fmla="*/ 667871 h 800791"/>
                      <a:gd name="connsiteX18" fmla="*/ 666830 w 783339"/>
                      <a:gd name="connsiteY18" fmla="*/ 709146 h 800791"/>
                      <a:gd name="connsiteX19" fmla="*/ 717630 w 783339"/>
                      <a:gd name="connsiteY19" fmla="*/ 623421 h 800791"/>
                      <a:gd name="connsiteX20" fmla="*/ 704930 w 783339"/>
                      <a:gd name="connsiteY20" fmla="*/ 518646 h 800791"/>
                      <a:gd name="connsiteX21" fmla="*/ 781130 w 783339"/>
                      <a:gd name="connsiteY21" fmla="*/ 372596 h 800791"/>
                      <a:gd name="connsiteX22" fmla="*/ 755730 w 783339"/>
                      <a:gd name="connsiteY22" fmla="*/ 258296 h 800791"/>
                      <a:gd name="connsiteX23" fmla="*/ 682705 w 783339"/>
                      <a:gd name="connsiteY23" fmla="*/ 229721 h 800791"/>
                      <a:gd name="connsiteX24" fmla="*/ 614611 w 783339"/>
                      <a:gd name="connsiteY24" fmla="*/ 197226 h 800791"/>
                      <a:gd name="connsiteX25" fmla="*/ 635621 w 783339"/>
                      <a:gd name="connsiteY25" fmla="*/ 100832 h 800791"/>
                      <a:gd name="connsiteX26" fmla="*/ 526793 w 783339"/>
                      <a:gd name="connsiteY26" fmla="*/ 139535 h 800791"/>
                      <a:gd name="connsiteX0" fmla="*/ 526793 w 783339"/>
                      <a:gd name="connsiteY0" fmla="*/ 139535 h 800807"/>
                      <a:gd name="connsiteX1" fmla="*/ 469980 w 783339"/>
                      <a:gd name="connsiteY1" fmla="*/ 16996 h 800807"/>
                      <a:gd name="connsiteX2" fmla="*/ 425530 w 783339"/>
                      <a:gd name="connsiteY2" fmla="*/ 10646 h 800807"/>
                      <a:gd name="connsiteX3" fmla="*/ 419180 w 783339"/>
                      <a:gd name="connsiteY3" fmla="*/ 51921 h 800807"/>
                      <a:gd name="connsiteX4" fmla="*/ 340069 w 783339"/>
                      <a:gd name="connsiteY4" fmla="*/ 83334 h 800807"/>
                      <a:gd name="connsiteX5" fmla="*/ 241307 w 783339"/>
                      <a:gd name="connsiteY5" fmla="*/ 116840 h 800807"/>
                      <a:gd name="connsiteX6" fmla="*/ 186600 w 783339"/>
                      <a:gd name="connsiteY6" fmla="*/ 29 h 800807"/>
                      <a:gd name="connsiteX7" fmla="*/ 165180 w 783339"/>
                      <a:gd name="connsiteY7" fmla="*/ 185271 h 800807"/>
                      <a:gd name="connsiteX8" fmla="*/ 123905 w 783339"/>
                      <a:gd name="connsiteY8" fmla="*/ 229721 h 800807"/>
                      <a:gd name="connsiteX9" fmla="*/ 50880 w 783339"/>
                      <a:gd name="connsiteY9" fmla="*/ 236071 h 800807"/>
                      <a:gd name="connsiteX10" fmla="*/ 80 w 783339"/>
                      <a:gd name="connsiteY10" fmla="*/ 350371 h 800807"/>
                      <a:gd name="connsiteX11" fmla="*/ 41355 w 783339"/>
                      <a:gd name="connsiteY11" fmla="*/ 480546 h 800807"/>
                      <a:gd name="connsiteX12" fmla="*/ 123905 w 783339"/>
                      <a:gd name="connsiteY12" fmla="*/ 655171 h 800807"/>
                      <a:gd name="connsiteX13" fmla="*/ 260430 w 783339"/>
                      <a:gd name="connsiteY13" fmla="*/ 680571 h 800807"/>
                      <a:gd name="connsiteX14" fmla="*/ 342922 w 783339"/>
                      <a:gd name="connsiteY14" fmla="*/ 664430 h 800807"/>
                      <a:gd name="connsiteX15" fmla="*/ 399735 w 783339"/>
                      <a:gd name="connsiteY15" fmla="*/ 800414 h 800807"/>
                      <a:gd name="connsiteX16" fmla="*/ 414922 w 783339"/>
                      <a:gd name="connsiteY16" fmla="*/ 704552 h 800807"/>
                      <a:gd name="connsiteX17" fmla="*/ 495380 w 783339"/>
                      <a:gd name="connsiteY17" fmla="*/ 667871 h 800807"/>
                      <a:gd name="connsiteX18" fmla="*/ 666830 w 783339"/>
                      <a:gd name="connsiteY18" fmla="*/ 709146 h 800807"/>
                      <a:gd name="connsiteX19" fmla="*/ 717630 w 783339"/>
                      <a:gd name="connsiteY19" fmla="*/ 623421 h 800807"/>
                      <a:gd name="connsiteX20" fmla="*/ 704930 w 783339"/>
                      <a:gd name="connsiteY20" fmla="*/ 518646 h 800807"/>
                      <a:gd name="connsiteX21" fmla="*/ 781130 w 783339"/>
                      <a:gd name="connsiteY21" fmla="*/ 372596 h 800807"/>
                      <a:gd name="connsiteX22" fmla="*/ 755730 w 783339"/>
                      <a:gd name="connsiteY22" fmla="*/ 258296 h 800807"/>
                      <a:gd name="connsiteX23" fmla="*/ 682705 w 783339"/>
                      <a:gd name="connsiteY23" fmla="*/ 229721 h 800807"/>
                      <a:gd name="connsiteX24" fmla="*/ 614611 w 783339"/>
                      <a:gd name="connsiteY24" fmla="*/ 197226 h 800807"/>
                      <a:gd name="connsiteX25" fmla="*/ 635621 w 783339"/>
                      <a:gd name="connsiteY25" fmla="*/ 100832 h 800807"/>
                      <a:gd name="connsiteX26" fmla="*/ 526793 w 783339"/>
                      <a:gd name="connsiteY26" fmla="*/ 139535 h 800807"/>
                      <a:gd name="connsiteX0" fmla="*/ 526793 w 783339"/>
                      <a:gd name="connsiteY0" fmla="*/ 139535 h 801439"/>
                      <a:gd name="connsiteX1" fmla="*/ 469980 w 783339"/>
                      <a:gd name="connsiteY1" fmla="*/ 16996 h 801439"/>
                      <a:gd name="connsiteX2" fmla="*/ 425530 w 783339"/>
                      <a:gd name="connsiteY2" fmla="*/ 10646 h 801439"/>
                      <a:gd name="connsiteX3" fmla="*/ 419180 w 783339"/>
                      <a:gd name="connsiteY3" fmla="*/ 51921 h 801439"/>
                      <a:gd name="connsiteX4" fmla="*/ 340069 w 783339"/>
                      <a:gd name="connsiteY4" fmla="*/ 83334 h 801439"/>
                      <a:gd name="connsiteX5" fmla="*/ 241307 w 783339"/>
                      <a:gd name="connsiteY5" fmla="*/ 116840 h 801439"/>
                      <a:gd name="connsiteX6" fmla="*/ 186600 w 783339"/>
                      <a:gd name="connsiteY6" fmla="*/ 29 h 801439"/>
                      <a:gd name="connsiteX7" fmla="*/ 165180 w 783339"/>
                      <a:gd name="connsiteY7" fmla="*/ 185271 h 801439"/>
                      <a:gd name="connsiteX8" fmla="*/ 123905 w 783339"/>
                      <a:gd name="connsiteY8" fmla="*/ 229721 h 801439"/>
                      <a:gd name="connsiteX9" fmla="*/ 50880 w 783339"/>
                      <a:gd name="connsiteY9" fmla="*/ 236071 h 801439"/>
                      <a:gd name="connsiteX10" fmla="*/ 80 w 783339"/>
                      <a:gd name="connsiteY10" fmla="*/ 350371 h 801439"/>
                      <a:gd name="connsiteX11" fmla="*/ 41355 w 783339"/>
                      <a:gd name="connsiteY11" fmla="*/ 480546 h 801439"/>
                      <a:gd name="connsiteX12" fmla="*/ 123905 w 783339"/>
                      <a:gd name="connsiteY12" fmla="*/ 655171 h 801439"/>
                      <a:gd name="connsiteX13" fmla="*/ 260430 w 783339"/>
                      <a:gd name="connsiteY13" fmla="*/ 680571 h 801439"/>
                      <a:gd name="connsiteX14" fmla="*/ 342922 w 783339"/>
                      <a:gd name="connsiteY14" fmla="*/ 664430 h 801439"/>
                      <a:gd name="connsiteX15" fmla="*/ 399735 w 783339"/>
                      <a:gd name="connsiteY15" fmla="*/ 800414 h 801439"/>
                      <a:gd name="connsiteX16" fmla="*/ 414922 w 783339"/>
                      <a:gd name="connsiteY16" fmla="*/ 704552 h 801439"/>
                      <a:gd name="connsiteX17" fmla="*/ 495380 w 783339"/>
                      <a:gd name="connsiteY17" fmla="*/ 667871 h 801439"/>
                      <a:gd name="connsiteX18" fmla="*/ 666830 w 783339"/>
                      <a:gd name="connsiteY18" fmla="*/ 709146 h 801439"/>
                      <a:gd name="connsiteX19" fmla="*/ 717630 w 783339"/>
                      <a:gd name="connsiteY19" fmla="*/ 623421 h 801439"/>
                      <a:gd name="connsiteX20" fmla="*/ 704930 w 783339"/>
                      <a:gd name="connsiteY20" fmla="*/ 518646 h 801439"/>
                      <a:gd name="connsiteX21" fmla="*/ 781130 w 783339"/>
                      <a:gd name="connsiteY21" fmla="*/ 372596 h 801439"/>
                      <a:gd name="connsiteX22" fmla="*/ 755730 w 783339"/>
                      <a:gd name="connsiteY22" fmla="*/ 258296 h 801439"/>
                      <a:gd name="connsiteX23" fmla="*/ 682705 w 783339"/>
                      <a:gd name="connsiteY23" fmla="*/ 229721 h 801439"/>
                      <a:gd name="connsiteX24" fmla="*/ 614611 w 783339"/>
                      <a:gd name="connsiteY24" fmla="*/ 197226 h 801439"/>
                      <a:gd name="connsiteX25" fmla="*/ 635621 w 783339"/>
                      <a:gd name="connsiteY25" fmla="*/ 100832 h 801439"/>
                      <a:gd name="connsiteX26" fmla="*/ 526793 w 783339"/>
                      <a:gd name="connsiteY26" fmla="*/ 139535 h 801439"/>
                      <a:gd name="connsiteX0" fmla="*/ 526832 w 783378"/>
                      <a:gd name="connsiteY0" fmla="*/ 139535 h 801439"/>
                      <a:gd name="connsiteX1" fmla="*/ 470019 w 783378"/>
                      <a:gd name="connsiteY1" fmla="*/ 16996 h 801439"/>
                      <a:gd name="connsiteX2" fmla="*/ 425569 w 783378"/>
                      <a:gd name="connsiteY2" fmla="*/ 10646 h 801439"/>
                      <a:gd name="connsiteX3" fmla="*/ 419219 w 783378"/>
                      <a:gd name="connsiteY3" fmla="*/ 51921 h 801439"/>
                      <a:gd name="connsiteX4" fmla="*/ 340108 w 783378"/>
                      <a:gd name="connsiteY4" fmla="*/ 83334 h 801439"/>
                      <a:gd name="connsiteX5" fmla="*/ 241346 w 783378"/>
                      <a:gd name="connsiteY5" fmla="*/ 116840 h 801439"/>
                      <a:gd name="connsiteX6" fmla="*/ 186639 w 783378"/>
                      <a:gd name="connsiteY6" fmla="*/ 29 h 801439"/>
                      <a:gd name="connsiteX7" fmla="*/ 165219 w 783378"/>
                      <a:gd name="connsiteY7" fmla="*/ 185271 h 801439"/>
                      <a:gd name="connsiteX8" fmla="*/ 123944 w 783378"/>
                      <a:gd name="connsiteY8" fmla="*/ 229721 h 801439"/>
                      <a:gd name="connsiteX9" fmla="*/ 50919 w 783378"/>
                      <a:gd name="connsiteY9" fmla="*/ 236071 h 801439"/>
                      <a:gd name="connsiteX10" fmla="*/ 119 w 783378"/>
                      <a:gd name="connsiteY10" fmla="*/ 350371 h 801439"/>
                      <a:gd name="connsiteX11" fmla="*/ 41394 w 783378"/>
                      <a:gd name="connsiteY11" fmla="*/ 480546 h 801439"/>
                      <a:gd name="connsiteX12" fmla="*/ 172184 w 783378"/>
                      <a:gd name="connsiteY12" fmla="*/ 593151 h 801439"/>
                      <a:gd name="connsiteX13" fmla="*/ 260469 w 783378"/>
                      <a:gd name="connsiteY13" fmla="*/ 680571 h 801439"/>
                      <a:gd name="connsiteX14" fmla="*/ 342961 w 783378"/>
                      <a:gd name="connsiteY14" fmla="*/ 664430 h 801439"/>
                      <a:gd name="connsiteX15" fmla="*/ 399774 w 783378"/>
                      <a:gd name="connsiteY15" fmla="*/ 800414 h 801439"/>
                      <a:gd name="connsiteX16" fmla="*/ 414961 w 783378"/>
                      <a:gd name="connsiteY16" fmla="*/ 704552 h 801439"/>
                      <a:gd name="connsiteX17" fmla="*/ 495419 w 783378"/>
                      <a:gd name="connsiteY17" fmla="*/ 667871 h 801439"/>
                      <a:gd name="connsiteX18" fmla="*/ 666869 w 783378"/>
                      <a:gd name="connsiteY18" fmla="*/ 709146 h 801439"/>
                      <a:gd name="connsiteX19" fmla="*/ 717669 w 783378"/>
                      <a:gd name="connsiteY19" fmla="*/ 623421 h 801439"/>
                      <a:gd name="connsiteX20" fmla="*/ 704969 w 783378"/>
                      <a:gd name="connsiteY20" fmla="*/ 518646 h 801439"/>
                      <a:gd name="connsiteX21" fmla="*/ 781169 w 783378"/>
                      <a:gd name="connsiteY21" fmla="*/ 372596 h 801439"/>
                      <a:gd name="connsiteX22" fmla="*/ 755769 w 783378"/>
                      <a:gd name="connsiteY22" fmla="*/ 258296 h 801439"/>
                      <a:gd name="connsiteX23" fmla="*/ 682744 w 783378"/>
                      <a:gd name="connsiteY23" fmla="*/ 229721 h 801439"/>
                      <a:gd name="connsiteX24" fmla="*/ 614650 w 783378"/>
                      <a:gd name="connsiteY24" fmla="*/ 197226 h 801439"/>
                      <a:gd name="connsiteX25" fmla="*/ 635660 w 783378"/>
                      <a:gd name="connsiteY25" fmla="*/ 100832 h 801439"/>
                      <a:gd name="connsiteX26" fmla="*/ 526832 w 783378"/>
                      <a:gd name="connsiteY26" fmla="*/ 139535 h 801439"/>
                      <a:gd name="connsiteX0" fmla="*/ 526832 w 783378"/>
                      <a:gd name="connsiteY0" fmla="*/ 139535 h 801439"/>
                      <a:gd name="connsiteX1" fmla="*/ 470019 w 783378"/>
                      <a:gd name="connsiteY1" fmla="*/ 16996 h 801439"/>
                      <a:gd name="connsiteX2" fmla="*/ 425569 w 783378"/>
                      <a:gd name="connsiteY2" fmla="*/ 10646 h 801439"/>
                      <a:gd name="connsiteX3" fmla="*/ 419219 w 783378"/>
                      <a:gd name="connsiteY3" fmla="*/ 51921 h 801439"/>
                      <a:gd name="connsiteX4" fmla="*/ 340108 w 783378"/>
                      <a:gd name="connsiteY4" fmla="*/ 83334 h 801439"/>
                      <a:gd name="connsiteX5" fmla="*/ 241346 w 783378"/>
                      <a:gd name="connsiteY5" fmla="*/ 116840 h 801439"/>
                      <a:gd name="connsiteX6" fmla="*/ 186639 w 783378"/>
                      <a:gd name="connsiteY6" fmla="*/ 29 h 801439"/>
                      <a:gd name="connsiteX7" fmla="*/ 165219 w 783378"/>
                      <a:gd name="connsiteY7" fmla="*/ 185271 h 801439"/>
                      <a:gd name="connsiteX8" fmla="*/ 123944 w 783378"/>
                      <a:gd name="connsiteY8" fmla="*/ 229721 h 801439"/>
                      <a:gd name="connsiteX9" fmla="*/ 50919 w 783378"/>
                      <a:gd name="connsiteY9" fmla="*/ 236071 h 801439"/>
                      <a:gd name="connsiteX10" fmla="*/ 119 w 783378"/>
                      <a:gd name="connsiteY10" fmla="*/ 350371 h 801439"/>
                      <a:gd name="connsiteX11" fmla="*/ 41394 w 783378"/>
                      <a:gd name="connsiteY11" fmla="*/ 480546 h 801439"/>
                      <a:gd name="connsiteX12" fmla="*/ 172184 w 783378"/>
                      <a:gd name="connsiteY12" fmla="*/ 593151 h 801439"/>
                      <a:gd name="connsiteX13" fmla="*/ 260469 w 783378"/>
                      <a:gd name="connsiteY13" fmla="*/ 680571 h 801439"/>
                      <a:gd name="connsiteX14" fmla="*/ 342961 w 783378"/>
                      <a:gd name="connsiteY14" fmla="*/ 664430 h 801439"/>
                      <a:gd name="connsiteX15" fmla="*/ 399774 w 783378"/>
                      <a:gd name="connsiteY15" fmla="*/ 800414 h 801439"/>
                      <a:gd name="connsiteX16" fmla="*/ 414961 w 783378"/>
                      <a:gd name="connsiteY16" fmla="*/ 704552 h 801439"/>
                      <a:gd name="connsiteX17" fmla="*/ 495419 w 783378"/>
                      <a:gd name="connsiteY17" fmla="*/ 667871 h 801439"/>
                      <a:gd name="connsiteX18" fmla="*/ 666869 w 783378"/>
                      <a:gd name="connsiteY18" fmla="*/ 709146 h 801439"/>
                      <a:gd name="connsiteX19" fmla="*/ 717669 w 783378"/>
                      <a:gd name="connsiteY19" fmla="*/ 623421 h 801439"/>
                      <a:gd name="connsiteX20" fmla="*/ 704969 w 783378"/>
                      <a:gd name="connsiteY20" fmla="*/ 518646 h 801439"/>
                      <a:gd name="connsiteX21" fmla="*/ 781169 w 783378"/>
                      <a:gd name="connsiteY21" fmla="*/ 372596 h 801439"/>
                      <a:gd name="connsiteX22" fmla="*/ 755769 w 783378"/>
                      <a:gd name="connsiteY22" fmla="*/ 258296 h 801439"/>
                      <a:gd name="connsiteX23" fmla="*/ 682744 w 783378"/>
                      <a:gd name="connsiteY23" fmla="*/ 229721 h 801439"/>
                      <a:gd name="connsiteX24" fmla="*/ 614650 w 783378"/>
                      <a:gd name="connsiteY24" fmla="*/ 197226 h 801439"/>
                      <a:gd name="connsiteX25" fmla="*/ 635660 w 783378"/>
                      <a:gd name="connsiteY25" fmla="*/ 100832 h 801439"/>
                      <a:gd name="connsiteX26" fmla="*/ 526832 w 783378"/>
                      <a:gd name="connsiteY26" fmla="*/ 139535 h 801439"/>
                      <a:gd name="connsiteX0" fmla="*/ 526832 w 783378"/>
                      <a:gd name="connsiteY0" fmla="*/ 139535 h 801439"/>
                      <a:gd name="connsiteX1" fmla="*/ 470019 w 783378"/>
                      <a:gd name="connsiteY1" fmla="*/ 16996 h 801439"/>
                      <a:gd name="connsiteX2" fmla="*/ 425569 w 783378"/>
                      <a:gd name="connsiteY2" fmla="*/ 10646 h 801439"/>
                      <a:gd name="connsiteX3" fmla="*/ 419219 w 783378"/>
                      <a:gd name="connsiteY3" fmla="*/ 51921 h 801439"/>
                      <a:gd name="connsiteX4" fmla="*/ 340108 w 783378"/>
                      <a:gd name="connsiteY4" fmla="*/ 83334 h 801439"/>
                      <a:gd name="connsiteX5" fmla="*/ 241346 w 783378"/>
                      <a:gd name="connsiteY5" fmla="*/ 116840 h 801439"/>
                      <a:gd name="connsiteX6" fmla="*/ 186639 w 783378"/>
                      <a:gd name="connsiteY6" fmla="*/ 29 h 801439"/>
                      <a:gd name="connsiteX7" fmla="*/ 165219 w 783378"/>
                      <a:gd name="connsiteY7" fmla="*/ 185271 h 801439"/>
                      <a:gd name="connsiteX8" fmla="*/ 123944 w 783378"/>
                      <a:gd name="connsiteY8" fmla="*/ 229721 h 801439"/>
                      <a:gd name="connsiteX9" fmla="*/ 50919 w 783378"/>
                      <a:gd name="connsiteY9" fmla="*/ 236071 h 801439"/>
                      <a:gd name="connsiteX10" fmla="*/ 119 w 783378"/>
                      <a:gd name="connsiteY10" fmla="*/ 350371 h 801439"/>
                      <a:gd name="connsiteX11" fmla="*/ 41394 w 783378"/>
                      <a:gd name="connsiteY11" fmla="*/ 480546 h 801439"/>
                      <a:gd name="connsiteX12" fmla="*/ 172184 w 783378"/>
                      <a:gd name="connsiteY12" fmla="*/ 593151 h 801439"/>
                      <a:gd name="connsiteX13" fmla="*/ 253577 w 783378"/>
                      <a:gd name="connsiteY13" fmla="*/ 685165 h 801439"/>
                      <a:gd name="connsiteX14" fmla="*/ 342961 w 783378"/>
                      <a:gd name="connsiteY14" fmla="*/ 664430 h 801439"/>
                      <a:gd name="connsiteX15" fmla="*/ 399774 w 783378"/>
                      <a:gd name="connsiteY15" fmla="*/ 800414 h 801439"/>
                      <a:gd name="connsiteX16" fmla="*/ 414961 w 783378"/>
                      <a:gd name="connsiteY16" fmla="*/ 704552 h 801439"/>
                      <a:gd name="connsiteX17" fmla="*/ 495419 w 783378"/>
                      <a:gd name="connsiteY17" fmla="*/ 667871 h 801439"/>
                      <a:gd name="connsiteX18" fmla="*/ 666869 w 783378"/>
                      <a:gd name="connsiteY18" fmla="*/ 709146 h 801439"/>
                      <a:gd name="connsiteX19" fmla="*/ 717669 w 783378"/>
                      <a:gd name="connsiteY19" fmla="*/ 623421 h 801439"/>
                      <a:gd name="connsiteX20" fmla="*/ 704969 w 783378"/>
                      <a:gd name="connsiteY20" fmla="*/ 518646 h 801439"/>
                      <a:gd name="connsiteX21" fmla="*/ 781169 w 783378"/>
                      <a:gd name="connsiteY21" fmla="*/ 372596 h 801439"/>
                      <a:gd name="connsiteX22" fmla="*/ 755769 w 783378"/>
                      <a:gd name="connsiteY22" fmla="*/ 258296 h 801439"/>
                      <a:gd name="connsiteX23" fmla="*/ 682744 w 783378"/>
                      <a:gd name="connsiteY23" fmla="*/ 229721 h 801439"/>
                      <a:gd name="connsiteX24" fmla="*/ 614650 w 783378"/>
                      <a:gd name="connsiteY24" fmla="*/ 197226 h 801439"/>
                      <a:gd name="connsiteX25" fmla="*/ 635660 w 783378"/>
                      <a:gd name="connsiteY25" fmla="*/ 100832 h 801439"/>
                      <a:gd name="connsiteX26" fmla="*/ 526832 w 783378"/>
                      <a:gd name="connsiteY26" fmla="*/ 139535 h 801439"/>
                      <a:gd name="connsiteX0" fmla="*/ 528711 w 785257"/>
                      <a:gd name="connsiteY0" fmla="*/ 139535 h 801439"/>
                      <a:gd name="connsiteX1" fmla="*/ 471898 w 785257"/>
                      <a:gd name="connsiteY1" fmla="*/ 16996 h 801439"/>
                      <a:gd name="connsiteX2" fmla="*/ 427448 w 785257"/>
                      <a:gd name="connsiteY2" fmla="*/ 10646 h 801439"/>
                      <a:gd name="connsiteX3" fmla="*/ 421098 w 785257"/>
                      <a:gd name="connsiteY3" fmla="*/ 51921 h 801439"/>
                      <a:gd name="connsiteX4" fmla="*/ 341987 w 785257"/>
                      <a:gd name="connsiteY4" fmla="*/ 83334 h 801439"/>
                      <a:gd name="connsiteX5" fmla="*/ 243225 w 785257"/>
                      <a:gd name="connsiteY5" fmla="*/ 116840 h 801439"/>
                      <a:gd name="connsiteX6" fmla="*/ 188518 w 785257"/>
                      <a:gd name="connsiteY6" fmla="*/ 29 h 801439"/>
                      <a:gd name="connsiteX7" fmla="*/ 167098 w 785257"/>
                      <a:gd name="connsiteY7" fmla="*/ 185271 h 801439"/>
                      <a:gd name="connsiteX8" fmla="*/ 125823 w 785257"/>
                      <a:gd name="connsiteY8" fmla="*/ 229721 h 801439"/>
                      <a:gd name="connsiteX9" fmla="*/ 52798 w 785257"/>
                      <a:gd name="connsiteY9" fmla="*/ 236071 h 801439"/>
                      <a:gd name="connsiteX10" fmla="*/ 1998 w 785257"/>
                      <a:gd name="connsiteY10" fmla="*/ 350371 h 801439"/>
                      <a:gd name="connsiteX11" fmla="*/ 43273 w 785257"/>
                      <a:gd name="connsiteY11" fmla="*/ 480546 h 801439"/>
                      <a:gd name="connsiteX12" fmla="*/ 174063 w 785257"/>
                      <a:gd name="connsiteY12" fmla="*/ 593151 h 801439"/>
                      <a:gd name="connsiteX13" fmla="*/ 255456 w 785257"/>
                      <a:gd name="connsiteY13" fmla="*/ 685165 h 801439"/>
                      <a:gd name="connsiteX14" fmla="*/ 344840 w 785257"/>
                      <a:gd name="connsiteY14" fmla="*/ 664430 h 801439"/>
                      <a:gd name="connsiteX15" fmla="*/ 401653 w 785257"/>
                      <a:gd name="connsiteY15" fmla="*/ 800414 h 801439"/>
                      <a:gd name="connsiteX16" fmla="*/ 416840 w 785257"/>
                      <a:gd name="connsiteY16" fmla="*/ 704552 h 801439"/>
                      <a:gd name="connsiteX17" fmla="*/ 497298 w 785257"/>
                      <a:gd name="connsiteY17" fmla="*/ 667871 h 801439"/>
                      <a:gd name="connsiteX18" fmla="*/ 668748 w 785257"/>
                      <a:gd name="connsiteY18" fmla="*/ 709146 h 801439"/>
                      <a:gd name="connsiteX19" fmla="*/ 719548 w 785257"/>
                      <a:gd name="connsiteY19" fmla="*/ 623421 h 801439"/>
                      <a:gd name="connsiteX20" fmla="*/ 706848 w 785257"/>
                      <a:gd name="connsiteY20" fmla="*/ 518646 h 801439"/>
                      <a:gd name="connsiteX21" fmla="*/ 783048 w 785257"/>
                      <a:gd name="connsiteY21" fmla="*/ 372596 h 801439"/>
                      <a:gd name="connsiteX22" fmla="*/ 757648 w 785257"/>
                      <a:gd name="connsiteY22" fmla="*/ 258296 h 801439"/>
                      <a:gd name="connsiteX23" fmla="*/ 684623 w 785257"/>
                      <a:gd name="connsiteY23" fmla="*/ 229721 h 801439"/>
                      <a:gd name="connsiteX24" fmla="*/ 616529 w 785257"/>
                      <a:gd name="connsiteY24" fmla="*/ 197226 h 801439"/>
                      <a:gd name="connsiteX25" fmla="*/ 637539 w 785257"/>
                      <a:gd name="connsiteY25" fmla="*/ 100832 h 801439"/>
                      <a:gd name="connsiteX26" fmla="*/ 528711 w 785257"/>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2214 w 783408"/>
                      <a:gd name="connsiteY12" fmla="*/ 593151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2214 w 783408"/>
                      <a:gd name="connsiteY12" fmla="*/ 593151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4511 w 783408"/>
                      <a:gd name="connsiteY12" fmla="*/ 606933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4511 w 783408"/>
                      <a:gd name="connsiteY12" fmla="*/ 606933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4511 w 783408"/>
                      <a:gd name="connsiteY12" fmla="*/ 606933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4511 w 783408"/>
                      <a:gd name="connsiteY12" fmla="*/ 606933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94816"/>
                      <a:gd name="connsiteY0" fmla="*/ 139535 h 801439"/>
                      <a:gd name="connsiteX1" fmla="*/ 470049 w 794816"/>
                      <a:gd name="connsiteY1" fmla="*/ 16996 h 801439"/>
                      <a:gd name="connsiteX2" fmla="*/ 425599 w 794816"/>
                      <a:gd name="connsiteY2" fmla="*/ 10646 h 801439"/>
                      <a:gd name="connsiteX3" fmla="*/ 419249 w 794816"/>
                      <a:gd name="connsiteY3" fmla="*/ 51921 h 801439"/>
                      <a:gd name="connsiteX4" fmla="*/ 340138 w 794816"/>
                      <a:gd name="connsiteY4" fmla="*/ 83334 h 801439"/>
                      <a:gd name="connsiteX5" fmla="*/ 241376 w 794816"/>
                      <a:gd name="connsiteY5" fmla="*/ 116840 h 801439"/>
                      <a:gd name="connsiteX6" fmla="*/ 186669 w 794816"/>
                      <a:gd name="connsiteY6" fmla="*/ 29 h 801439"/>
                      <a:gd name="connsiteX7" fmla="*/ 165249 w 794816"/>
                      <a:gd name="connsiteY7" fmla="*/ 185271 h 801439"/>
                      <a:gd name="connsiteX8" fmla="*/ 123974 w 794816"/>
                      <a:gd name="connsiteY8" fmla="*/ 229721 h 801439"/>
                      <a:gd name="connsiteX9" fmla="*/ 50949 w 794816"/>
                      <a:gd name="connsiteY9" fmla="*/ 236071 h 801439"/>
                      <a:gd name="connsiteX10" fmla="*/ 149 w 794816"/>
                      <a:gd name="connsiteY10" fmla="*/ 350371 h 801439"/>
                      <a:gd name="connsiteX11" fmla="*/ 66693 w 794816"/>
                      <a:gd name="connsiteY11" fmla="*/ 519595 h 801439"/>
                      <a:gd name="connsiteX12" fmla="*/ 174511 w 794816"/>
                      <a:gd name="connsiteY12" fmla="*/ 606933 h 801439"/>
                      <a:gd name="connsiteX13" fmla="*/ 253607 w 794816"/>
                      <a:gd name="connsiteY13" fmla="*/ 685165 h 801439"/>
                      <a:gd name="connsiteX14" fmla="*/ 342991 w 794816"/>
                      <a:gd name="connsiteY14" fmla="*/ 664430 h 801439"/>
                      <a:gd name="connsiteX15" fmla="*/ 399804 w 794816"/>
                      <a:gd name="connsiteY15" fmla="*/ 800414 h 801439"/>
                      <a:gd name="connsiteX16" fmla="*/ 414991 w 794816"/>
                      <a:gd name="connsiteY16" fmla="*/ 704552 h 801439"/>
                      <a:gd name="connsiteX17" fmla="*/ 495449 w 794816"/>
                      <a:gd name="connsiteY17" fmla="*/ 667871 h 801439"/>
                      <a:gd name="connsiteX18" fmla="*/ 666899 w 794816"/>
                      <a:gd name="connsiteY18" fmla="*/ 709146 h 801439"/>
                      <a:gd name="connsiteX19" fmla="*/ 717699 w 794816"/>
                      <a:gd name="connsiteY19" fmla="*/ 623421 h 801439"/>
                      <a:gd name="connsiteX20" fmla="*/ 704999 w 794816"/>
                      <a:gd name="connsiteY20" fmla="*/ 518646 h 801439"/>
                      <a:gd name="connsiteX21" fmla="*/ 781199 w 794816"/>
                      <a:gd name="connsiteY21" fmla="*/ 372596 h 801439"/>
                      <a:gd name="connsiteX22" fmla="*/ 755799 w 794816"/>
                      <a:gd name="connsiteY22" fmla="*/ 258296 h 801439"/>
                      <a:gd name="connsiteX23" fmla="*/ 682774 w 794816"/>
                      <a:gd name="connsiteY23" fmla="*/ 229721 h 801439"/>
                      <a:gd name="connsiteX24" fmla="*/ 614680 w 794816"/>
                      <a:gd name="connsiteY24" fmla="*/ 197226 h 801439"/>
                      <a:gd name="connsiteX25" fmla="*/ 635690 w 794816"/>
                      <a:gd name="connsiteY25" fmla="*/ 100832 h 801439"/>
                      <a:gd name="connsiteX26" fmla="*/ 526862 w 794816"/>
                      <a:gd name="connsiteY26" fmla="*/ 139535 h 801439"/>
                      <a:gd name="connsiteX0" fmla="*/ 526862 w 782587"/>
                      <a:gd name="connsiteY0" fmla="*/ 139535 h 801439"/>
                      <a:gd name="connsiteX1" fmla="*/ 470049 w 782587"/>
                      <a:gd name="connsiteY1" fmla="*/ 16996 h 801439"/>
                      <a:gd name="connsiteX2" fmla="*/ 425599 w 782587"/>
                      <a:gd name="connsiteY2" fmla="*/ 10646 h 801439"/>
                      <a:gd name="connsiteX3" fmla="*/ 419249 w 782587"/>
                      <a:gd name="connsiteY3" fmla="*/ 51921 h 801439"/>
                      <a:gd name="connsiteX4" fmla="*/ 340138 w 782587"/>
                      <a:gd name="connsiteY4" fmla="*/ 83334 h 801439"/>
                      <a:gd name="connsiteX5" fmla="*/ 241376 w 782587"/>
                      <a:gd name="connsiteY5" fmla="*/ 116840 h 801439"/>
                      <a:gd name="connsiteX6" fmla="*/ 186669 w 782587"/>
                      <a:gd name="connsiteY6" fmla="*/ 29 h 801439"/>
                      <a:gd name="connsiteX7" fmla="*/ 165249 w 782587"/>
                      <a:gd name="connsiteY7" fmla="*/ 185271 h 801439"/>
                      <a:gd name="connsiteX8" fmla="*/ 123974 w 782587"/>
                      <a:gd name="connsiteY8" fmla="*/ 229721 h 801439"/>
                      <a:gd name="connsiteX9" fmla="*/ 50949 w 782587"/>
                      <a:gd name="connsiteY9" fmla="*/ 236071 h 801439"/>
                      <a:gd name="connsiteX10" fmla="*/ 149 w 782587"/>
                      <a:gd name="connsiteY10" fmla="*/ 350371 h 801439"/>
                      <a:gd name="connsiteX11" fmla="*/ 66693 w 782587"/>
                      <a:gd name="connsiteY11" fmla="*/ 519595 h 801439"/>
                      <a:gd name="connsiteX12" fmla="*/ 174511 w 782587"/>
                      <a:gd name="connsiteY12" fmla="*/ 606933 h 801439"/>
                      <a:gd name="connsiteX13" fmla="*/ 253607 w 782587"/>
                      <a:gd name="connsiteY13" fmla="*/ 685165 h 801439"/>
                      <a:gd name="connsiteX14" fmla="*/ 342991 w 782587"/>
                      <a:gd name="connsiteY14" fmla="*/ 664430 h 801439"/>
                      <a:gd name="connsiteX15" fmla="*/ 399804 w 782587"/>
                      <a:gd name="connsiteY15" fmla="*/ 800414 h 801439"/>
                      <a:gd name="connsiteX16" fmla="*/ 414991 w 782587"/>
                      <a:gd name="connsiteY16" fmla="*/ 704552 h 801439"/>
                      <a:gd name="connsiteX17" fmla="*/ 495449 w 782587"/>
                      <a:gd name="connsiteY17" fmla="*/ 667871 h 801439"/>
                      <a:gd name="connsiteX18" fmla="*/ 666899 w 782587"/>
                      <a:gd name="connsiteY18" fmla="*/ 709146 h 801439"/>
                      <a:gd name="connsiteX19" fmla="*/ 717699 w 782587"/>
                      <a:gd name="connsiteY19" fmla="*/ 623421 h 801439"/>
                      <a:gd name="connsiteX20" fmla="*/ 704999 w 782587"/>
                      <a:gd name="connsiteY20" fmla="*/ 518646 h 801439"/>
                      <a:gd name="connsiteX21" fmla="*/ 781199 w 782587"/>
                      <a:gd name="connsiteY21" fmla="*/ 372596 h 801439"/>
                      <a:gd name="connsiteX22" fmla="*/ 748908 w 782587"/>
                      <a:gd name="connsiteY22" fmla="*/ 274375 h 801439"/>
                      <a:gd name="connsiteX23" fmla="*/ 682774 w 782587"/>
                      <a:gd name="connsiteY23" fmla="*/ 229721 h 801439"/>
                      <a:gd name="connsiteX24" fmla="*/ 614680 w 782587"/>
                      <a:gd name="connsiteY24" fmla="*/ 197226 h 801439"/>
                      <a:gd name="connsiteX25" fmla="*/ 635690 w 782587"/>
                      <a:gd name="connsiteY25" fmla="*/ 100832 h 801439"/>
                      <a:gd name="connsiteX26" fmla="*/ 526862 w 782587"/>
                      <a:gd name="connsiteY26" fmla="*/ 139535 h 801439"/>
                      <a:gd name="connsiteX0" fmla="*/ 526862 w 782587"/>
                      <a:gd name="connsiteY0" fmla="*/ 139535 h 801439"/>
                      <a:gd name="connsiteX1" fmla="*/ 470049 w 782587"/>
                      <a:gd name="connsiteY1" fmla="*/ 16996 h 801439"/>
                      <a:gd name="connsiteX2" fmla="*/ 425599 w 782587"/>
                      <a:gd name="connsiteY2" fmla="*/ 10646 h 801439"/>
                      <a:gd name="connsiteX3" fmla="*/ 419249 w 782587"/>
                      <a:gd name="connsiteY3" fmla="*/ 51921 h 801439"/>
                      <a:gd name="connsiteX4" fmla="*/ 340138 w 782587"/>
                      <a:gd name="connsiteY4" fmla="*/ 83334 h 801439"/>
                      <a:gd name="connsiteX5" fmla="*/ 241376 w 782587"/>
                      <a:gd name="connsiteY5" fmla="*/ 116840 h 801439"/>
                      <a:gd name="connsiteX6" fmla="*/ 186669 w 782587"/>
                      <a:gd name="connsiteY6" fmla="*/ 29 h 801439"/>
                      <a:gd name="connsiteX7" fmla="*/ 165249 w 782587"/>
                      <a:gd name="connsiteY7" fmla="*/ 185271 h 801439"/>
                      <a:gd name="connsiteX8" fmla="*/ 123974 w 782587"/>
                      <a:gd name="connsiteY8" fmla="*/ 229721 h 801439"/>
                      <a:gd name="connsiteX9" fmla="*/ 50949 w 782587"/>
                      <a:gd name="connsiteY9" fmla="*/ 236071 h 801439"/>
                      <a:gd name="connsiteX10" fmla="*/ 149 w 782587"/>
                      <a:gd name="connsiteY10" fmla="*/ 350371 h 801439"/>
                      <a:gd name="connsiteX11" fmla="*/ 66693 w 782587"/>
                      <a:gd name="connsiteY11" fmla="*/ 519595 h 801439"/>
                      <a:gd name="connsiteX12" fmla="*/ 174511 w 782587"/>
                      <a:gd name="connsiteY12" fmla="*/ 606933 h 801439"/>
                      <a:gd name="connsiteX13" fmla="*/ 253607 w 782587"/>
                      <a:gd name="connsiteY13" fmla="*/ 685165 h 801439"/>
                      <a:gd name="connsiteX14" fmla="*/ 342991 w 782587"/>
                      <a:gd name="connsiteY14" fmla="*/ 664430 h 801439"/>
                      <a:gd name="connsiteX15" fmla="*/ 399804 w 782587"/>
                      <a:gd name="connsiteY15" fmla="*/ 800414 h 801439"/>
                      <a:gd name="connsiteX16" fmla="*/ 414991 w 782587"/>
                      <a:gd name="connsiteY16" fmla="*/ 704552 h 801439"/>
                      <a:gd name="connsiteX17" fmla="*/ 495449 w 782587"/>
                      <a:gd name="connsiteY17" fmla="*/ 667871 h 801439"/>
                      <a:gd name="connsiteX18" fmla="*/ 666899 w 782587"/>
                      <a:gd name="connsiteY18" fmla="*/ 709146 h 801439"/>
                      <a:gd name="connsiteX19" fmla="*/ 717699 w 782587"/>
                      <a:gd name="connsiteY19" fmla="*/ 623421 h 801439"/>
                      <a:gd name="connsiteX20" fmla="*/ 704999 w 782587"/>
                      <a:gd name="connsiteY20" fmla="*/ 518646 h 801439"/>
                      <a:gd name="connsiteX21" fmla="*/ 781199 w 782587"/>
                      <a:gd name="connsiteY21" fmla="*/ 372596 h 801439"/>
                      <a:gd name="connsiteX22" fmla="*/ 748908 w 782587"/>
                      <a:gd name="connsiteY22" fmla="*/ 274375 h 801439"/>
                      <a:gd name="connsiteX23" fmla="*/ 682774 w 782587"/>
                      <a:gd name="connsiteY23" fmla="*/ 229721 h 801439"/>
                      <a:gd name="connsiteX24" fmla="*/ 614680 w 782587"/>
                      <a:gd name="connsiteY24" fmla="*/ 197226 h 801439"/>
                      <a:gd name="connsiteX25" fmla="*/ 635690 w 782587"/>
                      <a:gd name="connsiteY25" fmla="*/ 100832 h 801439"/>
                      <a:gd name="connsiteX26" fmla="*/ 526862 w 782587"/>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66899 w 781610"/>
                      <a:gd name="connsiteY18" fmla="*/ 709146 h 801439"/>
                      <a:gd name="connsiteX19" fmla="*/ 717699 w 781610"/>
                      <a:gd name="connsiteY19" fmla="*/ 623421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20956 w 781610"/>
                      <a:gd name="connsiteY18" fmla="*/ 693067 h 801439"/>
                      <a:gd name="connsiteX19" fmla="*/ 717699 w 781610"/>
                      <a:gd name="connsiteY19" fmla="*/ 623421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20956 w 781610"/>
                      <a:gd name="connsiteY18" fmla="*/ 693067 h 801439"/>
                      <a:gd name="connsiteX19" fmla="*/ 703917 w 781610"/>
                      <a:gd name="connsiteY19" fmla="*/ 625718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20956 w 781610"/>
                      <a:gd name="connsiteY18" fmla="*/ 693067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597985 w 781610"/>
                      <a:gd name="connsiteY18" fmla="*/ 693067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597985 w 781610"/>
                      <a:gd name="connsiteY18" fmla="*/ 693067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04877 w 781610"/>
                      <a:gd name="connsiteY18" fmla="*/ 681582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04877 w 781610"/>
                      <a:gd name="connsiteY18" fmla="*/ 681582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724"/>
                      <a:gd name="connsiteY0" fmla="*/ 139535 h 801439"/>
                      <a:gd name="connsiteX1" fmla="*/ 470049 w 781724"/>
                      <a:gd name="connsiteY1" fmla="*/ 16996 h 801439"/>
                      <a:gd name="connsiteX2" fmla="*/ 425599 w 781724"/>
                      <a:gd name="connsiteY2" fmla="*/ 10646 h 801439"/>
                      <a:gd name="connsiteX3" fmla="*/ 419249 w 781724"/>
                      <a:gd name="connsiteY3" fmla="*/ 51921 h 801439"/>
                      <a:gd name="connsiteX4" fmla="*/ 340138 w 781724"/>
                      <a:gd name="connsiteY4" fmla="*/ 83334 h 801439"/>
                      <a:gd name="connsiteX5" fmla="*/ 241376 w 781724"/>
                      <a:gd name="connsiteY5" fmla="*/ 116840 h 801439"/>
                      <a:gd name="connsiteX6" fmla="*/ 186669 w 781724"/>
                      <a:gd name="connsiteY6" fmla="*/ 29 h 801439"/>
                      <a:gd name="connsiteX7" fmla="*/ 165249 w 781724"/>
                      <a:gd name="connsiteY7" fmla="*/ 185271 h 801439"/>
                      <a:gd name="connsiteX8" fmla="*/ 123974 w 781724"/>
                      <a:gd name="connsiteY8" fmla="*/ 229721 h 801439"/>
                      <a:gd name="connsiteX9" fmla="*/ 50949 w 781724"/>
                      <a:gd name="connsiteY9" fmla="*/ 236071 h 801439"/>
                      <a:gd name="connsiteX10" fmla="*/ 149 w 781724"/>
                      <a:gd name="connsiteY10" fmla="*/ 350371 h 801439"/>
                      <a:gd name="connsiteX11" fmla="*/ 66693 w 781724"/>
                      <a:gd name="connsiteY11" fmla="*/ 519595 h 801439"/>
                      <a:gd name="connsiteX12" fmla="*/ 174511 w 781724"/>
                      <a:gd name="connsiteY12" fmla="*/ 606933 h 801439"/>
                      <a:gd name="connsiteX13" fmla="*/ 253607 w 781724"/>
                      <a:gd name="connsiteY13" fmla="*/ 685165 h 801439"/>
                      <a:gd name="connsiteX14" fmla="*/ 342991 w 781724"/>
                      <a:gd name="connsiteY14" fmla="*/ 664430 h 801439"/>
                      <a:gd name="connsiteX15" fmla="*/ 399804 w 781724"/>
                      <a:gd name="connsiteY15" fmla="*/ 800414 h 801439"/>
                      <a:gd name="connsiteX16" fmla="*/ 414991 w 781724"/>
                      <a:gd name="connsiteY16" fmla="*/ 704552 h 801439"/>
                      <a:gd name="connsiteX17" fmla="*/ 495449 w 781724"/>
                      <a:gd name="connsiteY17" fmla="*/ 667871 h 801439"/>
                      <a:gd name="connsiteX18" fmla="*/ 604877 w 781724"/>
                      <a:gd name="connsiteY18" fmla="*/ 681582 h 801439"/>
                      <a:gd name="connsiteX19" fmla="*/ 644192 w 781724"/>
                      <a:gd name="connsiteY19" fmla="*/ 593560 h 801439"/>
                      <a:gd name="connsiteX20" fmla="*/ 727970 w 781724"/>
                      <a:gd name="connsiteY20" fmla="*/ 507161 h 801439"/>
                      <a:gd name="connsiteX21" fmla="*/ 781199 w 781724"/>
                      <a:gd name="connsiteY21" fmla="*/ 372596 h 801439"/>
                      <a:gd name="connsiteX22" fmla="*/ 689183 w 781724"/>
                      <a:gd name="connsiteY22" fmla="*/ 297345 h 801439"/>
                      <a:gd name="connsiteX23" fmla="*/ 682774 w 781724"/>
                      <a:gd name="connsiteY23" fmla="*/ 229721 h 801439"/>
                      <a:gd name="connsiteX24" fmla="*/ 614680 w 781724"/>
                      <a:gd name="connsiteY24" fmla="*/ 197226 h 801439"/>
                      <a:gd name="connsiteX25" fmla="*/ 635690 w 781724"/>
                      <a:gd name="connsiteY25" fmla="*/ 100832 h 801439"/>
                      <a:gd name="connsiteX26" fmla="*/ 526862 w 781724"/>
                      <a:gd name="connsiteY26" fmla="*/ 139535 h 801439"/>
                      <a:gd name="connsiteX0" fmla="*/ 526862 w 781296"/>
                      <a:gd name="connsiteY0" fmla="*/ 139535 h 801439"/>
                      <a:gd name="connsiteX1" fmla="*/ 470049 w 781296"/>
                      <a:gd name="connsiteY1" fmla="*/ 16996 h 801439"/>
                      <a:gd name="connsiteX2" fmla="*/ 425599 w 781296"/>
                      <a:gd name="connsiteY2" fmla="*/ 10646 h 801439"/>
                      <a:gd name="connsiteX3" fmla="*/ 419249 w 781296"/>
                      <a:gd name="connsiteY3" fmla="*/ 51921 h 801439"/>
                      <a:gd name="connsiteX4" fmla="*/ 340138 w 781296"/>
                      <a:gd name="connsiteY4" fmla="*/ 83334 h 801439"/>
                      <a:gd name="connsiteX5" fmla="*/ 241376 w 781296"/>
                      <a:gd name="connsiteY5" fmla="*/ 116840 h 801439"/>
                      <a:gd name="connsiteX6" fmla="*/ 186669 w 781296"/>
                      <a:gd name="connsiteY6" fmla="*/ 29 h 801439"/>
                      <a:gd name="connsiteX7" fmla="*/ 165249 w 781296"/>
                      <a:gd name="connsiteY7" fmla="*/ 185271 h 801439"/>
                      <a:gd name="connsiteX8" fmla="*/ 123974 w 781296"/>
                      <a:gd name="connsiteY8" fmla="*/ 229721 h 801439"/>
                      <a:gd name="connsiteX9" fmla="*/ 50949 w 781296"/>
                      <a:gd name="connsiteY9" fmla="*/ 236071 h 801439"/>
                      <a:gd name="connsiteX10" fmla="*/ 149 w 781296"/>
                      <a:gd name="connsiteY10" fmla="*/ 350371 h 801439"/>
                      <a:gd name="connsiteX11" fmla="*/ 66693 w 781296"/>
                      <a:gd name="connsiteY11" fmla="*/ 519595 h 801439"/>
                      <a:gd name="connsiteX12" fmla="*/ 174511 w 781296"/>
                      <a:gd name="connsiteY12" fmla="*/ 606933 h 801439"/>
                      <a:gd name="connsiteX13" fmla="*/ 253607 w 781296"/>
                      <a:gd name="connsiteY13" fmla="*/ 685165 h 801439"/>
                      <a:gd name="connsiteX14" fmla="*/ 342991 w 781296"/>
                      <a:gd name="connsiteY14" fmla="*/ 664430 h 801439"/>
                      <a:gd name="connsiteX15" fmla="*/ 399804 w 781296"/>
                      <a:gd name="connsiteY15" fmla="*/ 800414 h 801439"/>
                      <a:gd name="connsiteX16" fmla="*/ 414991 w 781296"/>
                      <a:gd name="connsiteY16" fmla="*/ 704552 h 801439"/>
                      <a:gd name="connsiteX17" fmla="*/ 495449 w 781296"/>
                      <a:gd name="connsiteY17" fmla="*/ 667871 h 801439"/>
                      <a:gd name="connsiteX18" fmla="*/ 604877 w 781296"/>
                      <a:gd name="connsiteY18" fmla="*/ 681582 h 801439"/>
                      <a:gd name="connsiteX19" fmla="*/ 644192 w 781296"/>
                      <a:gd name="connsiteY19" fmla="*/ 593560 h 801439"/>
                      <a:gd name="connsiteX20" fmla="*/ 727970 w 781296"/>
                      <a:gd name="connsiteY20" fmla="*/ 507161 h 801439"/>
                      <a:gd name="connsiteX21" fmla="*/ 781199 w 781296"/>
                      <a:gd name="connsiteY21" fmla="*/ 372596 h 801439"/>
                      <a:gd name="connsiteX22" fmla="*/ 712154 w 781296"/>
                      <a:gd name="connsiteY22" fmla="*/ 313424 h 801439"/>
                      <a:gd name="connsiteX23" fmla="*/ 682774 w 781296"/>
                      <a:gd name="connsiteY23" fmla="*/ 229721 h 801439"/>
                      <a:gd name="connsiteX24" fmla="*/ 614680 w 781296"/>
                      <a:gd name="connsiteY24" fmla="*/ 197226 h 801439"/>
                      <a:gd name="connsiteX25" fmla="*/ 635690 w 781296"/>
                      <a:gd name="connsiteY25" fmla="*/ 100832 h 801439"/>
                      <a:gd name="connsiteX26" fmla="*/ 526862 w 781296"/>
                      <a:gd name="connsiteY26" fmla="*/ 139535 h 801439"/>
                      <a:gd name="connsiteX0" fmla="*/ 526862 w 781842"/>
                      <a:gd name="connsiteY0" fmla="*/ 139535 h 801439"/>
                      <a:gd name="connsiteX1" fmla="*/ 470049 w 781842"/>
                      <a:gd name="connsiteY1" fmla="*/ 16996 h 801439"/>
                      <a:gd name="connsiteX2" fmla="*/ 425599 w 781842"/>
                      <a:gd name="connsiteY2" fmla="*/ 10646 h 801439"/>
                      <a:gd name="connsiteX3" fmla="*/ 419249 w 781842"/>
                      <a:gd name="connsiteY3" fmla="*/ 51921 h 801439"/>
                      <a:gd name="connsiteX4" fmla="*/ 340138 w 781842"/>
                      <a:gd name="connsiteY4" fmla="*/ 83334 h 801439"/>
                      <a:gd name="connsiteX5" fmla="*/ 241376 w 781842"/>
                      <a:gd name="connsiteY5" fmla="*/ 116840 h 801439"/>
                      <a:gd name="connsiteX6" fmla="*/ 186669 w 781842"/>
                      <a:gd name="connsiteY6" fmla="*/ 29 h 801439"/>
                      <a:gd name="connsiteX7" fmla="*/ 165249 w 781842"/>
                      <a:gd name="connsiteY7" fmla="*/ 185271 h 801439"/>
                      <a:gd name="connsiteX8" fmla="*/ 123974 w 781842"/>
                      <a:gd name="connsiteY8" fmla="*/ 229721 h 801439"/>
                      <a:gd name="connsiteX9" fmla="*/ 50949 w 781842"/>
                      <a:gd name="connsiteY9" fmla="*/ 236071 h 801439"/>
                      <a:gd name="connsiteX10" fmla="*/ 149 w 781842"/>
                      <a:gd name="connsiteY10" fmla="*/ 350371 h 801439"/>
                      <a:gd name="connsiteX11" fmla="*/ 66693 w 781842"/>
                      <a:gd name="connsiteY11" fmla="*/ 519595 h 801439"/>
                      <a:gd name="connsiteX12" fmla="*/ 174511 w 781842"/>
                      <a:gd name="connsiteY12" fmla="*/ 606933 h 801439"/>
                      <a:gd name="connsiteX13" fmla="*/ 253607 w 781842"/>
                      <a:gd name="connsiteY13" fmla="*/ 685165 h 801439"/>
                      <a:gd name="connsiteX14" fmla="*/ 342991 w 781842"/>
                      <a:gd name="connsiteY14" fmla="*/ 664430 h 801439"/>
                      <a:gd name="connsiteX15" fmla="*/ 399804 w 781842"/>
                      <a:gd name="connsiteY15" fmla="*/ 800414 h 801439"/>
                      <a:gd name="connsiteX16" fmla="*/ 414991 w 781842"/>
                      <a:gd name="connsiteY16" fmla="*/ 704552 h 801439"/>
                      <a:gd name="connsiteX17" fmla="*/ 495449 w 781842"/>
                      <a:gd name="connsiteY17" fmla="*/ 667871 h 801439"/>
                      <a:gd name="connsiteX18" fmla="*/ 604877 w 781842"/>
                      <a:gd name="connsiteY18" fmla="*/ 681582 h 801439"/>
                      <a:gd name="connsiteX19" fmla="*/ 644192 w 781842"/>
                      <a:gd name="connsiteY19" fmla="*/ 593560 h 801439"/>
                      <a:gd name="connsiteX20" fmla="*/ 727970 w 781842"/>
                      <a:gd name="connsiteY20" fmla="*/ 507161 h 801439"/>
                      <a:gd name="connsiteX21" fmla="*/ 781199 w 781842"/>
                      <a:gd name="connsiteY21" fmla="*/ 372596 h 801439"/>
                      <a:gd name="connsiteX22" fmla="*/ 712154 w 781842"/>
                      <a:gd name="connsiteY22" fmla="*/ 313424 h 801439"/>
                      <a:gd name="connsiteX23" fmla="*/ 682774 w 781842"/>
                      <a:gd name="connsiteY23" fmla="*/ 229721 h 801439"/>
                      <a:gd name="connsiteX24" fmla="*/ 614680 w 781842"/>
                      <a:gd name="connsiteY24" fmla="*/ 197226 h 801439"/>
                      <a:gd name="connsiteX25" fmla="*/ 635690 w 781842"/>
                      <a:gd name="connsiteY25" fmla="*/ 100832 h 801439"/>
                      <a:gd name="connsiteX26" fmla="*/ 526862 w 781842"/>
                      <a:gd name="connsiteY26" fmla="*/ 139535 h 801439"/>
                      <a:gd name="connsiteX0" fmla="*/ 526862 w 768646"/>
                      <a:gd name="connsiteY0" fmla="*/ 139535 h 801439"/>
                      <a:gd name="connsiteX1" fmla="*/ 470049 w 768646"/>
                      <a:gd name="connsiteY1" fmla="*/ 16996 h 801439"/>
                      <a:gd name="connsiteX2" fmla="*/ 425599 w 768646"/>
                      <a:gd name="connsiteY2" fmla="*/ 10646 h 801439"/>
                      <a:gd name="connsiteX3" fmla="*/ 419249 w 768646"/>
                      <a:gd name="connsiteY3" fmla="*/ 51921 h 801439"/>
                      <a:gd name="connsiteX4" fmla="*/ 340138 w 768646"/>
                      <a:gd name="connsiteY4" fmla="*/ 83334 h 801439"/>
                      <a:gd name="connsiteX5" fmla="*/ 241376 w 768646"/>
                      <a:gd name="connsiteY5" fmla="*/ 116840 h 801439"/>
                      <a:gd name="connsiteX6" fmla="*/ 186669 w 768646"/>
                      <a:gd name="connsiteY6" fmla="*/ 29 h 801439"/>
                      <a:gd name="connsiteX7" fmla="*/ 165249 w 768646"/>
                      <a:gd name="connsiteY7" fmla="*/ 185271 h 801439"/>
                      <a:gd name="connsiteX8" fmla="*/ 123974 w 768646"/>
                      <a:gd name="connsiteY8" fmla="*/ 229721 h 801439"/>
                      <a:gd name="connsiteX9" fmla="*/ 50949 w 768646"/>
                      <a:gd name="connsiteY9" fmla="*/ 236071 h 801439"/>
                      <a:gd name="connsiteX10" fmla="*/ 149 w 768646"/>
                      <a:gd name="connsiteY10" fmla="*/ 350371 h 801439"/>
                      <a:gd name="connsiteX11" fmla="*/ 66693 w 768646"/>
                      <a:gd name="connsiteY11" fmla="*/ 519595 h 801439"/>
                      <a:gd name="connsiteX12" fmla="*/ 174511 w 768646"/>
                      <a:gd name="connsiteY12" fmla="*/ 606933 h 801439"/>
                      <a:gd name="connsiteX13" fmla="*/ 253607 w 768646"/>
                      <a:gd name="connsiteY13" fmla="*/ 685165 h 801439"/>
                      <a:gd name="connsiteX14" fmla="*/ 342991 w 768646"/>
                      <a:gd name="connsiteY14" fmla="*/ 664430 h 801439"/>
                      <a:gd name="connsiteX15" fmla="*/ 399804 w 768646"/>
                      <a:gd name="connsiteY15" fmla="*/ 800414 h 801439"/>
                      <a:gd name="connsiteX16" fmla="*/ 414991 w 768646"/>
                      <a:gd name="connsiteY16" fmla="*/ 704552 h 801439"/>
                      <a:gd name="connsiteX17" fmla="*/ 495449 w 768646"/>
                      <a:gd name="connsiteY17" fmla="*/ 667871 h 801439"/>
                      <a:gd name="connsiteX18" fmla="*/ 604877 w 768646"/>
                      <a:gd name="connsiteY18" fmla="*/ 681582 h 801439"/>
                      <a:gd name="connsiteX19" fmla="*/ 644192 w 768646"/>
                      <a:gd name="connsiteY19" fmla="*/ 593560 h 801439"/>
                      <a:gd name="connsiteX20" fmla="*/ 727970 w 768646"/>
                      <a:gd name="connsiteY20" fmla="*/ 507161 h 801439"/>
                      <a:gd name="connsiteX21" fmla="*/ 767417 w 768646"/>
                      <a:gd name="connsiteY21" fmla="*/ 397863 h 801439"/>
                      <a:gd name="connsiteX22" fmla="*/ 712154 w 768646"/>
                      <a:gd name="connsiteY22" fmla="*/ 313424 h 801439"/>
                      <a:gd name="connsiteX23" fmla="*/ 682774 w 768646"/>
                      <a:gd name="connsiteY23" fmla="*/ 229721 h 801439"/>
                      <a:gd name="connsiteX24" fmla="*/ 614680 w 768646"/>
                      <a:gd name="connsiteY24" fmla="*/ 197226 h 801439"/>
                      <a:gd name="connsiteX25" fmla="*/ 635690 w 768646"/>
                      <a:gd name="connsiteY25" fmla="*/ 100832 h 801439"/>
                      <a:gd name="connsiteX26" fmla="*/ 526862 w 768646"/>
                      <a:gd name="connsiteY26" fmla="*/ 139535 h 801439"/>
                      <a:gd name="connsiteX0" fmla="*/ 526862 w 768646"/>
                      <a:gd name="connsiteY0" fmla="*/ 139535 h 801439"/>
                      <a:gd name="connsiteX1" fmla="*/ 470049 w 768646"/>
                      <a:gd name="connsiteY1" fmla="*/ 16996 h 801439"/>
                      <a:gd name="connsiteX2" fmla="*/ 425599 w 768646"/>
                      <a:gd name="connsiteY2" fmla="*/ 10646 h 801439"/>
                      <a:gd name="connsiteX3" fmla="*/ 419249 w 768646"/>
                      <a:gd name="connsiteY3" fmla="*/ 51921 h 801439"/>
                      <a:gd name="connsiteX4" fmla="*/ 340138 w 768646"/>
                      <a:gd name="connsiteY4" fmla="*/ 83334 h 801439"/>
                      <a:gd name="connsiteX5" fmla="*/ 241376 w 768646"/>
                      <a:gd name="connsiteY5" fmla="*/ 116840 h 801439"/>
                      <a:gd name="connsiteX6" fmla="*/ 186669 w 768646"/>
                      <a:gd name="connsiteY6" fmla="*/ 29 h 801439"/>
                      <a:gd name="connsiteX7" fmla="*/ 165249 w 768646"/>
                      <a:gd name="connsiteY7" fmla="*/ 185271 h 801439"/>
                      <a:gd name="connsiteX8" fmla="*/ 123974 w 768646"/>
                      <a:gd name="connsiteY8" fmla="*/ 229721 h 801439"/>
                      <a:gd name="connsiteX9" fmla="*/ 50949 w 768646"/>
                      <a:gd name="connsiteY9" fmla="*/ 236071 h 801439"/>
                      <a:gd name="connsiteX10" fmla="*/ 149 w 768646"/>
                      <a:gd name="connsiteY10" fmla="*/ 350371 h 801439"/>
                      <a:gd name="connsiteX11" fmla="*/ 66693 w 768646"/>
                      <a:gd name="connsiteY11" fmla="*/ 519595 h 801439"/>
                      <a:gd name="connsiteX12" fmla="*/ 174511 w 768646"/>
                      <a:gd name="connsiteY12" fmla="*/ 606933 h 801439"/>
                      <a:gd name="connsiteX13" fmla="*/ 253607 w 768646"/>
                      <a:gd name="connsiteY13" fmla="*/ 685165 h 801439"/>
                      <a:gd name="connsiteX14" fmla="*/ 342991 w 768646"/>
                      <a:gd name="connsiteY14" fmla="*/ 664430 h 801439"/>
                      <a:gd name="connsiteX15" fmla="*/ 399804 w 768646"/>
                      <a:gd name="connsiteY15" fmla="*/ 800414 h 801439"/>
                      <a:gd name="connsiteX16" fmla="*/ 414991 w 768646"/>
                      <a:gd name="connsiteY16" fmla="*/ 704552 h 801439"/>
                      <a:gd name="connsiteX17" fmla="*/ 495449 w 768646"/>
                      <a:gd name="connsiteY17" fmla="*/ 667871 h 801439"/>
                      <a:gd name="connsiteX18" fmla="*/ 604877 w 768646"/>
                      <a:gd name="connsiteY18" fmla="*/ 681582 h 801439"/>
                      <a:gd name="connsiteX19" fmla="*/ 644192 w 768646"/>
                      <a:gd name="connsiteY19" fmla="*/ 593560 h 801439"/>
                      <a:gd name="connsiteX20" fmla="*/ 727970 w 768646"/>
                      <a:gd name="connsiteY20" fmla="*/ 507161 h 801439"/>
                      <a:gd name="connsiteX21" fmla="*/ 767417 w 768646"/>
                      <a:gd name="connsiteY21" fmla="*/ 397863 h 801439"/>
                      <a:gd name="connsiteX22" fmla="*/ 712154 w 768646"/>
                      <a:gd name="connsiteY22" fmla="*/ 313424 h 801439"/>
                      <a:gd name="connsiteX23" fmla="*/ 682774 w 768646"/>
                      <a:gd name="connsiteY23" fmla="*/ 229721 h 801439"/>
                      <a:gd name="connsiteX24" fmla="*/ 614680 w 768646"/>
                      <a:gd name="connsiteY24" fmla="*/ 197226 h 801439"/>
                      <a:gd name="connsiteX25" fmla="*/ 635690 w 768646"/>
                      <a:gd name="connsiteY25" fmla="*/ 100832 h 801439"/>
                      <a:gd name="connsiteX26" fmla="*/ 526862 w 768646"/>
                      <a:gd name="connsiteY26" fmla="*/ 139535 h 801439"/>
                      <a:gd name="connsiteX0" fmla="*/ 526862 w 768646"/>
                      <a:gd name="connsiteY0" fmla="*/ 139535 h 801439"/>
                      <a:gd name="connsiteX1" fmla="*/ 470049 w 768646"/>
                      <a:gd name="connsiteY1" fmla="*/ 16996 h 801439"/>
                      <a:gd name="connsiteX2" fmla="*/ 425599 w 768646"/>
                      <a:gd name="connsiteY2" fmla="*/ 10646 h 801439"/>
                      <a:gd name="connsiteX3" fmla="*/ 419249 w 768646"/>
                      <a:gd name="connsiteY3" fmla="*/ 51921 h 801439"/>
                      <a:gd name="connsiteX4" fmla="*/ 340138 w 768646"/>
                      <a:gd name="connsiteY4" fmla="*/ 83334 h 801439"/>
                      <a:gd name="connsiteX5" fmla="*/ 241376 w 768646"/>
                      <a:gd name="connsiteY5" fmla="*/ 116840 h 801439"/>
                      <a:gd name="connsiteX6" fmla="*/ 186669 w 768646"/>
                      <a:gd name="connsiteY6" fmla="*/ 29 h 801439"/>
                      <a:gd name="connsiteX7" fmla="*/ 165249 w 768646"/>
                      <a:gd name="connsiteY7" fmla="*/ 185271 h 801439"/>
                      <a:gd name="connsiteX8" fmla="*/ 123974 w 768646"/>
                      <a:gd name="connsiteY8" fmla="*/ 229721 h 801439"/>
                      <a:gd name="connsiteX9" fmla="*/ 50949 w 768646"/>
                      <a:gd name="connsiteY9" fmla="*/ 236071 h 801439"/>
                      <a:gd name="connsiteX10" fmla="*/ 149 w 768646"/>
                      <a:gd name="connsiteY10" fmla="*/ 350371 h 801439"/>
                      <a:gd name="connsiteX11" fmla="*/ 66693 w 768646"/>
                      <a:gd name="connsiteY11" fmla="*/ 519595 h 801439"/>
                      <a:gd name="connsiteX12" fmla="*/ 174511 w 768646"/>
                      <a:gd name="connsiteY12" fmla="*/ 606933 h 801439"/>
                      <a:gd name="connsiteX13" fmla="*/ 253607 w 768646"/>
                      <a:gd name="connsiteY13" fmla="*/ 685165 h 801439"/>
                      <a:gd name="connsiteX14" fmla="*/ 342991 w 768646"/>
                      <a:gd name="connsiteY14" fmla="*/ 664430 h 801439"/>
                      <a:gd name="connsiteX15" fmla="*/ 399804 w 768646"/>
                      <a:gd name="connsiteY15" fmla="*/ 800414 h 801439"/>
                      <a:gd name="connsiteX16" fmla="*/ 414991 w 768646"/>
                      <a:gd name="connsiteY16" fmla="*/ 704552 h 801439"/>
                      <a:gd name="connsiteX17" fmla="*/ 495449 w 768646"/>
                      <a:gd name="connsiteY17" fmla="*/ 667871 h 801439"/>
                      <a:gd name="connsiteX18" fmla="*/ 604877 w 768646"/>
                      <a:gd name="connsiteY18" fmla="*/ 681582 h 801439"/>
                      <a:gd name="connsiteX19" fmla="*/ 644192 w 768646"/>
                      <a:gd name="connsiteY19" fmla="*/ 593560 h 801439"/>
                      <a:gd name="connsiteX20" fmla="*/ 727970 w 768646"/>
                      <a:gd name="connsiteY20" fmla="*/ 507161 h 801439"/>
                      <a:gd name="connsiteX21" fmla="*/ 767417 w 768646"/>
                      <a:gd name="connsiteY21" fmla="*/ 397863 h 801439"/>
                      <a:gd name="connsiteX22" fmla="*/ 712154 w 768646"/>
                      <a:gd name="connsiteY22" fmla="*/ 313424 h 801439"/>
                      <a:gd name="connsiteX23" fmla="*/ 682774 w 768646"/>
                      <a:gd name="connsiteY23" fmla="*/ 229721 h 801439"/>
                      <a:gd name="connsiteX24" fmla="*/ 614680 w 768646"/>
                      <a:gd name="connsiteY24" fmla="*/ 197226 h 801439"/>
                      <a:gd name="connsiteX25" fmla="*/ 635690 w 768646"/>
                      <a:gd name="connsiteY25" fmla="*/ 100832 h 801439"/>
                      <a:gd name="connsiteX26" fmla="*/ 526862 w 768646"/>
                      <a:gd name="connsiteY26" fmla="*/ 139535 h 801439"/>
                      <a:gd name="connsiteX0" fmla="*/ 526862 w 767725"/>
                      <a:gd name="connsiteY0" fmla="*/ 139535 h 801439"/>
                      <a:gd name="connsiteX1" fmla="*/ 470049 w 767725"/>
                      <a:gd name="connsiteY1" fmla="*/ 16996 h 801439"/>
                      <a:gd name="connsiteX2" fmla="*/ 425599 w 767725"/>
                      <a:gd name="connsiteY2" fmla="*/ 10646 h 801439"/>
                      <a:gd name="connsiteX3" fmla="*/ 419249 w 767725"/>
                      <a:gd name="connsiteY3" fmla="*/ 51921 h 801439"/>
                      <a:gd name="connsiteX4" fmla="*/ 340138 w 767725"/>
                      <a:gd name="connsiteY4" fmla="*/ 83334 h 801439"/>
                      <a:gd name="connsiteX5" fmla="*/ 241376 w 767725"/>
                      <a:gd name="connsiteY5" fmla="*/ 116840 h 801439"/>
                      <a:gd name="connsiteX6" fmla="*/ 186669 w 767725"/>
                      <a:gd name="connsiteY6" fmla="*/ 29 h 801439"/>
                      <a:gd name="connsiteX7" fmla="*/ 165249 w 767725"/>
                      <a:gd name="connsiteY7" fmla="*/ 185271 h 801439"/>
                      <a:gd name="connsiteX8" fmla="*/ 123974 w 767725"/>
                      <a:gd name="connsiteY8" fmla="*/ 229721 h 801439"/>
                      <a:gd name="connsiteX9" fmla="*/ 50949 w 767725"/>
                      <a:gd name="connsiteY9" fmla="*/ 236071 h 801439"/>
                      <a:gd name="connsiteX10" fmla="*/ 149 w 767725"/>
                      <a:gd name="connsiteY10" fmla="*/ 350371 h 801439"/>
                      <a:gd name="connsiteX11" fmla="*/ 66693 w 767725"/>
                      <a:gd name="connsiteY11" fmla="*/ 519595 h 801439"/>
                      <a:gd name="connsiteX12" fmla="*/ 174511 w 767725"/>
                      <a:gd name="connsiteY12" fmla="*/ 606933 h 801439"/>
                      <a:gd name="connsiteX13" fmla="*/ 253607 w 767725"/>
                      <a:gd name="connsiteY13" fmla="*/ 685165 h 801439"/>
                      <a:gd name="connsiteX14" fmla="*/ 342991 w 767725"/>
                      <a:gd name="connsiteY14" fmla="*/ 664430 h 801439"/>
                      <a:gd name="connsiteX15" fmla="*/ 399804 w 767725"/>
                      <a:gd name="connsiteY15" fmla="*/ 800414 h 801439"/>
                      <a:gd name="connsiteX16" fmla="*/ 414991 w 767725"/>
                      <a:gd name="connsiteY16" fmla="*/ 704552 h 801439"/>
                      <a:gd name="connsiteX17" fmla="*/ 495449 w 767725"/>
                      <a:gd name="connsiteY17" fmla="*/ 667871 h 801439"/>
                      <a:gd name="connsiteX18" fmla="*/ 604877 w 767725"/>
                      <a:gd name="connsiteY18" fmla="*/ 681582 h 801439"/>
                      <a:gd name="connsiteX19" fmla="*/ 644192 w 767725"/>
                      <a:gd name="connsiteY19" fmla="*/ 593560 h 801439"/>
                      <a:gd name="connsiteX20" fmla="*/ 730267 w 767725"/>
                      <a:gd name="connsiteY20" fmla="*/ 520943 h 801439"/>
                      <a:gd name="connsiteX21" fmla="*/ 767417 w 767725"/>
                      <a:gd name="connsiteY21" fmla="*/ 397863 h 801439"/>
                      <a:gd name="connsiteX22" fmla="*/ 712154 w 767725"/>
                      <a:gd name="connsiteY22" fmla="*/ 313424 h 801439"/>
                      <a:gd name="connsiteX23" fmla="*/ 682774 w 767725"/>
                      <a:gd name="connsiteY23" fmla="*/ 229721 h 801439"/>
                      <a:gd name="connsiteX24" fmla="*/ 614680 w 767725"/>
                      <a:gd name="connsiteY24" fmla="*/ 197226 h 801439"/>
                      <a:gd name="connsiteX25" fmla="*/ 635690 w 767725"/>
                      <a:gd name="connsiteY25" fmla="*/ 100832 h 801439"/>
                      <a:gd name="connsiteX26" fmla="*/ 526862 w 767725"/>
                      <a:gd name="connsiteY26" fmla="*/ 139535 h 801439"/>
                      <a:gd name="connsiteX0" fmla="*/ 526862 w 767689"/>
                      <a:gd name="connsiteY0" fmla="*/ 139535 h 801439"/>
                      <a:gd name="connsiteX1" fmla="*/ 470049 w 767689"/>
                      <a:gd name="connsiteY1" fmla="*/ 16996 h 801439"/>
                      <a:gd name="connsiteX2" fmla="*/ 425599 w 767689"/>
                      <a:gd name="connsiteY2" fmla="*/ 10646 h 801439"/>
                      <a:gd name="connsiteX3" fmla="*/ 419249 w 767689"/>
                      <a:gd name="connsiteY3" fmla="*/ 51921 h 801439"/>
                      <a:gd name="connsiteX4" fmla="*/ 340138 w 767689"/>
                      <a:gd name="connsiteY4" fmla="*/ 83334 h 801439"/>
                      <a:gd name="connsiteX5" fmla="*/ 241376 w 767689"/>
                      <a:gd name="connsiteY5" fmla="*/ 116840 h 801439"/>
                      <a:gd name="connsiteX6" fmla="*/ 186669 w 767689"/>
                      <a:gd name="connsiteY6" fmla="*/ 29 h 801439"/>
                      <a:gd name="connsiteX7" fmla="*/ 165249 w 767689"/>
                      <a:gd name="connsiteY7" fmla="*/ 185271 h 801439"/>
                      <a:gd name="connsiteX8" fmla="*/ 123974 w 767689"/>
                      <a:gd name="connsiteY8" fmla="*/ 229721 h 801439"/>
                      <a:gd name="connsiteX9" fmla="*/ 50949 w 767689"/>
                      <a:gd name="connsiteY9" fmla="*/ 236071 h 801439"/>
                      <a:gd name="connsiteX10" fmla="*/ 149 w 767689"/>
                      <a:gd name="connsiteY10" fmla="*/ 350371 h 801439"/>
                      <a:gd name="connsiteX11" fmla="*/ 66693 w 767689"/>
                      <a:gd name="connsiteY11" fmla="*/ 519595 h 801439"/>
                      <a:gd name="connsiteX12" fmla="*/ 174511 w 767689"/>
                      <a:gd name="connsiteY12" fmla="*/ 606933 h 801439"/>
                      <a:gd name="connsiteX13" fmla="*/ 253607 w 767689"/>
                      <a:gd name="connsiteY13" fmla="*/ 685165 h 801439"/>
                      <a:gd name="connsiteX14" fmla="*/ 342991 w 767689"/>
                      <a:gd name="connsiteY14" fmla="*/ 664430 h 801439"/>
                      <a:gd name="connsiteX15" fmla="*/ 399804 w 767689"/>
                      <a:gd name="connsiteY15" fmla="*/ 800414 h 801439"/>
                      <a:gd name="connsiteX16" fmla="*/ 414991 w 767689"/>
                      <a:gd name="connsiteY16" fmla="*/ 704552 h 801439"/>
                      <a:gd name="connsiteX17" fmla="*/ 495449 w 767689"/>
                      <a:gd name="connsiteY17" fmla="*/ 667871 h 801439"/>
                      <a:gd name="connsiteX18" fmla="*/ 604877 w 767689"/>
                      <a:gd name="connsiteY18" fmla="*/ 681582 h 801439"/>
                      <a:gd name="connsiteX19" fmla="*/ 662569 w 767689"/>
                      <a:gd name="connsiteY19" fmla="*/ 570590 h 801439"/>
                      <a:gd name="connsiteX20" fmla="*/ 730267 w 767689"/>
                      <a:gd name="connsiteY20" fmla="*/ 520943 h 801439"/>
                      <a:gd name="connsiteX21" fmla="*/ 767417 w 767689"/>
                      <a:gd name="connsiteY21" fmla="*/ 397863 h 801439"/>
                      <a:gd name="connsiteX22" fmla="*/ 712154 w 767689"/>
                      <a:gd name="connsiteY22" fmla="*/ 313424 h 801439"/>
                      <a:gd name="connsiteX23" fmla="*/ 682774 w 767689"/>
                      <a:gd name="connsiteY23" fmla="*/ 229721 h 801439"/>
                      <a:gd name="connsiteX24" fmla="*/ 614680 w 767689"/>
                      <a:gd name="connsiteY24" fmla="*/ 197226 h 801439"/>
                      <a:gd name="connsiteX25" fmla="*/ 635690 w 767689"/>
                      <a:gd name="connsiteY25" fmla="*/ 100832 h 801439"/>
                      <a:gd name="connsiteX26" fmla="*/ 526862 w 767689"/>
                      <a:gd name="connsiteY26" fmla="*/ 139535 h 801439"/>
                      <a:gd name="connsiteX0" fmla="*/ 526862 w 767689"/>
                      <a:gd name="connsiteY0" fmla="*/ 139535 h 801439"/>
                      <a:gd name="connsiteX1" fmla="*/ 470049 w 767689"/>
                      <a:gd name="connsiteY1" fmla="*/ 16996 h 801439"/>
                      <a:gd name="connsiteX2" fmla="*/ 425599 w 767689"/>
                      <a:gd name="connsiteY2" fmla="*/ 10646 h 801439"/>
                      <a:gd name="connsiteX3" fmla="*/ 419249 w 767689"/>
                      <a:gd name="connsiteY3" fmla="*/ 51921 h 801439"/>
                      <a:gd name="connsiteX4" fmla="*/ 340138 w 767689"/>
                      <a:gd name="connsiteY4" fmla="*/ 83334 h 801439"/>
                      <a:gd name="connsiteX5" fmla="*/ 241376 w 767689"/>
                      <a:gd name="connsiteY5" fmla="*/ 116840 h 801439"/>
                      <a:gd name="connsiteX6" fmla="*/ 186669 w 767689"/>
                      <a:gd name="connsiteY6" fmla="*/ 29 h 801439"/>
                      <a:gd name="connsiteX7" fmla="*/ 165249 w 767689"/>
                      <a:gd name="connsiteY7" fmla="*/ 185271 h 801439"/>
                      <a:gd name="connsiteX8" fmla="*/ 123974 w 767689"/>
                      <a:gd name="connsiteY8" fmla="*/ 229721 h 801439"/>
                      <a:gd name="connsiteX9" fmla="*/ 50949 w 767689"/>
                      <a:gd name="connsiteY9" fmla="*/ 236071 h 801439"/>
                      <a:gd name="connsiteX10" fmla="*/ 149 w 767689"/>
                      <a:gd name="connsiteY10" fmla="*/ 350371 h 801439"/>
                      <a:gd name="connsiteX11" fmla="*/ 66693 w 767689"/>
                      <a:gd name="connsiteY11" fmla="*/ 519595 h 801439"/>
                      <a:gd name="connsiteX12" fmla="*/ 174511 w 767689"/>
                      <a:gd name="connsiteY12" fmla="*/ 606933 h 801439"/>
                      <a:gd name="connsiteX13" fmla="*/ 253607 w 767689"/>
                      <a:gd name="connsiteY13" fmla="*/ 685165 h 801439"/>
                      <a:gd name="connsiteX14" fmla="*/ 342991 w 767689"/>
                      <a:gd name="connsiteY14" fmla="*/ 664430 h 801439"/>
                      <a:gd name="connsiteX15" fmla="*/ 399804 w 767689"/>
                      <a:gd name="connsiteY15" fmla="*/ 800414 h 801439"/>
                      <a:gd name="connsiteX16" fmla="*/ 414991 w 767689"/>
                      <a:gd name="connsiteY16" fmla="*/ 704552 h 801439"/>
                      <a:gd name="connsiteX17" fmla="*/ 495449 w 767689"/>
                      <a:gd name="connsiteY17" fmla="*/ 667871 h 801439"/>
                      <a:gd name="connsiteX18" fmla="*/ 604877 w 767689"/>
                      <a:gd name="connsiteY18" fmla="*/ 681582 h 801439"/>
                      <a:gd name="connsiteX19" fmla="*/ 662569 w 767689"/>
                      <a:gd name="connsiteY19" fmla="*/ 570590 h 801439"/>
                      <a:gd name="connsiteX20" fmla="*/ 730267 w 767689"/>
                      <a:gd name="connsiteY20" fmla="*/ 520943 h 801439"/>
                      <a:gd name="connsiteX21" fmla="*/ 767417 w 767689"/>
                      <a:gd name="connsiteY21" fmla="*/ 397863 h 801439"/>
                      <a:gd name="connsiteX22" fmla="*/ 712154 w 767689"/>
                      <a:gd name="connsiteY22" fmla="*/ 313424 h 801439"/>
                      <a:gd name="connsiteX23" fmla="*/ 682774 w 767689"/>
                      <a:gd name="connsiteY23" fmla="*/ 229721 h 801439"/>
                      <a:gd name="connsiteX24" fmla="*/ 614680 w 767689"/>
                      <a:gd name="connsiteY24" fmla="*/ 197226 h 801439"/>
                      <a:gd name="connsiteX25" fmla="*/ 635690 w 767689"/>
                      <a:gd name="connsiteY25" fmla="*/ 100832 h 801439"/>
                      <a:gd name="connsiteX26" fmla="*/ 526862 w 767689"/>
                      <a:gd name="connsiteY26" fmla="*/ 139535 h 801439"/>
                      <a:gd name="connsiteX0" fmla="*/ 526862 w 767689"/>
                      <a:gd name="connsiteY0" fmla="*/ 139535 h 801439"/>
                      <a:gd name="connsiteX1" fmla="*/ 470049 w 767689"/>
                      <a:gd name="connsiteY1" fmla="*/ 16996 h 801439"/>
                      <a:gd name="connsiteX2" fmla="*/ 425599 w 767689"/>
                      <a:gd name="connsiteY2" fmla="*/ 10646 h 801439"/>
                      <a:gd name="connsiteX3" fmla="*/ 419249 w 767689"/>
                      <a:gd name="connsiteY3" fmla="*/ 51921 h 801439"/>
                      <a:gd name="connsiteX4" fmla="*/ 340138 w 767689"/>
                      <a:gd name="connsiteY4" fmla="*/ 83334 h 801439"/>
                      <a:gd name="connsiteX5" fmla="*/ 241376 w 767689"/>
                      <a:gd name="connsiteY5" fmla="*/ 116840 h 801439"/>
                      <a:gd name="connsiteX6" fmla="*/ 186669 w 767689"/>
                      <a:gd name="connsiteY6" fmla="*/ 29 h 801439"/>
                      <a:gd name="connsiteX7" fmla="*/ 165249 w 767689"/>
                      <a:gd name="connsiteY7" fmla="*/ 185271 h 801439"/>
                      <a:gd name="connsiteX8" fmla="*/ 123974 w 767689"/>
                      <a:gd name="connsiteY8" fmla="*/ 229721 h 801439"/>
                      <a:gd name="connsiteX9" fmla="*/ 50949 w 767689"/>
                      <a:gd name="connsiteY9" fmla="*/ 236071 h 801439"/>
                      <a:gd name="connsiteX10" fmla="*/ 149 w 767689"/>
                      <a:gd name="connsiteY10" fmla="*/ 350371 h 801439"/>
                      <a:gd name="connsiteX11" fmla="*/ 66693 w 767689"/>
                      <a:gd name="connsiteY11" fmla="*/ 519595 h 801439"/>
                      <a:gd name="connsiteX12" fmla="*/ 174511 w 767689"/>
                      <a:gd name="connsiteY12" fmla="*/ 606933 h 801439"/>
                      <a:gd name="connsiteX13" fmla="*/ 253607 w 767689"/>
                      <a:gd name="connsiteY13" fmla="*/ 685165 h 801439"/>
                      <a:gd name="connsiteX14" fmla="*/ 342991 w 767689"/>
                      <a:gd name="connsiteY14" fmla="*/ 664430 h 801439"/>
                      <a:gd name="connsiteX15" fmla="*/ 399804 w 767689"/>
                      <a:gd name="connsiteY15" fmla="*/ 800414 h 801439"/>
                      <a:gd name="connsiteX16" fmla="*/ 414991 w 767689"/>
                      <a:gd name="connsiteY16" fmla="*/ 704552 h 801439"/>
                      <a:gd name="connsiteX17" fmla="*/ 495449 w 767689"/>
                      <a:gd name="connsiteY17" fmla="*/ 667871 h 801439"/>
                      <a:gd name="connsiteX18" fmla="*/ 604877 w 767689"/>
                      <a:gd name="connsiteY18" fmla="*/ 681582 h 801439"/>
                      <a:gd name="connsiteX19" fmla="*/ 662569 w 767689"/>
                      <a:gd name="connsiteY19" fmla="*/ 570590 h 801439"/>
                      <a:gd name="connsiteX20" fmla="*/ 730267 w 767689"/>
                      <a:gd name="connsiteY20" fmla="*/ 520943 h 801439"/>
                      <a:gd name="connsiteX21" fmla="*/ 767417 w 767689"/>
                      <a:gd name="connsiteY21" fmla="*/ 397863 h 801439"/>
                      <a:gd name="connsiteX22" fmla="*/ 712154 w 767689"/>
                      <a:gd name="connsiteY22" fmla="*/ 313424 h 801439"/>
                      <a:gd name="connsiteX23" fmla="*/ 682774 w 767689"/>
                      <a:gd name="connsiteY23" fmla="*/ 229721 h 801439"/>
                      <a:gd name="connsiteX24" fmla="*/ 614680 w 767689"/>
                      <a:gd name="connsiteY24" fmla="*/ 197226 h 801439"/>
                      <a:gd name="connsiteX25" fmla="*/ 635690 w 767689"/>
                      <a:gd name="connsiteY25" fmla="*/ 100832 h 801439"/>
                      <a:gd name="connsiteX26" fmla="*/ 526862 w 767689"/>
                      <a:gd name="connsiteY26" fmla="*/ 139535 h 801439"/>
                      <a:gd name="connsiteX0" fmla="*/ 537731 w 778558"/>
                      <a:gd name="connsiteY0" fmla="*/ 139535 h 801439"/>
                      <a:gd name="connsiteX1" fmla="*/ 480918 w 778558"/>
                      <a:gd name="connsiteY1" fmla="*/ 16996 h 801439"/>
                      <a:gd name="connsiteX2" fmla="*/ 436468 w 778558"/>
                      <a:gd name="connsiteY2" fmla="*/ 10646 h 801439"/>
                      <a:gd name="connsiteX3" fmla="*/ 430118 w 778558"/>
                      <a:gd name="connsiteY3" fmla="*/ 51921 h 801439"/>
                      <a:gd name="connsiteX4" fmla="*/ 351007 w 778558"/>
                      <a:gd name="connsiteY4" fmla="*/ 83334 h 801439"/>
                      <a:gd name="connsiteX5" fmla="*/ 252245 w 778558"/>
                      <a:gd name="connsiteY5" fmla="*/ 116840 h 801439"/>
                      <a:gd name="connsiteX6" fmla="*/ 197538 w 778558"/>
                      <a:gd name="connsiteY6" fmla="*/ 29 h 801439"/>
                      <a:gd name="connsiteX7" fmla="*/ 176118 w 778558"/>
                      <a:gd name="connsiteY7" fmla="*/ 185271 h 801439"/>
                      <a:gd name="connsiteX8" fmla="*/ 134843 w 778558"/>
                      <a:gd name="connsiteY8" fmla="*/ 229721 h 801439"/>
                      <a:gd name="connsiteX9" fmla="*/ 61818 w 778558"/>
                      <a:gd name="connsiteY9" fmla="*/ 236071 h 801439"/>
                      <a:gd name="connsiteX10" fmla="*/ 11018 w 778558"/>
                      <a:gd name="connsiteY10" fmla="*/ 350371 h 801439"/>
                      <a:gd name="connsiteX11" fmla="*/ 77562 w 778558"/>
                      <a:gd name="connsiteY11" fmla="*/ 519595 h 801439"/>
                      <a:gd name="connsiteX12" fmla="*/ 185380 w 778558"/>
                      <a:gd name="connsiteY12" fmla="*/ 606933 h 801439"/>
                      <a:gd name="connsiteX13" fmla="*/ 264476 w 778558"/>
                      <a:gd name="connsiteY13" fmla="*/ 685165 h 801439"/>
                      <a:gd name="connsiteX14" fmla="*/ 353860 w 778558"/>
                      <a:gd name="connsiteY14" fmla="*/ 664430 h 801439"/>
                      <a:gd name="connsiteX15" fmla="*/ 410673 w 778558"/>
                      <a:gd name="connsiteY15" fmla="*/ 800414 h 801439"/>
                      <a:gd name="connsiteX16" fmla="*/ 425860 w 778558"/>
                      <a:gd name="connsiteY16" fmla="*/ 704552 h 801439"/>
                      <a:gd name="connsiteX17" fmla="*/ 506318 w 778558"/>
                      <a:gd name="connsiteY17" fmla="*/ 667871 h 801439"/>
                      <a:gd name="connsiteX18" fmla="*/ 615746 w 778558"/>
                      <a:gd name="connsiteY18" fmla="*/ 681582 h 801439"/>
                      <a:gd name="connsiteX19" fmla="*/ 673438 w 778558"/>
                      <a:gd name="connsiteY19" fmla="*/ 570590 h 801439"/>
                      <a:gd name="connsiteX20" fmla="*/ 741136 w 778558"/>
                      <a:gd name="connsiteY20" fmla="*/ 520943 h 801439"/>
                      <a:gd name="connsiteX21" fmla="*/ 778286 w 778558"/>
                      <a:gd name="connsiteY21" fmla="*/ 397863 h 801439"/>
                      <a:gd name="connsiteX22" fmla="*/ 723023 w 778558"/>
                      <a:gd name="connsiteY22" fmla="*/ 313424 h 801439"/>
                      <a:gd name="connsiteX23" fmla="*/ 693643 w 778558"/>
                      <a:gd name="connsiteY23" fmla="*/ 229721 h 801439"/>
                      <a:gd name="connsiteX24" fmla="*/ 625549 w 778558"/>
                      <a:gd name="connsiteY24" fmla="*/ 197226 h 801439"/>
                      <a:gd name="connsiteX25" fmla="*/ 646559 w 778558"/>
                      <a:gd name="connsiteY25" fmla="*/ 100832 h 801439"/>
                      <a:gd name="connsiteX26" fmla="*/ 537731 w 778558"/>
                      <a:gd name="connsiteY26" fmla="*/ 139535 h 801439"/>
                      <a:gd name="connsiteX0" fmla="*/ 540115 w 780942"/>
                      <a:gd name="connsiteY0" fmla="*/ 139535 h 801439"/>
                      <a:gd name="connsiteX1" fmla="*/ 483302 w 780942"/>
                      <a:gd name="connsiteY1" fmla="*/ 16996 h 801439"/>
                      <a:gd name="connsiteX2" fmla="*/ 438852 w 780942"/>
                      <a:gd name="connsiteY2" fmla="*/ 10646 h 801439"/>
                      <a:gd name="connsiteX3" fmla="*/ 432502 w 780942"/>
                      <a:gd name="connsiteY3" fmla="*/ 51921 h 801439"/>
                      <a:gd name="connsiteX4" fmla="*/ 353391 w 780942"/>
                      <a:gd name="connsiteY4" fmla="*/ 83334 h 801439"/>
                      <a:gd name="connsiteX5" fmla="*/ 254629 w 780942"/>
                      <a:gd name="connsiteY5" fmla="*/ 116840 h 801439"/>
                      <a:gd name="connsiteX6" fmla="*/ 199922 w 780942"/>
                      <a:gd name="connsiteY6" fmla="*/ 29 h 801439"/>
                      <a:gd name="connsiteX7" fmla="*/ 178502 w 780942"/>
                      <a:gd name="connsiteY7" fmla="*/ 185271 h 801439"/>
                      <a:gd name="connsiteX8" fmla="*/ 137227 w 780942"/>
                      <a:gd name="connsiteY8" fmla="*/ 229721 h 801439"/>
                      <a:gd name="connsiteX9" fmla="*/ 64202 w 780942"/>
                      <a:gd name="connsiteY9" fmla="*/ 236071 h 801439"/>
                      <a:gd name="connsiteX10" fmla="*/ 13402 w 780942"/>
                      <a:gd name="connsiteY10" fmla="*/ 325104 h 801439"/>
                      <a:gd name="connsiteX11" fmla="*/ 79946 w 780942"/>
                      <a:gd name="connsiteY11" fmla="*/ 519595 h 801439"/>
                      <a:gd name="connsiteX12" fmla="*/ 187764 w 780942"/>
                      <a:gd name="connsiteY12" fmla="*/ 606933 h 801439"/>
                      <a:gd name="connsiteX13" fmla="*/ 266860 w 780942"/>
                      <a:gd name="connsiteY13" fmla="*/ 685165 h 801439"/>
                      <a:gd name="connsiteX14" fmla="*/ 356244 w 780942"/>
                      <a:gd name="connsiteY14" fmla="*/ 664430 h 801439"/>
                      <a:gd name="connsiteX15" fmla="*/ 413057 w 780942"/>
                      <a:gd name="connsiteY15" fmla="*/ 800414 h 801439"/>
                      <a:gd name="connsiteX16" fmla="*/ 428244 w 780942"/>
                      <a:gd name="connsiteY16" fmla="*/ 704552 h 801439"/>
                      <a:gd name="connsiteX17" fmla="*/ 508702 w 780942"/>
                      <a:gd name="connsiteY17" fmla="*/ 667871 h 801439"/>
                      <a:gd name="connsiteX18" fmla="*/ 618130 w 780942"/>
                      <a:gd name="connsiteY18" fmla="*/ 681582 h 801439"/>
                      <a:gd name="connsiteX19" fmla="*/ 675822 w 780942"/>
                      <a:gd name="connsiteY19" fmla="*/ 570590 h 801439"/>
                      <a:gd name="connsiteX20" fmla="*/ 743520 w 780942"/>
                      <a:gd name="connsiteY20" fmla="*/ 520943 h 801439"/>
                      <a:gd name="connsiteX21" fmla="*/ 780670 w 780942"/>
                      <a:gd name="connsiteY21" fmla="*/ 397863 h 801439"/>
                      <a:gd name="connsiteX22" fmla="*/ 725407 w 780942"/>
                      <a:gd name="connsiteY22" fmla="*/ 313424 h 801439"/>
                      <a:gd name="connsiteX23" fmla="*/ 696027 w 780942"/>
                      <a:gd name="connsiteY23" fmla="*/ 229721 h 801439"/>
                      <a:gd name="connsiteX24" fmla="*/ 627933 w 780942"/>
                      <a:gd name="connsiteY24" fmla="*/ 197226 h 801439"/>
                      <a:gd name="connsiteX25" fmla="*/ 648943 w 780942"/>
                      <a:gd name="connsiteY25" fmla="*/ 100832 h 801439"/>
                      <a:gd name="connsiteX26" fmla="*/ 540115 w 780942"/>
                      <a:gd name="connsiteY26" fmla="*/ 139535 h 801439"/>
                      <a:gd name="connsiteX0" fmla="*/ 537732 w 778559"/>
                      <a:gd name="connsiteY0" fmla="*/ 139535 h 801439"/>
                      <a:gd name="connsiteX1" fmla="*/ 480919 w 778559"/>
                      <a:gd name="connsiteY1" fmla="*/ 16996 h 801439"/>
                      <a:gd name="connsiteX2" fmla="*/ 436469 w 778559"/>
                      <a:gd name="connsiteY2" fmla="*/ 10646 h 801439"/>
                      <a:gd name="connsiteX3" fmla="*/ 430119 w 778559"/>
                      <a:gd name="connsiteY3" fmla="*/ 51921 h 801439"/>
                      <a:gd name="connsiteX4" fmla="*/ 351008 w 778559"/>
                      <a:gd name="connsiteY4" fmla="*/ 83334 h 801439"/>
                      <a:gd name="connsiteX5" fmla="*/ 252246 w 778559"/>
                      <a:gd name="connsiteY5" fmla="*/ 116840 h 801439"/>
                      <a:gd name="connsiteX6" fmla="*/ 197539 w 778559"/>
                      <a:gd name="connsiteY6" fmla="*/ 29 h 801439"/>
                      <a:gd name="connsiteX7" fmla="*/ 176119 w 778559"/>
                      <a:gd name="connsiteY7" fmla="*/ 185271 h 801439"/>
                      <a:gd name="connsiteX8" fmla="*/ 134844 w 778559"/>
                      <a:gd name="connsiteY8" fmla="*/ 229721 h 801439"/>
                      <a:gd name="connsiteX9" fmla="*/ 61819 w 778559"/>
                      <a:gd name="connsiteY9" fmla="*/ 236071 h 801439"/>
                      <a:gd name="connsiteX10" fmla="*/ 11019 w 778559"/>
                      <a:gd name="connsiteY10" fmla="*/ 325104 h 801439"/>
                      <a:gd name="connsiteX11" fmla="*/ 77563 w 778559"/>
                      <a:gd name="connsiteY11" fmla="*/ 519595 h 801439"/>
                      <a:gd name="connsiteX12" fmla="*/ 185381 w 778559"/>
                      <a:gd name="connsiteY12" fmla="*/ 606933 h 801439"/>
                      <a:gd name="connsiteX13" fmla="*/ 264477 w 778559"/>
                      <a:gd name="connsiteY13" fmla="*/ 685165 h 801439"/>
                      <a:gd name="connsiteX14" fmla="*/ 353861 w 778559"/>
                      <a:gd name="connsiteY14" fmla="*/ 664430 h 801439"/>
                      <a:gd name="connsiteX15" fmla="*/ 410674 w 778559"/>
                      <a:gd name="connsiteY15" fmla="*/ 800414 h 801439"/>
                      <a:gd name="connsiteX16" fmla="*/ 425861 w 778559"/>
                      <a:gd name="connsiteY16" fmla="*/ 704552 h 801439"/>
                      <a:gd name="connsiteX17" fmla="*/ 506319 w 778559"/>
                      <a:gd name="connsiteY17" fmla="*/ 667871 h 801439"/>
                      <a:gd name="connsiteX18" fmla="*/ 615747 w 778559"/>
                      <a:gd name="connsiteY18" fmla="*/ 681582 h 801439"/>
                      <a:gd name="connsiteX19" fmla="*/ 673439 w 778559"/>
                      <a:gd name="connsiteY19" fmla="*/ 570590 h 801439"/>
                      <a:gd name="connsiteX20" fmla="*/ 741137 w 778559"/>
                      <a:gd name="connsiteY20" fmla="*/ 520943 h 801439"/>
                      <a:gd name="connsiteX21" fmla="*/ 778287 w 778559"/>
                      <a:gd name="connsiteY21" fmla="*/ 397863 h 801439"/>
                      <a:gd name="connsiteX22" fmla="*/ 723024 w 778559"/>
                      <a:gd name="connsiteY22" fmla="*/ 313424 h 801439"/>
                      <a:gd name="connsiteX23" fmla="*/ 693644 w 778559"/>
                      <a:gd name="connsiteY23" fmla="*/ 229721 h 801439"/>
                      <a:gd name="connsiteX24" fmla="*/ 625550 w 778559"/>
                      <a:gd name="connsiteY24" fmla="*/ 197226 h 801439"/>
                      <a:gd name="connsiteX25" fmla="*/ 646560 w 778559"/>
                      <a:gd name="connsiteY25" fmla="*/ 100832 h 801439"/>
                      <a:gd name="connsiteX26" fmla="*/ 537732 w 778559"/>
                      <a:gd name="connsiteY26" fmla="*/ 139535 h 801439"/>
                      <a:gd name="connsiteX0" fmla="*/ 527059 w 767886"/>
                      <a:gd name="connsiteY0" fmla="*/ 139535 h 801439"/>
                      <a:gd name="connsiteX1" fmla="*/ 470246 w 767886"/>
                      <a:gd name="connsiteY1" fmla="*/ 16996 h 801439"/>
                      <a:gd name="connsiteX2" fmla="*/ 425796 w 767886"/>
                      <a:gd name="connsiteY2" fmla="*/ 10646 h 801439"/>
                      <a:gd name="connsiteX3" fmla="*/ 419446 w 767886"/>
                      <a:gd name="connsiteY3" fmla="*/ 51921 h 801439"/>
                      <a:gd name="connsiteX4" fmla="*/ 340335 w 767886"/>
                      <a:gd name="connsiteY4" fmla="*/ 83334 h 801439"/>
                      <a:gd name="connsiteX5" fmla="*/ 241573 w 767886"/>
                      <a:gd name="connsiteY5" fmla="*/ 116840 h 801439"/>
                      <a:gd name="connsiteX6" fmla="*/ 186866 w 767886"/>
                      <a:gd name="connsiteY6" fmla="*/ 29 h 801439"/>
                      <a:gd name="connsiteX7" fmla="*/ 165446 w 767886"/>
                      <a:gd name="connsiteY7" fmla="*/ 185271 h 801439"/>
                      <a:gd name="connsiteX8" fmla="*/ 124171 w 767886"/>
                      <a:gd name="connsiteY8" fmla="*/ 229721 h 801439"/>
                      <a:gd name="connsiteX9" fmla="*/ 51146 w 767886"/>
                      <a:gd name="connsiteY9" fmla="*/ 236071 h 801439"/>
                      <a:gd name="connsiteX10" fmla="*/ 346 w 767886"/>
                      <a:gd name="connsiteY10" fmla="*/ 325104 h 801439"/>
                      <a:gd name="connsiteX11" fmla="*/ 76079 w 767886"/>
                      <a:gd name="connsiteY11" fmla="*/ 537971 h 801439"/>
                      <a:gd name="connsiteX12" fmla="*/ 174708 w 767886"/>
                      <a:gd name="connsiteY12" fmla="*/ 606933 h 801439"/>
                      <a:gd name="connsiteX13" fmla="*/ 253804 w 767886"/>
                      <a:gd name="connsiteY13" fmla="*/ 685165 h 801439"/>
                      <a:gd name="connsiteX14" fmla="*/ 343188 w 767886"/>
                      <a:gd name="connsiteY14" fmla="*/ 664430 h 801439"/>
                      <a:gd name="connsiteX15" fmla="*/ 400001 w 767886"/>
                      <a:gd name="connsiteY15" fmla="*/ 800414 h 801439"/>
                      <a:gd name="connsiteX16" fmla="*/ 415188 w 767886"/>
                      <a:gd name="connsiteY16" fmla="*/ 704552 h 801439"/>
                      <a:gd name="connsiteX17" fmla="*/ 495646 w 767886"/>
                      <a:gd name="connsiteY17" fmla="*/ 667871 h 801439"/>
                      <a:gd name="connsiteX18" fmla="*/ 605074 w 767886"/>
                      <a:gd name="connsiteY18" fmla="*/ 681582 h 801439"/>
                      <a:gd name="connsiteX19" fmla="*/ 662766 w 767886"/>
                      <a:gd name="connsiteY19" fmla="*/ 570590 h 801439"/>
                      <a:gd name="connsiteX20" fmla="*/ 730464 w 767886"/>
                      <a:gd name="connsiteY20" fmla="*/ 520943 h 801439"/>
                      <a:gd name="connsiteX21" fmla="*/ 767614 w 767886"/>
                      <a:gd name="connsiteY21" fmla="*/ 397863 h 801439"/>
                      <a:gd name="connsiteX22" fmla="*/ 712351 w 767886"/>
                      <a:gd name="connsiteY22" fmla="*/ 313424 h 801439"/>
                      <a:gd name="connsiteX23" fmla="*/ 682971 w 767886"/>
                      <a:gd name="connsiteY23" fmla="*/ 229721 h 801439"/>
                      <a:gd name="connsiteX24" fmla="*/ 614877 w 767886"/>
                      <a:gd name="connsiteY24" fmla="*/ 197226 h 801439"/>
                      <a:gd name="connsiteX25" fmla="*/ 635887 w 767886"/>
                      <a:gd name="connsiteY25" fmla="*/ 100832 h 801439"/>
                      <a:gd name="connsiteX26" fmla="*/ 527059 w 767886"/>
                      <a:gd name="connsiteY26" fmla="*/ 139535 h 801439"/>
                      <a:gd name="connsiteX0" fmla="*/ 527974 w 768801"/>
                      <a:gd name="connsiteY0" fmla="*/ 139535 h 801439"/>
                      <a:gd name="connsiteX1" fmla="*/ 471161 w 768801"/>
                      <a:gd name="connsiteY1" fmla="*/ 16996 h 801439"/>
                      <a:gd name="connsiteX2" fmla="*/ 426711 w 768801"/>
                      <a:gd name="connsiteY2" fmla="*/ 10646 h 801439"/>
                      <a:gd name="connsiteX3" fmla="*/ 420361 w 768801"/>
                      <a:gd name="connsiteY3" fmla="*/ 51921 h 801439"/>
                      <a:gd name="connsiteX4" fmla="*/ 341250 w 768801"/>
                      <a:gd name="connsiteY4" fmla="*/ 83334 h 801439"/>
                      <a:gd name="connsiteX5" fmla="*/ 242488 w 768801"/>
                      <a:gd name="connsiteY5" fmla="*/ 116840 h 801439"/>
                      <a:gd name="connsiteX6" fmla="*/ 187781 w 768801"/>
                      <a:gd name="connsiteY6" fmla="*/ 29 h 801439"/>
                      <a:gd name="connsiteX7" fmla="*/ 166361 w 768801"/>
                      <a:gd name="connsiteY7" fmla="*/ 185271 h 801439"/>
                      <a:gd name="connsiteX8" fmla="*/ 125086 w 768801"/>
                      <a:gd name="connsiteY8" fmla="*/ 229721 h 801439"/>
                      <a:gd name="connsiteX9" fmla="*/ 52061 w 768801"/>
                      <a:gd name="connsiteY9" fmla="*/ 236071 h 801439"/>
                      <a:gd name="connsiteX10" fmla="*/ 1261 w 768801"/>
                      <a:gd name="connsiteY10" fmla="*/ 325104 h 801439"/>
                      <a:gd name="connsiteX11" fmla="*/ 76994 w 768801"/>
                      <a:gd name="connsiteY11" fmla="*/ 537971 h 801439"/>
                      <a:gd name="connsiteX12" fmla="*/ 175623 w 768801"/>
                      <a:gd name="connsiteY12" fmla="*/ 606933 h 801439"/>
                      <a:gd name="connsiteX13" fmla="*/ 254719 w 768801"/>
                      <a:gd name="connsiteY13" fmla="*/ 685165 h 801439"/>
                      <a:gd name="connsiteX14" fmla="*/ 344103 w 768801"/>
                      <a:gd name="connsiteY14" fmla="*/ 664430 h 801439"/>
                      <a:gd name="connsiteX15" fmla="*/ 400916 w 768801"/>
                      <a:gd name="connsiteY15" fmla="*/ 800414 h 801439"/>
                      <a:gd name="connsiteX16" fmla="*/ 416103 w 768801"/>
                      <a:gd name="connsiteY16" fmla="*/ 704552 h 801439"/>
                      <a:gd name="connsiteX17" fmla="*/ 496561 w 768801"/>
                      <a:gd name="connsiteY17" fmla="*/ 667871 h 801439"/>
                      <a:gd name="connsiteX18" fmla="*/ 605989 w 768801"/>
                      <a:gd name="connsiteY18" fmla="*/ 681582 h 801439"/>
                      <a:gd name="connsiteX19" fmla="*/ 663681 w 768801"/>
                      <a:gd name="connsiteY19" fmla="*/ 570590 h 801439"/>
                      <a:gd name="connsiteX20" fmla="*/ 731379 w 768801"/>
                      <a:gd name="connsiteY20" fmla="*/ 520943 h 801439"/>
                      <a:gd name="connsiteX21" fmla="*/ 768529 w 768801"/>
                      <a:gd name="connsiteY21" fmla="*/ 397863 h 801439"/>
                      <a:gd name="connsiteX22" fmla="*/ 713266 w 768801"/>
                      <a:gd name="connsiteY22" fmla="*/ 313424 h 801439"/>
                      <a:gd name="connsiteX23" fmla="*/ 683886 w 768801"/>
                      <a:gd name="connsiteY23" fmla="*/ 229721 h 801439"/>
                      <a:gd name="connsiteX24" fmla="*/ 615792 w 768801"/>
                      <a:gd name="connsiteY24" fmla="*/ 197226 h 801439"/>
                      <a:gd name="connsiteX25" fmla="*/ 636802 w 768801"/>
                      <a:gd name="connsiteY25" fmla="*/ 100832 h 801439"/>
                      <a:gd name="connsiteX26" fmla="*/ 527974 w 768801"/>
                      <a:gd name="connsiteY26" fmla="*/ 139535 h 801439"/>
                      <a:gd name="connsiteX0" fmla="*/ 538283 w 779110"/>
                      <a:gd name="connsiteY0" fmla="*/ 139535 h 801439"/>
                      <a:gd name="connsiteX1" fmla="*/ 481470 w 779110"/>
                      <a:gd name="connsiteY1" fmla="*/ 16996 h 801439"/>
                      <a:gd name="connsiteX2" fmla="*/ 437020 w 779110"/>
                      <a:gd name="connsiteY2" fmla="*/ 10646 h 801439"/>
                      <a:gd name="connsiteX3" fmla="*/ 430670 w 779110"/>
                      <a:gd name="connsiteY3" fmla="*/ 51921 h 801439"/>
                      <a:gd name="connsiteX4" fmla="*/ 351559 w 779110"/>
                      <a:gd name="connsiteY4" fmla="*/ 83334 h 801439"/>
                      <a:gd name="connsiteX5" fmla="*/ 252797 w 779110"/>
                      <a:gd name="connsiteY5" fmla="*/ 116840 h 801439"/>
                      <a:gd name="connsiteX6" fmla="*/ 198090 w 779110"/>
                      <a:gd name="connsiteY6" fmla="*/ 29 h 801439"/>
                      <a:gd name="connsiteX7" fmla="*/ 176670 w 779110"/>
                      <a:gd name="connsiteY7" fmla="*/ 185271 h 801439"/>
                      <a:gd name="connsiteX8" fmla="*/ 135395 w 779110"/>
                      <a:gd name="connsiteY8" fmla="*/ 229721 h 801439"/>
                      <a:gd name="connsiteX9" fmla="*/ 62370 w 779110"/>
                      <a:gd name="connsiteY9" fmla="*/ 236071 h 801439"/>
                      <a:gd name="connsiteX10" fmla="*/ 11570 w 779110"/>
                      <a:gd name="connsiteY10" fmla="*/ 325104 h 801439"/>
                      <a:gd name="connsiteX11" fmla="*/ 6369 w 779110"/>
                      <a:gd name="connsiteY11" fmla="*/ 376008 h 801439"/>
                      <a:gd name="connsiteX12" fmla="*/ 87303 w 779110"/>
                      <a:gd name="connsiteY12" fmla="*/ 537971 h 801439"/>
                      <a:gd name="connsiteX13" fmla="*/ 185932 w 779110"/>
                      <a:gd name="connsiteY13" fmla="*/ 606933 h 801439"/>
                      <a:gd name="connsiteX14" fmla="*/ 265028 w 779110"/>
                      <a:gd name="connsiteY14" fmla="*/ 685165 h 801439"/>
                      <a:gd name="connsiteX15" fmla="*/ 354412 w 779110"/>
                      <a:gd name="connsiteY15" fmla="*/ 664430 h 801439"/>
                      <a:gd name="connsiteX16" fmla="*/ 411225 w 779110"/>
                      <a:gd name="connsiteY16" fmla="*/ 800414 h 801439"/>
                      <a:gd name="connsiteX17" fmla="*/ 426412 w 779110"/>
                      <a:gd name="connsiteY17" fmla="*/ 704552 h 801439"/>
                      <a:gd name="connsiteX18" fmla="*/ 506870 w 779110"/>
                      <a:gd name="connsiteY18" fmla="*/ 667871 h 801439"/>
                      <a:gd name="connsiteX19" fmla="*/ 616298 w 779110"/>
                      <a:gd name="connsiteY19" fmla="*/ 681582 h 801439"/>
                      <a:gd name="connsiteX20" fmla="*/ 673990 w 779110"/>
                      <a:gd name="connsiteY20" fmla="*/ 570590 h 801439"/>
                      <a:gd name="connsiteX21" fmla="*/ 741688 w 779110"/>
                      <a:gd name="connsiteY21" fmla="*/ 520943 h 801439"/>
                      <a:gd name="connsiteX22" fmla="*/ 778838 w 779110"/>
                      <a:gd name="connsiteY22" fmla="*/ 397863 h 801439"/>
                      <a:gd name="connsiteX23" fmla="*/ 723575 w 779110"/>
                      <a:gd name="connsiteY23" fmla="*/ 313424 h 801439"/>
                      <a:gd name="connsiteX24" fmla="*/ 694195 w 779110"/>
                      <a:gd name="connsiteY24" fmla="*/ 229721 h 801439"/>
                      <a:gd name="connsiteX25" fmla="*/ 626101 w 779110"/>
                      <a:gd name="connsiteY25" fmla="*/ 197226 h 801439"/>
                      <a:gd name="connsiteX26" fmla="*/ 647111 w 779110"/>
                      <a:gd name="connsiteY26" fmla="*/ 100832 h 801439"/>
                      <a:gd name="connsiteX27" fmla="*/ 538283 w 779110"/>
                      <a:gd name="connsiteY27" fmla="*/ 139535 h 801439"/>
                      <a:gd name="connsiteX0" fmla="*/ 537130 w 777957"/>
                      <a:gd name="connsiteY0" fmla="*/ 139535 h 801439"/>
                      <a:gd name="connsiteX1" fmla="*/ 480317 w 777957"/>
                      <a:gd name="connsiteY1" fmla="*/ 16996 h 801439"/>
                      <a:gd name="connsiteX2" fmla="*/ 435867 w 777957"/>
                      <a:gd name="connsiteY2" fmla="*/ 10646 h 801439"/>
                      <a:gd name="connsiteX3" fmla="*/ 429517 w 777957"/>
                      <a:gd name="connsiteY3" fmla="*/ 51921 h 801439"/>
                      <a:gd name="connsiteX4" fmla="*/ 350406 w 777957"/>
                      <a:gd name="connsiteY4" fmla="*/ 83334 h 801439"/>
                      <a:gd name="connsiteX5" fmla="*/ 251644 w 777957"/>
                      <a:gd name="connsiteY5" fmla="*/ 116840 h 801439"/>
                      <a:gd name="connsiteX6" fmla="*/ 196937 w 777957"/>
                      <a:gd name="connsiteY6" fmla="*/ 29 h 801439"/>
                      <a:gd name="connsiteX7" fmla="*/ 175517 w 777957"/>
                      <a:gd name="connsiteY7" fmla="*/ 185271 h 801439"/>
                      <a:gd name="connsiteX8" fmla="*/ 134242 w 777957"/>
                      <a:gd name="connsiteY8" fmla="*/ 229721 h 801439"/>
                      <a:gd name="connsiteX9" fmla="*/ 61217 w 777957"/>
                      <a:gd name="connsiteY9" fmla="*/ 236071 h 801439"/>
                      <a:gd name="connsiteX10" fmla="*/ 15011 w 777957"/>
                      <a:gd name="connsiteY10" fmla="*/ 302134 h 801439"/>
                      <a:gd name="connsiteX11" fmla="*/ 5216 w 777957"/>
                      <a:gd name="connsiteY11" fmla="*/ 376008 h 801439"/>
                      <a:gd name="connsiteX12" fmla="*/ 86150 w 777957"/>
                      <a:gd name="connsiteY12" fmla="*/ 537971 h 801439"/>
                      <a:gd name="connsiteX13" fmla="*/ 184779 w 777957"/>
                      <a:gd name="connsiteY13" fmla="*/ 606933 h 801439"/>
                      <a:gd name="connsiteX14" fmla="*/ 263875 w 777957"/>
                      <a:gd name="connsiteY14" fmla="*/ 685165 h 801439"/>
                      <a:gd name="connsiteX15" fmla="*/ 353259 w 777957"/>
                      <a:gd name="connsiteY15" fmla="*/ 664430 h 801439"/>
                      <a:gd name="connsiteX16" fmla="*/ 410072 w 777957"/>
                      <a:gd name="connsiteY16" fmla="*/ 800414 h 801439"/>
                      <a:gd name="connsiteX17" fmla="*/ 425259 w 777957"/>
                      <a:gd name="connsiteY17" fmla="*/ 704552 h 801439"/>
                      <a:gd name="connsiteX18" fmla="*/ 505717 w 777957"/>
                      <a:gd name="connsiteY18" fmla="*/ 667871 h 801439"/>
                      <a:gd name="connsiteX19" fmla="*/ 615145 w 777957"/>
                      <a:gd name="connsiteY19" fmla="*/ 681582 h 801439"/>
                      <a:gd name="connsiteX20" fmla="*/ 672837 w 777957"/>
                      <a:gd name="connsiteY20" fmla="*/ 570590 h 801439"/>
                      <a:gd name="connsiteX21" fmla="*/ 740535 w 777957"/>
                      <a:gd name="connsiteY21" fmla="*/ 520943 h 801439"/>
                      <a:gd name="connsiteX22" fmla="*/ 777685 w 777957"/>
                      <a:gd name="connsiteY22" fmla="*/ 397863 h 801439"/>
                      <a:gd name="connsiteX23" fmla="*/ 722422 w 777957"/>
                      <a:gd name="connsiteY23" fmla="*/ 313424 h 801439"/>
                      <a:gd name="connsiteX24" fmla="*/ 693042 w 777957"/>
                      <a:gd name="connsiteY24" fmla="*/ 229721 h 801439"/>
                      <a:gd name="connsiteX25" fmla="*/ 624948 w 777957"/>
                      <a:gd name="connsiteY25" fmla="*/ 197226 h 801439"/>
                      <a:gd name="connsiteX26" fmla="*/ 645958 w 777957"/>
                      <a:gd name="connsiteY26" fmla="*/ 100832 h 801439"/>
                      <a:gd name="connsiteX27" fmla="*/ 537130 w 777957"/>
                      <a:gd name="connsiteY27" fmla="*/ 139535 h 801439"/>
                      <a:gd name="connsiteX0" fmla="*/ 531816 w 772643"/>
                      <a:gd name="connsiteY0" fmla="*/ 139535 h 801439"/>
                      <a:gd name="connsiteX1" fmla="*/ 475003 w 772643"/>
                      <a:gd name="connsiteY1" fmla="*/ 16996 h 801439"/>
                      <a:gd name="connsiteX2" fmla="*/ 430553 w 772643"/>
                      <a:gd name="connsiteY2" fmla="*/ 10646 h 801439"/>
                      <a:gd name="connsiteX3" fmla="*/ 424203 w 772643"/>
                      <a:gd name="connsiteY3" fmla="*/ 51921 h 801439"/>
                      <a:gd name="connsiteX4" fmla="*/ 345092 w 772643"/>
                      <a:gd name="connsiteY4" fmla="*/ 83334 h 801439"/>
                      <a:gd name="connsiteX5" fmla="*/ 246330 w 772643"/>
                      <a:gd name="connsiteY5" fmla="*/ 116840 h 801439"/>
                      <a:gd name="connsiteX6" fmla="*/ 191623 w 772643"/>
                      <a:gd name="connsiteY6" fmla="*/ 29 h 801439"/>
                      <a:gd name="connsiteX7" fmla="*/ 170203 w 772643"/>
                      <a:gd name="connsiteY7" fmla="*/ 185271 h 801439"/>
                      <a:gd name="connsiteX8" fmla="*/ 128928 w 772643"/>
                      <a:gd name="connsiteY8" fmla="*/ 229721 h 801439"/>
                      <a:gd name="connsiteX9" fmla="*/ 55903 w 772643"/>
                      <a:gd name="connsiteY9" fmla="*/ 236071 h 801439"/>
                      <a:gd name="connsiteX10" fmla="*/ 9697 w 772643"/>
                      <a:gd name="connsiteY10" fmla="*/ 302134 h 801439"/>
                      <a:gd name="connsiteX11" fmla="*/ 6794 w 772643"/>
                      <a:gd name="connsiteY11" fmla="*/ 431137 h 801439"/>
                      <a:gd name="connsiteX12" fmla="*/ 80836 w 772643"/>
                      <a:gd name="connsiteY12" fmla="*/ 537971 h 801439"/>
                      <a:gd name="connsiteX13" fmla="*/ 179465 w 772643"/>
                      <a:gd name="connsiteY13" fmla="*/ 606933 h 801439"/>
                      <a:gd name="connsiteX14" fmla="*/ 258561 w 772643"/>
                      <a:gd name="connsiteY14" fmla="*/ 685165 h 801439"/>
                      <a:gd name="connsiteX15" fmla="*/ 347945 w 772643"/>
                      <a:gd name="connsiteY15" fmla="*/ 664430 h 801439"/>
                      <a:gd name="connsiteX16" fmla="*/ 404758 w 772643"/>
                      <a:gd name="connsiteY16" fmla="*/ 800414 h 801439"/>
                      <a:gd name="connsiteX17" fmla="*/ 419945 w 772643"/>
                      <a:gd name="connsiteY17" fmla="*/ 704552 h 801439"/>
                      <a:gd name="connsiteX18" fmla="*/ 500403 w 772643"/>
                      <a:gd name="connsiteY18" fmla="*/ 667871 h 801439"/>
                      <a:gd name="connsiteX19" fmla="*/ 609831 w 772643"/>
                      <a:gd name="connsiteY19" fmla="*/ 681582 h 801439"/>
                      <a:gd name="connsiteX20" fmla="*/ 667523 w 772643"/>
                      <a:gd name="connsiteY20" fmla="*/ 570590 h 801439"/>
                      <a:gd name="connsiteX21" fmla="*/ 735221 w 772643"/>
                      <a:gd name="connsiteY21" fmla="*/ 520943 h 801439"/>
                      <a:gd name="connsiteX22" fmla="*/ 772371 w 772643"/>
                      <a:gd name="connsiteY22" fmla="*/ 397863 h 801439"/>
                      <a:gd name="connsiteX23" fmla="*/ 717108 w 772643"/>
                      <a:gd name="connsiteY23" fmla="*/ 313424 h 801439"/>
                      <a:gd name="connsiteX24" fmla="*/ 687728 w 772643"/>
                      <a:gd name="connsiteY24" fmla="*/ 229721 h 801439"/>
                      <a:gd name="connsiteX25" fmla="*/ 619634 w 772643"/>
                      <a:gd name="connsiteY25" fmla="*/ 197226 h 801439"/>
                      <a:gd name="connsiteX26" fmla="*/ 640644 w 772643"/>
                      <a:gd name="connsiteY26" fmla="*/ 100832 h 801439"/>
                      <a:gd name="connsiteX27" fmla="*/ 531816 w 772643"/>
                      <a:gd name="connsiteY27" fmla="*/ 139535 h 801439"/>
                      <a:gd name="connsiteX0" fmla="*/ 530678 w 771505"/>
                      <a:gd name="connsiteY0" fmla="*/ 139535 h 801439"/>
                      <a:gd name="connsiteX1" fmla="*/ 473865 w 771505"/>
                      <a:gd name="connsiteY1" fmla="*/ 16996 h 801439"/>
                      <a:gd name="connsiteX2" fmla="*/ 429415 w 771505"/>
                      <a:gd name="connsiteY2" fmla="*/ 10646 h 801439"/>
                      <a:gd name="connsiteX3" fmla="*/ 423065 w 771505"/>
                      <a:gd name="connsiteY3" fmla="*/ 51921 h 801439"/>
                      <a:gd name="connsiteX4" fmla="*/ 343954 w 771505"/>
                      <a:gd name="connsiteY4" fmla="*/ 83334 h 801439"/>
                      <a:gd name="connsiteX5" fmla="*/ 245192 w 771505"/>
                      <a:gd name="connsiteY5" fmla="*/ 116840 h 801439"/>
                      <a:gd name="connsiteX6" fmla="*/ 190485 w 771505"/>
                      <a:gd name="connsiteY6" fmla="*/ 29 h 801439"/>
                      <a:gd name="connsiteX7" fmla="*/ 169065 w 771505"/>
                      <a:gd name="connsiteY7" fmla="*/ 185271 h 801439"/>
                      <a:gd name="connsiteX8" fmla="*/ 127790 w 771505"/>
                      <a:gd name="connsiteY8" fmla="*/ 229721 h 801439"/>
                      <a:gd name="connsiteX9" fmla="*/ 54765 w 771505"/>
                      <a:gd name="connsiteY9" fmla="*/ 236071 h 801439"/>
                      <a:gd name="connsiteX10" fmla="*/ 8559 w 771505"/>
                      <a:gd name="connsiteY10" fmla="*/ 302134 h 801439"/>
                      <a:gd name="connsiteX11" fmla="*/ 5656 w 771505"/>
                      <a:gd name="connsiteY11" fmla="*/ 431137 h 801439"/>
                      <a:gd name="connsiteX12" fmla="*/ 79698 w 771505"/>
                      <a:gd name="connsiteY12" fmla="*/ 537971 h 801439"/>
                      <a:gd name="connsiteX13" fmla="*/ 178327 w 771505"/>
                      <a:gd name="connsiteY13" fmla="*/ 606933 h 801439"/>
                      <a:gd name="connsiteX14" fmla="*/ 257423 w 771505"/>
                      <a:gd name="connsiteY14" fmla="*/ 685165 h 801439"/>
                      <a:gd name="connsiteX15" fmla="*/ 346807 w 771505"/>
                      <a:gd name="connsiteY15" fmla="*/ 664430 h 801439"/>
                      <a:gd name="connsiteX16" fmla="*/ 403620 w 771505"/>
                      <a:gd name="connsiteY16" fmla="*/ 800414 h 801439"/>
                      <a:gd name="connsiteX17" fmla="*/ 418807 w 771505"/>
                      <a:gd name="connsiteY17" fmla="*/ 704552 h 801439"/>
                      <a:gd name="connsiteX18" fmla="*/ 499265 w 771505"/>
                      <a:gd name="connsiteY18" fmla="*/ 667871 h 801439"/>
                      <a:gd name="connsiteX19" fmla="*/ 608693 w 771505"/>
                      <a:gd name="connsiteY19" fmla="*/ 681582 h 801439"/>
                      <a:gd name="connsiteX20" fmla="*/ 666385 w 771505"/>
                      <a:gd name="connsiteY20" fmla="*/ 570590 h 801439"/>
                      <a:gd name="connsiteX21" fmla="*/ 734083 w 771505"/>
                      <a:gd name="connsiteY21" fmla="*/ 520943 h 801439"/>
                      <a:gd name="connsiteX22" fmla="*/ 771233 w 771505"/>
                      <a:gd name="connsiteY22" fmla="*/ 397863 h 801439"/>
                      <a:gd name="connsiteX23" fmla="*/ 715970 w 771505"/>
                      <a:gd name="connsiteY23" fmla="*/ 313424 h 801439"/>
                      <a:gd name="connsiteX24" fmla="*/ 686590 w 771505"/>
                      <a:gd name="connsiteY24" fmla="*/ 229721 h 801439"/>
                      <a:gd name="connsiteX25" fmla="*/ 618496 w 771505"/>
                      <a:gd name="connsiteY25" fmla="*/ 197226 h 801439"/>
                      <a:gd name="connsiteX26" fmla="*/ 639506 w 771505"/>
                      <a:gd name="connsiteY26" fmla="*/ 100832 h 801439"/>
                      <a:gd name="connsiteX27" fmla="*/ 530678 w 771505"/>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14557 w 762997"/>
                      <a:gd name="connsiteY3" fmla="*/ 51921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71190 w 762997"/>
                      <a:gd name="connsiteY12" fmla="*/ 537971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14557 w 762997"/>
                      <a:gd name="connsiteY3" fmla="*/ 51921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71190 w 762997"/>
                      <a:gd name="connsiteY12" fmla="*/ 537971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14557 w 762997"/>
                      <a:gd name="connsiteY3" fmla="*/ 51921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2813 w 762997"/>
                      <a:gd name="connsiteY12" fmla="*/ 551753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2813 w 762997"/>
                      <a:gd name="connsiteY12" fmla="*/ 551753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13762 w 762997"/>
                      <a:gd name="connsiteY12" fmla="*/ 577020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35567 w 776394"/>
                      <a:gd name="connsiteY0" fmla="*/ 139535 h 801439"/>
                      <a:gd name="connsiteX1" fmla="*/ 478754 w 776394"/>
                      <a:gd name="connsiteY1" fmla="*/ 16996 h 801439"/>
                      <a:gd name="connsiteX2" fmla="*/ 434304 w 776394"/>
                      <a:gd name="connsiteY2" fmla="*/ 10646 h 801439"/>
                      <a:gd name="connsiteX3" fmla="*/ 418765 w 776394"/>
                      <a:gd name="connsiteY3" fmla="*/ 68000 h 801439"/>
                      <a:gd name="connsiteX4" fmla="*/ 348843 w 776394"/>
                      <a:gd name="connsiteY4" fmla="*/ 83334 h 801439"/>
                      <a:gd name="connsiteX5" fmla="*/ 250081 w 776394"/>
                      <a:gd name="connsiteY5" fmla="*/ 116840 h 801439"/>
                      <a:gd name="connsiteX6" fmla="*/ 195374 w 776394"/>
                      <a:gd name="connsiteY6" fmla="*/ 29 h 801439"/>
                      <a:gd name="connsiteX7" fmla="*/ 173954 w 776394"/>
                      <a:gd name="connsiteY7" fmla="*/ 185271 h 801439"/>
                      <a:gd name="connsiteX8" fmla="*/ 132679 w 776394"/>
                      <a:gd name="connsiteY8" fmla="*/ 229721 h 801439"/>
                      <a:gd name="connsiteX9" fmla="*/ 59654 w 776394"/>
                      <a:gd name="connsiteY9" fmla="*/ 236071 h 801439"/>
                      <a:gd name="connsiteX10" fmla="*/ 13448 w 776394"/>
                      <a:gd name="connsiteY10" fmla="*/ 302134 h 801439"/>
                      <a:gd name="connsiteX11" fmla="*/ 67972 w 776394"/>
                      <a:gd name="connsiteY11" fmla="*/ 415058 h 801439"/>
                      <a:gd name="connsiteX12" fmla="*/ 27159 w 776394"/>
                      <a:gd name="connsiteY12" fmla="*/ 577020 h 801439"/>
                      <a:gd name="connsiteX13" fmla="*/ 183216 w 776394"/>
                      <a:gd name="connsiteY13" fmla="*/ 606933 h 801439"/>
                      <a:gd name="connsiteX14" fmla="*/ 262312 w 776394"/>
                      <a:gd name="connsiteY14" fmla="*/ 685165 h 801439"/>
                      <a:gd name="connsiteX15" fmla="*/ 351696 w 776394"/>
                      <a:gd name="connsiteY15" fmla="*/ 664430 h 801439"/>
                      <a:gd name="connsiteX16" fmla="*/ 408509 w 776394"/>
                      <a:gd name="connsiteY16" fmla="*/ 800414 h 801439"/>
                      <a:gd name="connsiteX17" fmla="*/ 423696 w 776394"/>
                      <a:gd name="connsiteY17" fmla="*/ 704552 h 801439"/>
                      <a:gd name="connsiteX18" fmla="*/ 504154 w 776394"/>
                      <a:gd name="connsiteY18" fmla="*/ 667871 h 801439"/>
                      <a:gd name="connsiteX19" fmla="*/ 613582 w 776394"/>
                      <a:gd name="connsiteY19" fmla="*/ 681582 h 801439"/>
                      <a:gd name="connsiteX20" fmla="*/ 671274 w 776394"/>
                      <a:gd name="connsiteY20" fmla="*/ 570590 h 801439"/>
                      <a:gd name="connsiteX21" fmla="*/ 738972 w 776394"/>
                      <a:gd name="connsiteY21" fmla="*/ 520943 h 801439"/>
                      <a:gd name="connsiteX22" fmla="*/ 776122 w 776394"/>
                      <a:gd name="connsiteY22" fmla="*/ 397863 h 801439"/>
                      <a:gd name="connsiteX23" fmla="*/ 720859 w 776394"/>
                      <a:gd name="connsiteY23" fmla="*/ 313424 h 801439"/>
                      <a:gd name="connsiteX24" fmla="*/ 691479 w 776394"/>
                      <a:gd name="connsiteY24" fmla="*/ 229721 h 801439"/>
                      <a:gd name="connsiteX25" fmla="*/ 623385 w 776394"/>
                      <a:gd name="connsiteY25" fmla="*/ 197226 h 801439"/>
                      <a:gd name="connsiteX26" fmla="*/ 644395 w 776394"/>
                      <a:gd name="connsiteY26" fmla="*/ 100832 h 801439"/>
                      <a:gd name="connsiteX27" fmla="*/ 535567 w 776394"/>
                      <a:gd name="connsiteY27" fmla="*/ 139535 h 801439"/>
                      <a:gd name="connsiteX0" fmla="*/ 535567 w 776394"/>
                      <a:gd name="connsiteY0" fmla="*/ 139535 h 801439"/>
                      <a:gd name="connsiteX1" fmla="*/ 478754 w 776394"/>
                      <a:gd name="connsiteY1" fmla="*/ 16996 h 801439"/>
                      <a:gd name="connsiteX2" fmla="*/ 434304 w 776394"/>
                      <a:gd name="connsiteY2" fmla="*/ 10646 h 801439"/>
                      <a:gd name="connsiteX3" fmla="*/ 418765 w 776394"/>
                      <a:gd name="connsiteY3" fmla="*/ 68000 h 801439"/>
                      <a:gd name="connsiteX4" fmla="*/ 348843 w 776394"/>
                      <a:gd name="connsiteY4" fmla="*/ 83334 h 801439"/>
                      <a:gd name="connsiteX5" fmla="*/ 250081 w 776394"/>
                      <a:gd name="connsiteY5" fmla="*/ 116840 h 801439"/>
                      <a:gd name="connsiteX6" fmla="*/ 195374 w 776394"/>
                      <a:gd name="connsiteY6" fmla="*/ 29 h 801439"/>
                      <a:gd name="connsiteX7" fmla="*/ 173954 w 776394"/>
                      <a:gd name="connsiteY7" fmla="*/ 185271 h 801439"/>
                      <a:gd name="connsiteX8" fmla="*/ 132679 w 776394"/>
                      <a:gd name="connsiteY8" fmla="*/ 229721 h 801439"/>
                      <a:gd name="connsiteX9" fmla="*/ 59654 w 776394"/>
                      <a:gd name="connsiteY9" fmla="*/ 236071 h 801439"/>
                      <a:gd name="connsiteX10" fmla="*/ 13448 w 776394"/>
                      <a:gd name="connsiteY10" fmla="*/ 302134 h 801439"/>
                      <a:gd name="connsiteX11" fmla="*/ 67972 w 776394"/>
                      <a:gd name="connsiteY11" fmla="*/ 415058 h 801439"/>
                      <a:gd name="connsiteX12" fmla="*/ 27159 w 776394"/>
                      <a:gd name="connsiteY12" fmla="*/ 577020 h 801439"/>
                      <a:gd name="connsiteX13" fmla="*/ 183216 w 776394"/>
                      <a:gd name="connsiteY13" fmla="*/ 606933 h 801439"/>
                      <a:gd name="connsiteX14" fmla="*/ 262312 w 776394"/>
                      <a:gd name="connsiteY14" fmla="*/ 685165 h 801439"/>
                      <a:gd name="connsiteX15" fmla="*/ 351696 w 776394"/>
                      <a:gd name="connsiteY15" fmla="*/ 664430 h 801439"/>
                      <a:gd name="connsiteX16" fmla="*/ 408509 w 776394"/>
                      <a:gd name="connsiteY16" fmla="*/ 800414 h 801439"/>
                      <a:gd name="connsiteX17" fmla="*/ 423696 w 776394"/>
                      <a:gd name="connsiteY17" fmla="*/ 704552 h 801439"/>
                      <a:gd name="connsiteX18" fmla="*/ 504154 w 776394"/>
                      <a:gd name="connsiteY18" fmla="*/ 667871 h 801439"/>
                      <a:gd name="connsiteX19" fmla="*/ 613582 w 776394"/>
                      <a:gd name="connsiteY19" fmla="*/ 681582 h 801439"/>
                      <a:gd name="connsiteX20" fmla="*/ 671274 w 776394"/>
                      <a:gd name="connsiteY20" fmla="*/ 570590 h 801439"/>
                      <a:gd name="connsiteX21" fmla="*/ 738972 w 776394"/>
                      <a:gd name="connsiteY21" fmla="*/ 520943 h 801439"/>
                      <a:gd name="connsiteX22" fmla="*/ 776122 w 776394"/>
                      <a:gd name="connsiteY22" fmla="*/ 397863 h 801439"/>
                      <a:gd name="connsiteX23" fmla="*/ 720859 w 776394"/>
                      <a:gd name="connsiteY23" fmla="*/ 313424 h 801439"/>
                      <a:gd name="connsiteX24" fmla="*/ 691479 w 776394"/>
                      <a:gd name="connsiteY24" fmla="*/ 229721 h 801439"/>
                      <a:gd name="connsiteX25" fmla="*/ 623385 w 776394"/>
                      <a:gd name="connsiteY25" fmla="*/ 197226 h 801439"/>
                      <a:gd name="connsiteX26" fmla="*/ 644395 w 776394"/>
                      <a:gd name="connsiteY26" fmla="*/ 100832 h 801439"/>
                      <a:gd name="connsiteX27" fmla="*/ 535567 w 776394"/>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13762 w 762997"/>
                      <a:gd name="connsiteY12" fmla="*/ 577020 h 801439"/>
                      <a:gd name="connsiteX13" fmla="*/ 181305 w 762997"/>
                      <a:gd name="connsiteY13" fmla="*/ 62301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13762 w 762997"/>
                      <a:gd name="connsiteY12" fmla="*/ 560941 h 801439"/>
                      <a:gd name="connsiteX13" fmla="*/ 181305 w 762997"/>
                      <a:gd name="connsiteY13" fmla="*/ 62301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35410 w 776237"/>
                      <a:gd name="connsiteY0" fmla="*/ 139535 h 801439"/>
                      <a:gd name="connsiteX1" fmla="*/ 478597 w 776237"/>
                      <a:gd name="connsiteY1" fmla="*/ 16996 h 801439"/>
                      <a:gd name="connsiteX2" fmla="*/ 434147 w 776237"/>
                      <a:gd name="connsiteY2" fmla="*/ 10646 h 801439"/>
                      <a:gd name="connsiteX3" fmla="*/ 418608 w 776237"/>
                      <a:gd name="connsiteY3" fmla="*/ 68000 h 801439"/>
                      <a:gd name="connsiteX4" fmla="*/ 348686 w 776237"/>
                      <a:gd name="connsiteY4" fmla="*/ 83334 h 801439"/>
                      <a:gd name="connsiteX5" fmla="*/ 249924 w 776237"/>
                      <a:gd name="connsiteY5" fmla="*/ 116840 h 801439"/>
                      <a:gd name="connsiteX6" fmla="*/ 195217 w 776237"/>
                      <a:gd name="connsiteY6" fmla="*/ 29 h 801439"/>
                      <a:gd name="connsiteX7" fmla="*/ 173797 w 776237"/>
                      <a:gd name="connsiteY7" fmla="*/ 185271 h 801439"/>
                      <a:gd name="connsiteX8" fmla="*/ 132522 w 776237"/>
                      <a:gd name="connsiteY8" fmla="*/ 229721 h 801439"/>
                      <a:gd name="connsiteX9" fmla="*/ 59497 w 776237"/>
                      <a:gd name="connsiteY9" fmla="*/ 236071 h 801439"/>
                      <a:gd name="connsiteX10" fmla="*/ 13291 w 776237"/>
                      <a:gd name="connsiteY10" fmla="*/ 302134 h 801439"/>
                      <a:gd name="connsiteX11" fmla="*/ 67815 w 776237"/>
                      <a:gd name="connsiteY11" fmla="*/ 415058 h 801439"/>
                      <a:gd name="connsiteX12" fmla="*/ 27002 w 776237"/>
                      <a:gd name="connsiteY12" fmla="*/ 560941 h 801439"/>
                      <a:gd name="connsiteX13" fmla="*/ 194545 w 776237"/>
                      <a:gd name="connsiteY13" fmla="*/ 623013 h 801439"/>
                      <a:gd name="connsiteX14" fmla="*/ 262155 w 776237"/>
                      <a:gd name="connsiteY14" fmla="*/ 685165 h 801439"/>
                      <a:gd name="connsiteX15" fmla="*/ 351539 w 776237"/>
                      <a:gd name="connsiteY15" fmla="*/ 664430 h 801439"/>
                      <a:gd name="connsiteX16" fmla="*/ 408352 w 776237"/>
                      <a:gd name="connsiteY16" fmla="*/ 800414 h 801439"/>
                      <a:gd name="connsiteX17" fmla="*/ 423539 w 776237"/>
                      <a:gd name="connsiteY17" fmla="*/ 704552 h 801439"/>
                      <a:gd name="connsiteX18" fmla="*/ 503997 w 776237"/>
                      <a:gd name="connsiteY18" fmla="*/ 667871 h 801439"/>
                      <a:gd name="connsiteX19" fmla="*/ 613425 w 776237"/>
                      <a:gd name="connsiteY19" fmla="*/ 681582 h 801439"/>
                      <a:gd name="connsiteX20" fmla="*/ 671117 w 776237"/>
                      <a:gd name="connsiteY20" fmla="*/ 570590 h 801439"/>
                      <a:gd name="connsiteX21" fmla="*/ 738815 w 776237"/>
                      <a:gd name="connsiteY21" fmla="*/ 520943 h 801439"/>
                      <a:gd name="connsiteX22" fmla="*/ 775965 w 776237"/>
                      <a:gd name="connsiteY22" fmla="*/ 397863 h 801439"/>
                      <a:gd name="connsiteX23" fmla="*/ 720702 w 776237"/>
                      <a:gd name="connsiteY23" fmla="*/ 313424 h 801439"/>
                      <a:gd name="connsiteX24" fmla="*/ 691322 w 776237"/>
                      <a:gd name="connsiteY24" fmla="*/ 229721 h 801439"/>
                      <a:gd name="connsiteX25" fmla="*/ 623228 w 776237"/>
                      <a:gd name="connsiteY25" fmla="*/ 197226 h 801439"/>
                      <a:gd name="connsiteX26" fmla="*/ 644238 w 776237"/>
                      <a:gd name="connsiteY26" fmla="*/ 100832 h 801439"/>
                      <a:gd name="connsiteX27" fmla="*/ 535410 w 77623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81305 w 762997"/>
                      <a:gd name="connsiteY13" fmla="*/ 62301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67523 w 762997"/>
                      <a:gd name="connsiteY13" fmla="*/ 627607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67523 w 762997"/>
                      <a:gd name="connsiteY13" fmla="*/ 627607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67523 w 762997"/>
                      <a:gd name="connsiteY13" fmla="*/ 627607 h 801439"/>
                      <a:gd name="connsiteX14" fmla="*/ 258104 w 762997"/>
                      <a:gd name="connsiteY14" fmla="*/ 682868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65226 w 762997"/>
                      <a:gd name="connsiteY13" fmla="*/ 613825 h 801439"/>
                      <a:gd name="connsiteX14" fmla="*/ 258104 w 762997"/>
                      <a:gd name="connsiteY14" fmla="*/ 682868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4575 w 762997"/>
                      <a:gd name="connsiteY12" fmla="*/ 470186 h 801439"/>
                      <a:gd name="connsiteX13" fmla="*/ 59705 w 762997"/>
                      <a:gd name="connsiteY13" fmla="*/ 572426 h 801439"/>
                      <a:gd name="connsiteX14" fmla="*/ 165226 w 762997"/>
                      <a:gd name="connsiteY14" fmla="*/ 613825 h 801439"/>
                      <a:gd name="connsiteX15" fmla="*/ 258104 w 762997"/>
                      <a:gd name="connsiteY15" fmla="*/ 682868 h 801439"/>
                      <a:gd name="connsiteX16" fmla="*/ 338299 w 762997"/>
                      <a:gd name="connsiteY16" fmla="*/ 664430 h 801439"/>
                      <a:gd name="connsiteX17" fmla="*/ 395112 w 762997"/>
                      <a:gd name="connsiteY17" fmla="*/ 800414 h 801439"/>
                      <a:gd name="connsiteX18" fmla="*/ 410299 w 762997"/>
                      <a:gd name="connsiteY18" fmla="*/ 704552 h 801439"/>
                      <a:gd name="connsiteX19" fmla="*/ 490757 w 762997"/>
                      <a:gd name="connsiteY19" fmla="*/ 667871 h 801439"/>
                      <a:gd name="connsiteX20" fmla="*/ 600185 w 762997"/>
                      <a:gd name="connsiteY20" fmla="*/ 681582 h 801439"/>
                      <a:gd name="connsiteX21" fmla="*/ 657877 w 762997"/>
                      <a:gd name="connsiteY21" fmla="*/ 570590 h 801439"/>
                      <a:gd name="connsiteX22" fmla="*/ 725575 w 762997"/>
                      <a:gd name="connsiteY22" fmla="*/ 520943 h 801439"/>
                      <a:gd name="connsiteX23" fmla="*/ 762725 w 762997"/>
                      <a:gd name="connsiteY23" fmla="*/ 397863 h 801439"/>
                      <a:gd name="connsiteX24" fmla="*/ 707462 w 762997"/>
                      <a:gd name="connsiteY24" fmla="*/ 313424 h 801439"/>
                      <a:gd name="connsiteX25" fmla="*/ 678082 w 762997"/>
                      <a:gd name="connsiteY25" fmla="*/ 229721 h 801439"/>
                      <a:gd name="connsiteX26" fmla="*/ 609988 w 762997"/>
                      <a:gd name="connsiteY26" fmla="*/ 197226 h 801439"/>
                      <a:gd name="connsiteX27" fmla="*/ 630998 w 762997"/>
                      <a:gd name="connsiteY27" fmla="*/ 100832 h 801439"/>
                      <a:gd name="connsiteX28" fmla="*/ 522170 w 762997"/>
                      <a:gd name="connsiteY28" fmla="*/ 139535 h 801439"/>
                      <a:gd name="connsiteX0" fmla="*/ 548000 w 788827"/>
                      <a:gd name="connsiteY0" fmla="*/ 139535 h 801439"/>
                      <a:gd name="connsiteX1" fmla="*/ 491187 w 788827"/>
                      <a:gd name="connsiteY1" fmla="*/ 16996 h 801439"/>
                      <a:gd name="connsiteX2" fmla="*/ 446737 w 788827"/>
                      <a:gd name="connsiteY2" fmla="*/ 10646 h 801439"/>
                      <a:gd name="connsiteX3" fmla="*/ 431198 w 788827"/>
                      <a:gd name="connsiteY3" fmla="*/ 68000 h 801439"/>
                      <a:gd name="connsiteX4" fmla="*/ 361276 w 788827"/>
                      <a:gd name="connsiteY4" fmla="*/ 83334 h 801439"/>
                      <a:gd name="connsiteX5" fmla="*/ 262514 w 788827"/>
                      <a:gd name="connsiteY5" fmla="*/ 116840 h 801439"/>
                      <a:gd name="connsiteX6" fmla="*/ 207807 w 788827"/>
                      <a:gd name="connsiteY6" fmla="*/ 29 h 801439"/>
                      <a:gd name="connsiteX7" fmla="*/ 186387 w 788827"/>
                      <a:gd name="connsiteY7" fmla="*/ 185271 h 801439"/>
                      <a:gd name="connsiteX8" fmla="*/ 145112 w 788827"/>
                      <a:gd name="connsiteY8" fmla="*/ 229721 h 801439"/>
                      <a:gd name="connsiteX9" fmla="*/ 72087 w 788827"/>
                      <a:gd name="connsiteY9" fmla="*/ 236071 h 801439"/>
                      <a:gd name="connsiteX10" fmla="*/ 25881 w 788827"/>
                      <a:gd name="connsiteY10" fmla="*/ 302134 h 801439"/>
                      <a:gd name="connsiteX11" fmla="*/ 80405 w 788827"/>
                      <a:gd name="connsiteY11" fmla="*/ 415058 h 801439"/>
                      <a:gd name="connsiteX12" fmla="*/ 6 w 788827"/>
                      <a:gd name="connsiteY12" fmla="*/ 520721 h 801439"/>
                      <a:gd name="connsiteX13" fmla="*/ 85535 w 788827"/>
                      <a:gd name="connsiteY13" fmla="*/ 572426 h 801439"/>
                      <a:gd name="connsiteX14" fmla="*/ 191056 w 788827"/>
                      <a:gd name="connsiteY14" fmla="*/ 613825 h 801439"/>
                      <a:gd name="connsiteX15" fmla="*/ 283934 w 788827"/>
                      <a:gd name="connsiteY15" fmla="*/ 682868 h 801439"/>
                      <a:gd name="connsiteX16" fmla="*/ 364129 w 788827"/>
                      <a:gd name="connsiteY16" fmla="*/ 664430 h 801439"/>
                      <a:gd name="connsiteX17" fmla="*/ 420942 w 788827"/>
                      <a:gd name="connsiteY17" fmla="*/ 800414 h 801439"/>
                      <a:gd name="connsiteX18" fmla="*/ 436129 w 788827"/>
                      <a:gd name="connsiteY18" fmla="*/ 704552 h 801439"/>
                      <a:gd name="connsiteX19" fmla="*/ 516587 w 788827"/>
                      <a:gd name="connsiteY19" fmla="*/ 667871 h 801439"/>
                      <a:gd name="connsiteX20" fmla="*/ 626015 w 788827"/>
                      <a:gd name="connsiteY20" fmla="*/ 681582 h 801439"/>
                      <a:gd name="connsiteX21" fmla="*/ 683707 w 788827"/>
                      <a:gd name="connsiteY21" fmla="*/ 570590 h 801439"/>
                      <a:gd name="connsiteX22" fmla="*/ 751405 w 788827"/>
                      <a:gd name="connsiteY22" fmla="*/ 520943 h 801439"/>
                      <a:gd name="connsiteX23" fmla="*/ 788555 w 788827"/>
                      <a:gd name="connsiteY23" fmla="*/ 397863 h 801439"/>
                      <a:gd name="connsiteX24" fmla="*/ 733292 w 788827"/>
                      <a:gd name="connsiteY24" fmla="*/ 313424 h 801439"/>
                      <a:gd name="connsiteX25" fmla="*/ 703912 w 788827"/>
                      <a:gd name="connsiteY25" fmla="*/ 229721 h 801439"/>
                      <a:gd name="connsiteX26" fmla="*/ 635818 w 788827"/>
                      <a:gd name="connsiteY26" fmla="*/ 197226 h 801439"/>
                      <a:gd name="connsiteX27" fmla="*/ 656828 w 788827"/>
                      <a:gd name="connsiteY27" fmla="*/ 100832 h 801439"/>
                      <a:gd name="connsiteX28" fmla="*/ 548000 w 788827"/>
                      <a:gd name="connsiteY28" fmla="*/ 139535 h 801439"/>
                      <a:gd name="connsiteX0" fmla="*/ 548000 w 788827"/>
                      <a:gd name="connsiteY0" fmla="*/ 139535 h 801439"/>
                      <a:gd name="connsiteX1" fmla="*/ 491187 w 788827"/>
                      <a:gd name="connsiteY1" fmla="*/ 16996 h 801439"/>
                      <a:gd name="connsiteX2" fmla="*/ 446737 w 788827"/>
                      <a:gd name="connsiteY2" fmla="*/ 10646 h 801439"/>
                      <a:gd name="connsiteX3" fmla="*/ 431198 w 788827"/>
                      <a:gd name="connsiteY3" fmla="*/ 68000 h 801439"/>
                      <a:gd name="connsiteX4" fmla="*/ 361276 w 788827"/>
                      <a:gd name="connsiteY4" fmla="*/ 83334 h 801439"/>
                      <a:gd name="connsiteX5" fmla="*/ 262514 w 788827"/>
                      <a:gd name="connsiteY5" fmla="*/ 116840 h 801439"/>
                      <a:gd name="connsiteX6" fmla="*/ 207807 w 788827"/>
                      <a:gd name="connsiteY6" fmla="*/ 29 h 801439"/>
                      <a:gd name="connsiteX7" fmla="*/ 186387 w 788827"/>
                      <a:gd name="connsiteY7" fmla="*/ 185271 h 801439"/>
                      <a:gd name="connsiteX8" fmla="*/ 145112 w 788827"/>
                      <a:gd name="connsiteY8" fmla="*/ 229721 h 801439"/>
                      <a:gd name="connsiteX9" fmla="*/ 72087 w 788827"/>
                      <a:gd name="connsiteY9" fmla="*/ 236071 h 801439"/>
                      <a:gd name="connsiteX10" fmla="*/ 25881 w 788827"/>
                      <a:gd name="connsiteY10" fmla="*/ 302134 h 801439"/>
                      <a:gd name="connsiteX11" fmla="*/ 80405 w 788827"/>
                      <a:gd name="connsiteY11" fmla="*/ 415058 h 801439"/>
                      <a:gd name="connsiteX12" fmla="*/ 6 w 788827"/>
                      <a:gd name="connsiteY12" fmla="*/ 520721 h 801439"/>
                      <a:gd name="connsiteX13" fmla="*/ 108506 w 788827"/>
                      <a:gd name="connsiteY13" fmla="*/ 551753 h 801439"/>
                      <a:gd name="connsiteX14" fmla="*/ 191056 w 788827"/>
                      <a:gd name="connsiteY14" fmla="*/ 613825 h 801439"/>
                      <a:gd name="connsiteX15" fmla="*/ 283934 w 788827"/>
                      <a:gd name="connsiteY15" fmla="*/ 682868 h 801439"/>
                      <a:gd name="connsiteX16" fmla="*/ 364129 w 788827"/>
                      <a:gd name="connsiteY16" fmla="*/ 664430 h 801439"/>
                      <a:gd name="connsiteX17" fmla="*/ 420942 w 788827"/>
                      <a:gd name="connsiteY17" fmla="*/ 800414 h 801439"/>
                      <a:gd name="connsiteX18" fmla="*/ 436129 w 788827"/>
                      <a:gd name="connsiteY18" fmla="*/ 704552 h 801439"/>
                      <a:gd name="connsiteX19" fmla="*/ 516587 w 788827"/>
                      <a:gd name="connsiteY19" fmla="*/ 667871 h 801439"/>
                      <a:gd name="connsiteX20" fmla="*/ 626015 w 788827"/>
                      <a:gd name="connsiteY20" fmla="*/ 681582 h 801439"/>
                      <a:gd name="connsiteX21" fmla="*/ 683707 w 788827"/>
                      <a:gd name="connsiteY21" fmla="*/ 570590 h 801439"/>
                      <a:gd name="connsiteX22" fmla="*/ 751405 w 788827"/>
                      <a:gd name="connsiteY22" fmla="*/ 520943 h 801439"/>
                      <a:gd name="connsiteX23" fmla="*/ 788555 w 788827"/>
                      <a:gd name="connsiteY23" fmla="*/ 397863 h 801439"/>
                      <a:gd name="connsiteX24" fmla="*/ 733292 w 788827"/>
                      <a:gd name="connsiteY24" fmla="*/ 313424 h 801439"/>
                      <a:gd name="connsiteX25" fmla="*/ 703912 w 788827"/>
                      <a:gd name="connsiteY25" fmla="*/ 229721 h 801439"/>
                      <a:gd name="connsiteX26" fmla="*/ 635818 w 788827"/>
                      <a:gd name="connsiteY26" fmla="*/ 197226 h 801439"/>
                      <a:gd name="connsiteX27" fmla="*/ 656828 w 788827"/>
                      <a:gd name="connsiteY27" fmla="*/ 100832 h 801439"/>
                      <a:gd name="connsiteX28" fmla="*/ 548000 w 788827"/>
                      <a:gd name="connsiteY28"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198648 w 796419"/>
                      <a:gd name="connsiteY15" fmla="*/ 613825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200945 w 796419"/>
                      <a:gd name="connsiteY15" fmla="*/ 632201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200945 w 796419"/>
                      <a:gd name="connsiteY15" fmla="*/ 632201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200945 w 796419"/>
                      <a:gd name="connsiteY15" fmla="*/ 632201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196351 w 796419"/>
                      <a:gd name="connsiteY15" fmla="*/ 634498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196351 w 796419"/>
                      <a:gd name="connsiteY15" fmla="*/ 634498 h 801439"/>
                      <a:gd name="connsiteX16" fmla="*/ 277744 w 796419"/>
                      <a:gd name="connsiteY16" fmla="*/ 671383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6070 h 801438"/>
                      <a:gd name="connsiteX10" fmla="*/ 33473 w 796419"/>
                      <a:gd name="connsiteY10" fmla="*/ 30213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1476 h 801438"/>
                      <a:gd name="connsiteX10" fmla="*/ 33473 w 796419"/>
                      <a:gd name="connsiteY10" fmla="*/ 30213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1476 h 801438"/>
                      <a:gd name="connsiteX10" fmla="*/ 28879 w 796419"/>
                      <a:gd name="connsiteY10" fmla="*/ 32510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1476 h 801438"/>
                      <a:gd name="connsiteX10" fmla="*/ 28879 w 796419"/>
                      <a:gd name="connsiteY10" fmla="*/ 32510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1476 h 801438"/>
                      <a:gd name="connsiteX10" fmla="*/ 28879 w 796419"/>
                      <a:gd name="connsiteY10" fmla="*/ 32510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28879 w 796419"/>
                      <a:gd name="connsiteY10" fmla="*/ 32510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0569 w 796419"/>
                      <a:gd name="connsiteY10" fmla="*/ 320879 h 801438"/>
                      <a:gd name="connsiteX11" fmla="*/ 28879 w 796419"/>
                      <a:gd name="connsiteY11" fmla="*/ 325103 h 801438"/>
                      <a:gd name="connsiteX12" fmla="*/ 87997 w 796419"/>
                      <a:gd name="connsiteY12" fmla="*/ 415057 h 801438"/>
                      <a:gd name="connsiteX13" fmla="*/ 7598 w 796419"/>
                      <a:gd name="connsiteY13" fmla="*/ 520720 h 801438"/>
                      <a:gd name="connsiteX14" fmla="*/ 16787 w 796419"/>
                      <a:gd name="connsiteY14" fmla="*/ 573551 h 801438"/>
                      <a:gd name="connsiteX15" fmla="*/ 116098 w 796419"/>
                      <a:gd name="connsiteY15" fmla="*/ 551752 h 801438"/>
                      <a:gd name="connsiteX16" fmla="*/ 196351 w 796419"/>
                      <a:gd name="connsiteY16" fmla="*/ 634497 h 801438"/>
                      <a:gd name="connsiteX17" fmla="*/ 277744 w 796419"/>
                      <a:gd name="connsiteY17" fmla="*/ 671382 h 801438"/>
                      <a:gd name="connsiteX18" fmla="*/ 371721 w 796419"/>
                      <a:gd name="connsiteY18" fmla="*/ 664429 h 801438"/>
                      <a:gd name="connsiteX19" fmla="*/ 428534 w 796419"/>
                      <a:gd name="connsiteY19" fmla="*/ 800413 h 801438"/>
                      <a:gd name="connsiteX20" fmla="*/ 443721 w 796419"/>
                      <a:gd name="connsiteY20" fmla="*/ 704551 h 801438"/>
                      <a:gd name="connsiteX21" fmla="*/ 524179 w 796419"/>
                      <a:gd name="connsiteY21" fmla="*/ 667870 h 801438"/>
                      <a:gd name="connsiteX22" fmla="*/ 633607 w 796419"/>
                      <a:gd name="connsiteY22" fmla="*/ 681581 h 801438"/>
                      <a:gd name="connsiteX23" fmla="*/ 691299 w 796419"/>
                      <a:gd name="connsiteY23" fmla="*/ 570589 h 801438"/>
                      <a:gd name="connsiteX24" fmla="*/ 758997 w 796419"/>
                      <a:gd name="connsiteY24" fmla="*/ 520942 h 801438"/>
                      <a:gd name="connsiteX25" fmla="*/ 796147 w 796419"/>
                      <a:gd name="connsiteY25" fmla="*/ 397862 h 801438"/>
                      <a:gd name="connsiteX26" fmla="*/ 740884 w 796419"/>
                      <a:gd name="connsiteY26" fmla="*/ 313423 h 801438"/>
                      <a:gd name="connsiteX27" fmla="*/ 711504 w 796419"/>
                      <a:gd name="connsiteY27" fmla="*/ 229720 h 801438"/>
                      <a:gd name="connsiteX28" fmla="*/ 643410 w 796419"/>
                      <a:gd name="connsiteY28" fmla="*/ 197225 h 801438"/>
                      <a:gd name="connsiteX29" fmla="*/ 664420 w 796419"/>
                      <a:gd name="connsiteY29" fmla="*/ 100831 h 801438"/>
                      <a:gd name="connsiteX30" fmla="*/ 555592 w 796419"/>
                      <a:gd name="connsiteY30"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7460 w 796419"/>
                      <a:gd name="connsiteY10" fmla="*/ 295612 h 801438"/>
                      <a:gd name="connsiteX11" fmla="*/ 28879 w 796419"/>
                      <a:gd name="connsiteY11" fmla="*/ 325103 h 801438"/>
                      <a:gd name="connsiteX12" fmla="*/ 87997 w 796419"/>
                      <a:gd name="connsiteY12" fmla="*/ 415057 h 801438"/>
                      <a:gd name="connsiteX13" fmla="*/ 7598 w 796419"/>
                      <a:gd name="connsiteY13" fmla="*/ 520720 h 801438"/>
                      <a:gd name="connsiteX14" fmla="*/ 16787 w 796419"/>
                      <a:gd name="connsiteY14" fmla="*/ 573551 h 801438"/>
                      <a:gd name="connsiteX15" fmla="*/ 116098 w 796419"/>
                      <a:gd name="connsiteY15" fmla="*/ 551752 h 801438"/>
                      <a:gd name="connsiteX16" fmla="*/ 196351 w 796419"/>
                      <a:gd name="connsiteY16" fmla="*/ 634497 h 801438"/>
                      <a:gd name="connsiteX17" fmla="*/ 277744 w 796419"/>
                      <a:gd name="connsiteY17" fmla="*/ 671382 h 801438"/>
                      <a:gd name="connsiteX18" fmla="*/ 371721 w 796419"/>
                      <a:gd name="connsiteY18" fmla="*/ 664429 h 801438"/>
                      <a:gd name="connsiteX19" fmla="*/ 428534 w 796419"/>
                      <a:gd name="connsiteY19" fmla="*/ 800413 h 801438"/>
                      <a:gd name="connsiteX20" fmla="*/ 443721 w 796419"/>
                      <a:gd name="connsiteY20" fmla="*/ 704551 h 801438"/>
                      <a:gd name="connsiteX21" fmla="*/ 524179 w 796419"/>
                      <a:gd name="connsiteY21" fmla="*/ 667870 h 801438"/>
                      <a:gd name="connsiteX22" fmla="*/ 633607 w 796419"/>
                      <a:gd name="connsiteY22" fmla="*/ 681581 h 801438"/>
                      <a:gd name="connsiteX23" fmla="*/ 691299 w 796419"/>
                      <a:gd name="connsiteY23" fmla="*/ 570589 h 801438"/>
                      <a:gd name="connsiteX24" fmla="*/ 758997 w 796419"/>
                      <a:gd name="connsiteY24" fmla="*/ 520942 h 801438"/>
                      <a:gd name="connsiteX25" fmla="*/ 796147 w 796419"/>
                      <a:gd name="connsiteY25" fmla="*/ 397862 h 801438"/>
                      <a:gd name="connsiteX26" fmla="*/ 740884 w 796419"/>
                      <a:gd name="connsiteY26" fmla="*/ 313423 h 801438"/>
                      <a:gd name="connsiteX27" fmla="*/ 711504 w 796419"/>
                      <a:gd name="connsiteY27" fmla="*/ 229720 h 801438"/>
                      <a:gd name="connsiteX28" fmla="*/ 643410 w 796419"/>
                      <a:gd name="connsiteY28" fmla="*/ 197225 h 801438"/>
                      <a:gd name="connsiteX29" fmla="*/ 664420 w 796419"/>
                      <a:gd name="connsiteY29" fmla="*/ 100831 h 801438"/>
                      <a:gd name="connsiteX30" fmla="*/ 555592 w 796419"/>
                      <a:gd name="connsiteY30"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7460 w 796419"/>
                      <a:gd name="connsiteY10" fmla="*/ 295612 h 801438"/>
                      <a:gd name="connsiteX11" fmla="*/ 35771 w 796419"/>
                      <a:gd name="connsiteY11" fmla="*/ 352668 h 801438"/>
                      <a:gd name="connsiteX12" fmla="*/ 87997 w 796419"/>
                      <a:gd name="connsiteY12" fmla="*/ 415057 h 801438"/>
                      <a:gd name="connsiteX13" fmla="*/ 7598 w 796419"/>
                      <a:gd name="connsiteY13" fmla="*/ 520720 h 801438"/>
                      <a:gd name="connsiteX14" fmla="*/ 16787 w 796419"/>
                      <a:gd name="connsiteY14" fmla="*/ 573551 h 801438"/>
                      <a:gd name="connsiteX15" fmla="*/ 116098 w 796419"/>
                      <a:gd name="connsiteY15" fmla="*/ 551752 h 801438"/>
                      <a:gd name="connsiteX16" fmla="*/ 196351 w 796419"/>
                      <a:gd name="connsiteY16" fmla="*/ 634497 h 801438"/>
                      <a:gd name="connsiteX17" fmla="*/ 277744 w 796419"/>
                      <a:gd name="connsiteY17" fmla="*/ 671382 h 801438"/>
                      <a:gd name="connsiteX18" fmla="*/ 371721 w 796419"/>
                      <a:gd name="connsiteY18" fmla="*/ 664429 h 801438"/>
                      <a:gd name="connsiteX19" fmla="*/ 428534 w 796419"/>
                      <a:gd name="connsiteY19" fmla="*/ 800413 h 801438"/>
                      <a:gd name="connsiteX20" fmla="*/ 443721 w 796419"/>
                      <a:gd name="connsiteY20" fmla="*/ 704551 h 801438"/>
                      <a:gd name="connsiteX21" fmla="*/ 524179 w 796419"/>
                      <a:gd name="connsiteY21" fmla="*/ 667870 h 801438"/>
                      <a:gd name="connsiteX22" fmla="*/ 633607 w 796419"/>
                      <a:gd name="connsiteY22" fmla="*/ 681581 h 801438"/>
                      <a:gd name="connsiteX23" fmla="*/ 691299 w 796419"/>
                      <a:gd name="connsiteY23" fmla="*/ 570589 h 801438"/>
                      <a:gd name="connsiteX24" fmla="*/ 758997 w 796419"/>
                      <a:gd name="connsiteY24" fmla="*/ 520942 h 801438"/>
                      <a:gd name="connsiteX25" fmla="*/ 796147 w 796419"/>
                      <a:gd name="connsiteY25" fmla="*/ 397862 h 801438"/>
                      <a:gd name="connsiteX26" fmla="*/ 740884 w 796419"/>
                      <a:gd name="connsiteY26" fmla="*/ 313423 h 801438"/>
                      <a:gd name="connsiteX27" fmla="*/ 711504 w 796419"/>
                      <a:gd name="connsiteY27" fmla="*/ 229720 h 801438"/>
                      <a:gd name="connsiteX28" fmla="*/ 643410 w 796419"/>
                      <a:gd name="connsiteY28" fmla="*/ 197225 h 801438"/>
                      <a:gd name="connsiteX29" fmla="*/ 664420 w 796419"/>
                      <a:gd name="connsiteY29" fmla="*/ 100831 h 801438"/>
                      <a:gd name="connsiteX30" fmla="*/ 555592 w 796419"/>
                      <a:gd name="connsiteY30"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23677 w 796419"/>
                      <a:gd name="connsiteY10" fmla="*/ 272642 h 801438"/>
                      <a:gd name="connsiteX11" fmla="*/ 35771 w 796419"/>
                      <a:gd name="connsiteY11" fmla="*/ 352668 h 801438"/>
                      <a:gd name="connsiteX12" fmla="*/ 87997 w 796419"/>
                      <a:gd name="connsiteY12" fmla="*/ 415057 h 801438"/>
                      <a:gd name="connsiteX13" fmla="*/ 7598 w 796419"/>
                      <a:gd name="connsiteY13" fmla="*/ 520720 h 801438"/>
                      <a:gd name="connsiteX14" fmla="*/ 16787 w 796419"/>
                      <a:gd name="connsiteY14" fmla="*/ 573551 h 801438"/>
                      <a:gd name="connsiteX15" fmla="*/ 116098 w 796419"/>
                      <a:gd name="connsiteY15" fmla="*/ 551752 h 801438"/>
                      <a:gd name="connsiteX16" fmla="*/ 196351 w 796419"/>
                      <a:gd name="connsiteY16" fmla="*/ 634497 h 801438"/>
                      <a:gd name="connsiteX17" fmla="*/ 277744 w 796419"/>
                      <a:gd name="connsiteY17" fmla="*/ 671382 h 801438"/>
                      <a:gd name="connsiteX18" fmla="*/ 371721 w 796419"/>
                      <a:gd name="connsiteY18" fmla="*/ 664429 h 801438"/>
                      <a:gd name="connsiteX19" fmla="*/ 428534 w 796419"/>
                      <a:gd name="connsiteY19" fmla="*/ 800413 h 801438"/>
                      <a:gd name="connsiteX20" fmla="*/ 443721 w 796419"/>
                      <a:gd name="connsiteY20" fmla="*/ 704551 h 801438"/>
                      <a:gd name="connsiteX21" fmla="*/ 524179 w 796419"/>
                      <a:gd name="connsiteY21" fmla="*/ 667870 h 801438"/>
                      <a:gd name="connsiteX22" fmla="*/ 633607 w 796419"/>
                      <a:gd name="connsiteY22" fmla="*/ 681581 h 801438"/>
                      <a:gd name="connsiteX23" fmla="*/ 691299 w 796419"/>
                      <a:gd name="connsiteY23" fmla="*/ 570589 h 801438"/>
                      <a:gd name="connsiteX24" fmla="*/ 758997 w 796419"/>
                      <a:gd name="connsiteY24" fmla="*/ 520942 h 801438"/>
                      <a:gd name="connsiteX25" fmla="*/ 796147 w 796419"/>
                      <a:gd name="connsiteY25" fmla="*/ 397862 h 801438"/>
                      <a:gd name="connsiteX26" fmla="*/ 740884 w 796419"/>
                      <a:gd name="connsiteY26" fmla="*/ 313423 h 801438"/>
                      <a:gd name="connsiteX27" fmla="*/ 711504 w 796419"/>
                      <a:gd name="connsiteY27" fmla="*/ 229720 h 801438"/>
                      <a:gd name="connsiteX28" fmla="*/ 643410 w 796419"/>
                      <a:gd name="connsiteY28" fmla="*/ 197225 h 801438"/>
                      <a:gd name="connsiteX29" fmla="*/ 664420 w 796419"/>
                      <a:gd name="connsiteY29" fmla="*/ 100831 h 801438"/>
                      <a:gd name="connsiteX30" fmla="*/ 555592 w 796419"/>
                      <a:gd name="connsiteY30"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5771 w 796419"/>
                      <a:gd name="connsiteY10" fmla="*/ 352668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5771 w 796419"/>
                      <a:gd name="connsiteY10" fmla="*/ 352668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40365 w 796419"/>
                      <a:gd name="connsiteY10" fmla="*/ 338886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40365 w 796419"/>
                      <a:gd name="connsiteY10" fmla="*/ 338886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914 h 801818"/>
                      <a:gd name="connsiteX1" fmla="*/ 498779 w 796419"/>
                      <a:gd name="connsiteY1" fmla="*/ 17375 h 801818"/>
                      <a:gd name="connsiteX2" fmla="*/ 454329 w 796419"/>
                      <a:gd name="connsiteY2" fmla="*/ 11025 h 801818"/>
                      <a:gd name="connsiteX3" fmla="*/ 438790 w 796419"/>
                      <a:gd name="connsiteY3" fmla="*/ 68379 h 801818"/>
                      <a:gd name="connsiteX4" fmla="*/ 368868 w 796419"/>
                      <a:gd name="connsiteY4" fmla="*/ 83713 h 801818"/>
                      <a:gd name="connsiteX5" fmla="*/ 270106 w 796419"/>
                      <a:gd name="connsiteY5" fmla="*/ 117219 h 801818"/>
                      <a:gd name="connsiteX6" fmla="*/ 215399 w 796419"/>
                      <a:gd name="connsiteY6" fmla="*/ 408 h 801818"/>
                      <a:gd name="connsiteX7" fmla="*/ 203168 w 796419"/>
                      <a:gd name="connsiteY7" fmla="*/ 164976 h 801818"/>
                      <a:gd name="connsiteX8" fmla="*/ 157298 w 796419"/>
                      <a:gd name="connsiteY8" fmla="*/ 223209 h 801818"/>
                      <a:gd name="connsiteX9" fmla="*/ 84273 w 796419"/>
                      <a:gd name="connsiteY9" fmla="*/ 252529 h 801818"/>
                      <a:gd name="connsiteX10" fmla="*/ 40365 w 796419"/>
                      <a:gd name="connsiteY10" fmla="*/ 339266 h 801818"/>
                      <a:gd name="connsiteX11" fmla="*/ 87997 w 796419"/>
                      <a:gd name="connsiteY11" fmla="*/ 415437 h 801818"/>
                      <a:gd name="connsiteX12" fmla="*/ 7598 w 796419"/>
                      <a:gd name="connsiteY12" fmla="*/ 521100 h 801818"/>
                      <a:gd name="connsiteX13" fmla="*/ 16787 w 796419"/>
                      <a:gd name="connsiteY13" fmla="*/ 573931 h 801818"/>
                      <a:gd name="connsiteX14" fmla="*/ 116098 w 796419"/>
                      <a:gd name="connsiteY14" fmla="*/ 552132 h 801818"/>
                      <a:gd name="connsiteX15" fmla="*/ 196351 w 796419"/>
                      <a:gd name="connsiteY15" fmla="*/ 634877 h 801818"/>
                      <a:gd name="connsiteX16" fmla="*/ 277744 w 796419"/>
                      <a:gd name="connsiteY16" fmla="*/ 671762 h 801818"/>
                      <a:gd name="connsiteX17" fmla="*/ 371721 w 796419"/>
                      <a:gd name="connsiteY17" fmla="*/ 664809 h 801818"/>
                      <a:gd name="connsiteX18" fmla="*/ 428534 w 796419"/>
                      <a:gd name="connsiteY18" fmla="*/ 800793 h 801818"/>
                      <a:gd name="connsiteX19" fmla="*/ 443721 w 796419"/>
                      <a:gd name="connsiteY19" fmla="*/ 704931 h 801818"/>
                      <a:gd name="connsiteX20" fmla="*/ 524179 w 796419"/>
                      <a:gd name="connsiteY20" fmla="*/ 668250 h 801818"/>
                      <a:gd name="connsiteX21" fmla="*/ 633607 w 796419"/>
                      <a:gd name="connsiteY21" fmla="*/ 681961 h 801818"/>
                      <a:gd name="connsiteX22" fmla="*/ 691299 w 796419"/>
                      <a:gd name="connsiteY22" fmla="*/ 570969 h 801818"/>
                      <a:gd name="connsiteX23" fmla="*/ 758997 w 796419"/>
                      <a:gd name="connsiteY23" fmla="*/ 521322 h 801818"/>
                      <a:gd name="connsiteX24" fmla="*/ 796147 w 796419"/>
                      <a:gd name="connsiteY24" fmla="*/ 398242 h 801818"/>
                      <a:gd name="connsiteX25" fmla="*/ 740884 w 796419"/>
                      <a:gd name="connsiteY25" fmla="*/ 313803 h 801818"/>
                      <a:gd name="connsiteX26" fmla="*/ 711504 w 796419"/>
                      <a:gd name="connsiteY26" fmla="*/ 230100 h 801818"/>
                      <a:gd name="connsiteX27" fmla="*/ 643410 w 796419"/>
                      <a:gd name="connsiteY27" fmla="*/ 197605 h 801818"/>
                      <a:gd name="connsiteX28" fmla="*/ 664420 w 796419"/>
                      <a:gd name="connsiteY28" fmla="*/ 101211 h 801818"/>
                      <a:gd name="connsiteX29" fmla="*/ 555592 w 796419"/>
                      <a:gd name="connsiteY29" fmla="*/ 139914 h 801818"/>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84273 w 796419"/>
                      <a:gd name="connsiteY9" fmla="*/ 255140 h 804429"/>
                      <a:gd name="connsiteX10" fmla="*/ 40365 w 796419"/>
                      <a:gd name="connsiteY10" fmla="*/ 341877 h 804429"/>
                      <a:gd name="connsiteX11" fmla="*/ 87997 w 796419"/>
                      <a:gd name="connsiteY11" fmla="*/ 418048 h 804429"/>
                      <a:gd name="connsiteX12" fmla="*/ 7598 w 796419"/>
                      <a:gd name="connsiteY12" fmla="*/ 523711 h 804429"/>
                      <a:gd name="connsiteX13" fmla="*/ 16787 w 796419"/>
                      <a:gd name="connsiteY13" fmla="*/ 576542 h 804429"/>
                      <a:gd name="connsiteX14" fmla="*/ 116098 w 796419"/>
                      <a:gd name="connsiteY14" fmla="*/ 554743 h 804429"/>
                      <a:gd name="connsiteX15" fmla="*/ 196351 w 796419"/>
                      <a:gd name="connsiteY15" fmla="*/ 637488 h 804429"/>
                      <a:gd name="connsiteX16" fmla="*/ 277744 w 796419"/>
                      <a:gd name="connsiteY16" fmla="*/ 674373 h 804429"/>
                      <a:gd name="connsiteX17" fmla="*/ 371721 w 796419"/>
                      <a:gd name="connsiteY17" fmla="*/ 667420 h 804429"/>
                      <a:gd name="connsiteX18" fmla="*/ 428534 w 796419"/>
                      <a:gd name="connsiteY18" fmla="*/ 803404 h 804429"/>
                      <a:gd name="connsiteX19" fmla="*/ 443721 w 796419"/>
                      <a:gd name="connsiteY19" fmla="*/ 707542 h 804429"/>
                      <a:gd name="connsiteX20" fmla="*/ 524179 w 796419"/>
                      <a:gd name="connsiteY20" fmla="*/ 670861 h 804429"/>
                      <a:gd name="connsiteX21" fmla="*/ 633607 w 796419"/>
                      <a:gd name="connsiteY21" fmla="*/ 684572 h 804429"/>
                      <a:gd name="connsiteX22" fmla="*/ 691299 w 796419"/>
                      <a:gd name="connsiteY22" fmla="*/ 573580 h 804429"/>
                      <a:gd name="connsiteX23" fmla="*/ 758997 w 796419"/>
                      <a:gd name="connsiteY23" fmla="*/ 523933 h 804429"/>
                      <a:gd name="connsiteX24" fmla="*/ 796147 w 796419"/>
                      <a:gd name="connsiteY24" fmla="*/ 400853 h 804429"/>
                      <a:gd name="connsiteX25" fmla="*/ 740884 w 796419"/>
                      <a:gd name="connsiteY25" fmla="*/ 316414 h 804429"/>
                      <a:gd name="connsiteX26" fmla="*/ 711504 w 796419"/>
                      <a:gd name="connsiteY26" fmla="*/ 232711 h 804429"/>
                      <a:gd name="connsiteX27" fmla="*/ 643410 w 796419"/>
                      <a:gd name="connsiteY27" fmla="*/ 200216 h 804429"/>
                      <a:gd name="connsiteX28" fmla="*/ 664420 w 796419"/>
                      <a:gd name="connsiteY28" fmla="*/ 103822 h 804429"/>
                      <a:gd name="connsiteX29" fmla="*/ 555592 w 796419"/>
                      <a:gd name="connsiteY29"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84273 w 796419"/>
                      <a:gd name="connsiteY9" fmla="*/ 255140 h 804429"/>
                      <a:gd name="connsiteX10" fmla="*/ 40365 w 796419"/>
                      <a:gd name="connsiteY10" fmla="*/ 341877 h 804429"/>
                      <a:gd name="connsiteX11" fmla="*/ 87997 w 796419"/>
                      <a:gd name="connsiteY11" fmla="*/ 418048 h 804429"/>
                      <a:gd name="connsiteX12" fmla="*/ 7598 w 796419"/>
                      <a:gd name="connsiteY12" fmla="*/ 523711 h 804429"/>
                      <a:gd name="connsiteX13" fmla="*/ 16787 w 796419"/>
                      <a:gd name="connsiteY13" fmla="*/ 576542 h 804429"/>
                      <a:gd name="connsiteX14" fmla="*/ 116098 w 796419"/>
                      <a:gd name="connsiteY14" fmla="*/ 554743 h 804429"/>
                      <a:gd name="connsiteX15" fmla="*/ 173380 w 796419"/>
                      <a:gd name="connsiteY15" fmla="*/ 646676 h 804429"/>
                      <a:gd name="connsiteX16" fmla="*/ 277744 w 796419"/>
                      <a:gd name="connsiteY16" fmla="*/ 674373 h 804429"/>
                      <a:gd name="connsiteX17" fmla="*/ 371721 w 796419"/>
                      <a:gd name="connsiteY17" fmla="*/ 667420 h 804429"/>
                      <a:gd name="connsiteX18" fmla="*/ 428534 w 796419"/>
                      <a:gd name="connsiteY18" fmla="*/ 803404 h 804429"/>
                      <a:gd name="connsiteX19" fmla="*/ 443721 w 796419"/>
                      <a:gd name="connsiteY19" fmla="*/ 707542 h 804429"/>
                      <a:gd name="connsiteX20" fmla="*/ 524179 w 796419"/>
                      <a:gd name="connsiteY20" fmla="*/ 670861 h 804429"/>
                      <a:gd name="connsiteX21" fmla="*/ 633607 w 796419"/>
                      <a:gd name="connsiteY21" fmla="*/ 684572 h 804429"/>
                      <a:gd name="connsiteX22" fmla="*/ 691299 w 796419"/>
                      <a:gd name="connsiteY22" fmla="*/ 573580 h 804429"/>
                      <a:gd name="connsiteX23" fmla="*/ 758997 w 796419"/>
                      <a:gd name="connsiteY23" fmla="*/ 523933 h 804429"/>
                      <a:gd name="connsiteX24" fmla="*/ 796147 w 796419"/>
                      <a:gd name="connsiteY24" fmla="*/ 400853 h 804429"/>
                      <a:gd name="connsiteX25" fmla="*/ 740884 w 796419"/>
                      <a:gd name="connsiteY25" fmla="*/ 316414 h 804429"/>
                      <a:gd name="connsiteX26" fmla="*/ 711504 w 796419"/>
                      <a:gd name="connsiteY26" fmla="*/ 232711 h 804429"/>
                      <a:gd name="connsiteX27" fmla="*/ 643410 w 796419"/>
                      <a:gd name="connsiteY27" fmla="*/ 200216 h 804429"/>
                      <a:gd name="connsiteX28" fmla="*/ 664420 w 796419"/>
                      <a:gd name="connsiteY28" fmla="*/ 103822 h 804429"/>
                      <a:gd name="connsiteX29" fmla="*/ 555592 w 796419"/>
                      <a:gd name="connsiteY29"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84273 w 796419"/>
                      <a:gd name="connsiteY9" fmla="*/ 255140 h 804429"/>
                      <a:gd name="connsiteX10" fmla="*/ 40365 w 796419"/>
                      <a:gd name="connsiteY10" fmla="*/ 341877 h 804429"/>
                      <a:gd name="connsiteX11" fmla="*/ 87997 w 796419"/>
                      <a:gd name="connsiteY11" fmla="*/ 418048 h 804429"/>
                      <a:gd name="connsiteX12" fmla="*/ 7598 w 796419"/>
                      <a:gd name="connsiteY12" fmla="*/ 523711 h 804429"/>
                      <a:gd name="connsiteX13" fmla="*/ 16787 w 796419"/>
                      <a:gd name="connsiteY13" fmla="*/ 576542 h 804429"/>
                      <a:gd name="connsiteX14" fmla="*/ 116098 w 796419"/>
                      <a:gd name="connsiteY14" fmla="*/ 554743 h 804429"/>
                      <a:gd name="connsiteX15" fmla="*/ 173380 w 796419"/>
                      <a:gd name="connsiteY15" fmla="*/ 646676 h 804429"/>
                      <a:gd name="connsiteX16" fmla="*/ 277744 w 796419"/>
                      <a:gd name="connsiteY16" fmla="*/ 674373 h 804429"/>
                      <a:gd name="connsiteX17" fmla="*/ 371721 w 796419"/>
                      <a:gd name="connsiteY17" fmla="*/ 667420 h 804429"/>
                      <a:gd name="connsiteX18" fmla="*/ 428534 w 796419"/>
                      <a:gd name="connsiteY18" fmla="*/ 803404 h 804429"/>
                      <a:gd name="connsiteX19" fmla="*/ 443721 w 796419"/>
                      <a:gd name="connsiteY19" fmla="*/ 707542 h 804429"/>
                      <a:gd name="connsiteX20" fmla="*/ 524179 w 796419"/>
                      <a:gd name="connsiteY20" fmla="*/ 670861 h 804429"/>
                      <a:gd name="connsiteX21" fmla="*/ 633607 w 796419"/>
                      <a:gd name="connsiteY21" fmla="*/ 684572 h 804429"/>
                      <a:gd name="connsiteX22" fmla="*/ 691299 w 796419"/>
                      <a:gd name="connsiteY22" fmla="*/ 573580 h 804429"/>
                      <a:gd name="connsiteX23" fmla="*/ 758997 w 796419"/>
                      <a:gd name="connsiteY23" fmla="*/ 523933 h 804429"/>
                      <a:gd name="connsiteX24" fmla="*/ 796147 w 796419"/>
                      <a:gd name="connsiteY24" fmla="*/ 400853 h 804429"/>
                      <a:gd name="connsiteX25" fmla="*/ 740884 w 796419"/>
                      <a:gd name="connsiteY25" fmla="*/ 316414 h 804429"/>
                      <a:gd name="connsiteX26" fmla="*/ 711504 w 796419"/>
                      <a:gd name="connsiteY26" fmla="*/ 232711 h 804429"/>
                      <a:gd name="connsiteX27" fmla="*/ 643410 w 796419"/>
                      <a:gd name="connsiteY27" fmla="*/ 200216 h 804429"/>
                      <a:gd name="connsiteX28" fmla="*/ 664420 w 796419"/>
                      <a:gd name="connsiteY28" fmla="*/ 103822 h 804429"/>
                      <a:gd name="connsiteX29" fmla="*/ 555592 w 796419"/>
                      <a:gd name="connsiteY29"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84273 w 796419"/>
                      <a:gd name="connsiteY9" fmla="*/ 255140 h 804429"/>
                      <a:gd name="connsiteX10" fmla="*/ 40365 w 796419"/>
                      <a:gd name="connsiteY10" fmla="*/ 341877 h 804429"/>
                      <a:gd name="connsiteX11" fmla="*/ 87997 w 796419"/>
                      <a:gd name="connsiteY11" fmla="*/ 418048 h 804429"/>
                      <a:gd name="connsiteX12" fmla="*/ 7598 w 796419"/>
                      <a:gd name="connsiteY12" fmla="*/ 523711 h 804429"/>
                      <a:gd name="connsiteX13" fmla="*/ 16787 w 796419"/>
                      <a:gd name="connsiteY13" fmla="*/ 576542 h 804429"/>
                      <a:gd name="connsiteX14" fmla="*/ 116098 w 796419"/>
                      <a:gd name="connsiteY14" fmla="*/ 554743 h 804429"/>
                      <a:gd name="connsiteX15" fmla="*/ 173380 w 796419"/>
                      <a:gd name="connsiteY15" fmla="*/ 646676 h 804429"/>
                      <a:gd name="connsiteX16" fmla="*/ 277744 w 796419"/>
                      <a:gd name="connsiteY16" fmla="*/ 674373 h 804429"/>
                      <a:gd name="connsiteX17" fmla="*/ 371721 w 796419"/>
                      <a:gd name="connsiteY17" fmla="*/ 667420 h 804429"/>
                      <a:gd name="connsiteX18" fmla="*/ 428534 w 796419"/>
                      <a:gd name="connsiteY18" fmla="*/ 803404 h 804429"/>
                      <a:gd name="connsiteX19" fmla="*/ 443721 w 796419"/>
                      <a:gd name="connsiteY19" fmla="*/ 707542 h 804429"/>
                      <a:gd name="connsiteX20" fmla="*/ 524179 w 796419"/>
                      <a:gd name="connsiteY20" fmla="*/ 670861 h 804429"/>
                      <a:gd name="connsiteX21" fmla="*/ 633607 w 796419"/>
                      <a:gd name="connsiteY21" fmla="*/ 684572 h 804429"/>
                      <a:gd name="connsiteX22" fmla="*/ 691299 w 796419"/>
                      <a:gd name="connsiteY22" fmla="*/ 573580 h 804429"/>
                      <a:gd name="connsiteX23" fmla="*/ 758997 w 796419"/>
                      <a:gd name="connsiteY23" fmla="*/ 523933 h 804429"/>
                      <a:gd name="connsiteX24" fmla="*/ 796147 w 796419"/>
                      <a:gd name="connsiteY24" fmla="*/ 400853 h 804429"/>
                      <a:gd name="connsiteX25" fmla="*/ 740884 w 796419"/>
                      <a:gd name="connsiteY25" fmla="*/ 316414 h 804429"/>
                      <a:gd name="connsiteX26" fmla="*/ 711504 w 796419"/>
                      <a:gd name="connsiteY26" fmla="*/ 232711 h 804429"/>
                      <a:gd name="connsiteX27" fmla="*/ 643410 w 796419"/>
                      <a:gd name="connsiteY27" fmla="*/ 200216 h 804429"/>
                      <a:gd name="connsiteX28" fmla="*/ 664420 w 796419"/>
                      <a:gd name="connsiteY28" fmla="*/ 103822 h 804429"/>
                      <a:gd name="connsiteX29" fmla="*/ 555592 w 796419"/>
                      <a:gd name="connsiteY29"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40365 w 796419"/>
                      <a:gd name="connsiteY9" fmla="*/ 341877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7930 w 796419"/>
                      <a:gd name="connsiteY9" fmla="*/ 318907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7930 w 796419"/>
                      <a:gd name="connsiteY9" fmla="*/ 318907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7930 w 796419"/>
                      <a:gd name="connsiteY9" fmla="*/ 318907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814639"/>
                      <a:gd name="connsiteY0" fmla="*/ 142525 h 804429"/>
                      <a:gd name="connsiteX1" fmla="*/ 498779 w 814639"/>
                      <a:gd name="connsiteY1" fmla="*/ 19986 h 804429"/>
                      <a:gd name="connsiteX2" fmla="*/ 454329 w 814639"/>
                      <a:gd name="connsiteY2" fmla="*/ 13636 h 804429"/>
                      <a:gd name="connsiteX3" fmla="*/ 438790 w 814639"/>
                      <a:gd name="connsiteY3" fmla="*/ 70990 h 804429"/>
                      <a:gd name="connsiteX4" fmla="*/ 368868 w 814639"/>
                      <a:gd name="connsiteY4" fmla="*/ 86324 h 804429"/>
                      <a:gd name="connsiteX5" fmla="*/ 270106 w 814639"/>
                      <a:gd name="connsiteY5" fmla="*/ 119830 h 804429"/>
                      <a:gd name="connsiteX6" fmla="*/ 215399 w 814639"/>
                      <a:gd name="connsiteY6" fmla="*/ 3019 h 804429"/>
                      <a:gd name="connsiteX7" fmla="*/ 203168 w 814639"/>
                      <a:gd name="connsiteY7" fmla="*/ 167587 h 804429"/>
                      <a:gd name="connsiteX8" fmla="*/ 141218 w 814639"/>
                      <a:gd name="connsiteY8" fmla="*/ 235008 h 804429"/>
                      <a:gd name="connsiteX9" fmla="*/ 67930 w 814639"/>
                      <a:gd name="connsiteY9" fmla="*/ 318907 h 804429"/>
                      <a:gd name="connsiteX10" fmla="*/ 87997 w 814639"/>
                      <a:gd name="connsiteY10" fmla="*/ 418048 h 804429"/>
                      <a:gd name="connsiteX11" fmla="*/ 7598 w 814639"/>
                      <a:gd name="connsiteY11" fmla="*/ 523711 h 804429"/>
                      <a:gd name="connsiteX12" fmla="*/ 16787 w 814639"/>
                      <a:gd name="connsiteY12" fmla="*/ 576542 h 804429"/>
                      <a:gd name="connsiteX13" fmla="*/ 116098 w 814639"/>
                      <a:gd name="connsiteY13" fmla="*/ 554743 h 804429"/>
                      <a:gd name="connsiteX14" fmla="*/ 173380 w 814639"/>
                      <a:gd name="connsiteY14" fmla="*/ 646676 h 804429"/>
                      <a:gd name="connsiteX15" fmla="*/ 277744 w 814639"/>
                      <a:gd name="connsiteY15" fmla="*/ 674373 h 804429"/>
                      <a:gd name="connsiteX16" fmla="*/ 371721 w 814639"/>
                      <a:gd name="connsiteY16" fmla="*/ 667420 h 804429"/>
                      <a:gd name="connsiteX17" fmla="*/ 428534 w 814639"/>
                      <a:gd name="connsiteY17" fmla="*/ 803404 h 804429"/>
                      <a:gd name="connsiteX18" fmla="*/ 443721 w 814639"/>
                      <a:gd name="connsiteY18" fmla="*/ 707542 h 804429"/>
                      <a:gd name="connsiteX19" fmla="*/ 524179 w 814639"/>
                      <a:gd name="connsiteY19" fmla="*/ 670861 h 804429"/>
                      <a:gd name="connsiteX20" fmla="*/ 633607 w 814639"/>
                      <a:gd name="connsiteY20" fmla="*/ 684572 h 804429"/>
                      <a:gd name="connsiteX21" fmla="*/ 691299 w 814639"/>
                      <a:gd name="connsiteY21" fmla="*/ 573580 h 804429"/>
                      <a:gd name="connsiteX22" fmla="*/ 807237 w 814639"/>
                      <a:gd name="connsiteY22" fmla="*/ 500963 h 804429"/>
                      <a:gd name="connsiteX23" fmla="*/ 796147 w 814639"/>
                      <a:gd name="connsiteY23" fmla="*/ 400853 h 804429"/>
                      <a:gd name="connsiteX24" fmla="*/ 740884 w 814639"/>
                      <a:gd name="connsiteY24" fmla="*/ 316414 h 804429"/>
                      <a:gd name="connsiteX25" fmla="*/ 711504 w 814639"/>
                      <a:gd name="connsiteY25" fmla="*/ 232711 h 804429"/>
                      <a:gd name="connsiteX26" fmla="*/ 643410 w 814639"/>
                      <a:gd name="connsiteY26" fmla="*/ 200216 h 804429"/>
                      <a:gd name="connsiteX27" fmla="*/ 664420 w 814639"/>
                      <a:gd name="connsiteY27" fmla="*/ 103822 h 804429"/>
                      <a:gd name="connsiteX28" fmla="*/ 555592 w 814639"/>
                      <a:gd name="connsiteY28" fmla="*/ 142525 h 804429"/>
                      <a:gd name="connsiteX0" fmla="*/ 555592 w 859516"/>
                      <a:gd name="connsiteY0" fmla="*/ 142525 h 804429"/>
                      <a:gd name="connsiteX1" fmla="*/ 498779 w 859516"/>
                      <a:gd name="connsiteY1" fmla="*/ 19986 h 804429"/>
                      <a:gd name="connsiteX2" fmla="*/ 454329 w 859516"/>
                      <a:gd name="connsiteY2" fmla="*/ 13636 h 804429"/>
                      <a:gd name="connsiteX3" fmla="*/ 438790 w 859516"/>
                      <a:gd name="connsiteY3" fmla="*/ 70990 h 804429"/>
                      <a:gd name="connsiteX4" fmla="*/ 368868 w 859516"/>
                      <a:gd name="connsiteY4" fmla="*/ 86324 h 804429"/>
                      <a:gd name="connsiteX5" fmla="*/ 270106 w 859516"/>
                      <a:gd name="connsiteY5" fmla="*/ 119830 h 804429"/>
                      <a:gd name="connsiteX6" fmla="*/ 215399 w 859516"/>
                      <a:gd name="connsiteY6" fmla="*/ 3019 h 804429"/>
                      <a:gd name="connsiteX7" fmla="*/ 203168 w 859516"/>
                      <a:gd name="connsiteY7" fmla="*/ 167587 h 804429"/>
                      <a:gd name="connsiteX8" fmla="*/ 141218 w 859516"/>
                      <a:gd name="connsiteY8" fmla="*/ 235008 h 804429"/>
                      <a:gd name="connsiteX9" fmla="*/ 67930 w 859516"/>
                      <a:gd name="connsiteY9" fmla="*/ 318907 h 804429"/>
                      <a:gd name="connsiteX10" fmla="*/ 87997 w 859516"/>
                      <a:gd name="connsiteY10" fmla="*/ 418048 h 804429"/>
                      <a:gd name="connsiteX11" fmla="*/ 7598 w 859516"/>
                      <a:gd name="connsiteY11" fmla="*/ 523711 h 804429"/>
                      <a:gd name="connsiteX12" fmla="*/ 16787 w 859516"/>
                      <a:gd name="connsiteY12" fmla="*/ 576542 h 804429"/>
                      <a:gd name="connsiteX13" fmla="*/ 116098 w 859516"/>
                      <a:gd name="connsiteY13" fmla="*/ 554743 h 804429"/>
                      <a:gd name="connsiteX14" fmla="*/ 173380 w 859516"/>
                      <a:gd name="connsiteY14" fmla="*/ 646676 h 804429"/>
                      <a:gd name="connsiteX15" fmla="*/ 277744 w 859516"/>
                      <a:gd name="connsiteY15" fmla="*/ 674373 h 804429"/>
                      <a:gd name="connsiteX16" fmla="*/ 371721 w 859516"/>
                      <a:gd name="connsiteY16" fmla="*/ 667420 h 804429"/>
                      <a:gd name="connsiteX17" fmla="*/ 428534 w 859516"/>
                      <a:gd name="connsiteY17" fmla="*/ 803404 h 804429"/>
                      <a:gd name="connsiteX18" fmla="*/ 443721 w 859516"/>
                      <a:gd name="connsiteY18" fmla="*/ 707542 h 804429"/>
                      <a:gd name="connsiteX19" fmla="*/ 524179 w 859516"/>
                      <a:gd name="connsiteY19" fmla="*/ 670861 h 804429"/>
                      <a:gd name="connsiteX20" fmla="*/ 633607 w 859516"/>
                      <a:gd name="connsiteY20" fmla="*/ 684572 h 804429"/>
                      <a:gd name="connsiteX21" fmla="*/ 691299 w 859516"/>
                      <a:gd name="connsiteY21" fmla="*/ 573580 h 804429"/>
                      <a:gd name="connsiteX22" fmla="*/ 807237 w 859516"/>
                      <a:gd name="connsiteY22" fmla="*/ 500963 h 804429"/>
                      <a:gd name="connsiteX23" fmla="*/ 796147 w 859516"/>
                      <a:gd name="connsiteY23" fmla="*/ 400853 h 804429"/>
                      <a:gd name="connsiteX24" fmla="*/ 740884 w 859516"/>
                      <a:gd name="connsiteY24" fmla="*/ 316414 h 804429"/>
                      <a:gd name="connsiteX25" fmla="*/ 711504 w 859516"/>
                      <a:gd name="connsiteY25" fmla="*/ 232711 h 804429"/>
                      <a:gd name="connsiteX26" fmla="*/ 643410 w 859516"/>
                      <a:gd name="connsiteY26" fmla="*/ 200216 h 804429"/>
                      <a:gd name="connsiteX27" fmla="*/ 664420 w 859516"/>
                      <a:gd name="connsiteY27" fmla="*/ 103822 h 804429"/>
                      <a:gd name="connsiteX28" fmla="*/ 555592 w 859516"/>
                      <a:gd name="connsiteY28" fmla="*/ 142525 h 804429"/>
                      <a:gd name="connsiteX0" fmla="*/ 555592 w 866795"/>
                      <a:gd name="connsiteY0" fmla="*/ 142525 h 804429"/>
                      <a:gd name="connsiteX1" fmla="*/ 498779 w 866795"/>
                      <a:gd name="connsiteY1" fmla="*/ 19986 h 804429"/>
                      <a:gd name="connsiteX2" fmla="*/ 454329 w 866795"/>
                      <a:gd name="connsiteY2" fmla="*/ 13636 h 804429"/>
                      <a:gd name="connsiteX3" fmla="*/ 438790 w 866795"/>
                      <a:gd name="connsiteY3" fmla="*/ 70990 h 804429"/>
                      <a:gd name="connsiteX4" fmla="*/ 368868 w 866795"/>
                      <a:gd name="connsiteY4" fmla="*/ 86324 h 804429"/>
                      <a:gd name="connsiteX5" fmla="*/ 270106 w 866795"/>
                      <a:gd name="connsiteY5" fmla="*/ 119830 h 804429"/>
                      <a:gd name="connsiteX6" fmla="*/ 215399 w 866795"/>
                      <a:gd name="connsiteY6" fmla="*/ 3019 h 804429"/>
                      <a:gd name="connsiteX7" fmla="*/ 203168 w 866795"/>
                      <a:gd name="connsiteY7" fmla="*/ 167587 h 804429"/>
                      <a:gd name="connsiteX8" fmla="*/ 141218 w 866795"/>
                      <a:gd name="connsiteY8" fmla="*/ 235008 h 804429"/>
                      <a:gd name="connsiteX9" fmla="*/ 67930 w 866795"/>
                      <a:gd name="connsiteY9" fmla="*/ 318907 h 804429"/>
                      <a:gd name="connsiteX10" fmla="*/ 87997 w 866795"/>
                      <a:gd name="connsiteY10" fmla="*/ 418048 h 804429"/>
                      <a:gd name="connsiteX11" fmla="*/ 7598 w 866795"/>
                      <a:gd name="connsiteY11" fmla="*/ 523711 h 804429"/>
                      <a:gd name="connsiteX12" fmla="*/ 16787 w 866795"/>
                      <a:gd name="connsiteY12" fmla="*/ 576542 h 804429"/>
                      <a:gd name="connsiteX13" fmla="*/ 116098 w 866795"/>
                      <a:gd name="connsiteY13" fmla="*/ 554743 h 804429"/>
                      <a:gd name="connsiteX14" fmla="*/ 173380 w 866795"/>
                      <a:gd name="connsiteY14" fmla="*/ 646676 h 804429"/>
                      <a:gd name="connsiteX15" fmla="*/ 277744 w 866795"/>
                      <a:gd name="connsiteY15" fmla="*/ 674373 h 804429"/>
                      <a:gd name="connsiteX16" fmla="*/ 371721 w 866795"/>
                      <a:gd name="connsiteY16" fmla="*/ 667420 h 804429"/>
                      <a:gd name="connsiteX17" fmla="*/ 428534 w 866795"/>
                      <a:gd name="connsiteY17" fmla="*/ 803404 h 804429"/>
                      <a:gd name="connsiteX18" fmla="*/ 443721 w 866795"/>
                      <a:gd name="connsiteY18" fmla="*/ 707542 h 804429"/>
                      <a:gd name="connsiteX19" fmla="*/ 524179 w 866795"/>
                      <a:gd name="connsiteY19" fmla="*/ 670861 h 804429"/>
                      <a:gd name="connsiteX20" fmla="*/ 633607 w 866795"/>
                      <a:gd name="connsiteY20" fmla="*/ 684572 h 804429"/>
                      <a:gd name="connsiteX21" fmla="*/ 691299 w 866795"/>
                      <a:gd name="connsiteY21" fmla="*/ 573580 h 804429"/>
                      <a:gd name="connsiteX22" fmla="*/ 807237 w 866795"/>
                      <a:gd name="connsiteY22" fmla="*/ 500963 h 804429"/>
                      <a:gd name="connsiteX23" fmla="*/ 866719 w 866795"/>
                      <a:gd name="connsiteY23" fmla="*/ 491552 h 804429"/>
                      <a:gd name="connsiteX24" fmla="*/ 796147 w 866795"/>
                      <a:gd name="connsiteY24" fmla="*/ 400853 h 804429"/>
                      <a:gd name="connsiteX25" fmla="*/ 740884 w 866795"/>
                      <a:gd name="connsiteY25" fmla="*/ 316414 h 804429"/>
                      <a:gd name="connsiteX26" fmla="*/ 711504 w 866795"/>
                      <a:gd name="connsiteY26" fmla="*/ 232711 h 804429"/>
                      <a:gd name="connsiteX27" fmla="*/ 643410 w 866795"/>
                      <a:gd name="connsiteY27" fmla="*/ 200216 h 804429"/>
                      <a:gd name="connsiteX28" fmla="*/ 664420 w 866795"/>
                      <a:gd name="connsiteY28" fmla="*/ 103822 h 804429"/>
                      <a:gd name="connsiteX29" fmla="*/ 555592 w 866795"/>
                      <a:gd name="connsiteY29" fmla="*/ 142525 h 804429"/>
                      <a:gd name="connsiteX0" fmla="*/ 555592 w 866739"/>
                      <a:gd name="connsiteY0" fmla="*/ 142525 h 804429"/>
                      <a:gd name="connsiteX1" fmla="*/ 498779 w 866739"/>
                      <a:gd name="connsiteY1" fmla="*/ 19986 h 804429"/>
                      <a:gd name="connsiteX2" fmla="*/ 454329 w 866739"/>
                      <a:gd name="connsiteY2" fmla="*/ 13636 h 804429"/>
                      <a:gd name="connsiteX3" fmla="*/ 438790 w 866739"/>
                      <a:gd name="connsiteY3" fmla="*/ 70990 h 804429"/>
                      <a:gd name="connsiteX4" fmla="*/ 368868 w 866739"/>
                      <a:gd name="connsiteY4" fmla="*/ 86324 h 804429"/>
                      <a:gd name="connsiteX5" fmla="*/ 270106 w 866739"/>
                      <a:gd name="connsiteY5" fmla="*/ 119830 h 804429"/>
                      <a:gd name="connsiteX6" fmla="*/ 215399 w 866739"/>
                      <a:gd name="connsiteY6" fmla="*/ 3019 h 804429"/>
                      <a:gd name="connsiteX7" fmla="*/ 203168 w 866739"/>
                      <a:gd name="connsiteY7" fmla="*/ 167587 h 804429"/>
                      <a:gd name="connsiteX8" fmla="*/ 141218 w 866739"/>
                      <a:gd name="connsiteY8" fmla="*/ 235008 h 804429"/>
                      <a:gd name="connsiteX9" fmla="*/ 67930 w 866739"/>
                      <a:gd name="connsiteY9" fmla="*/ 318907 h 804429"/>
                      <a:gd name="connsiteX10" fmla="*/ 87997 w 866739"/>
                      <a:gd name="connsiteY10" fmla="*/ 418048 h 804429"/>
                      <a:gd name="connsiteX11" fmla="*/ 7598 w 866739"/>
                      <a:gd name="connsiteY11" fmla="*/ 523711 h 804429"/>
                      <a:gd name="connsiteX12" fmla="*/ 16787 w 866739"/>
                      <a:gd name="connsiteY12" fmla="*/ 576542 h 804429"/>
                      <a:gd name="connsiteX13" fmla="*/ 116098 w 866739"/>
                      <a:gd name="connsiteY13" fmla="*/ 554743 h 804429"/>
                      <a:gd name="connsiteX14" fmla="*/ 173380 w 866739"/>
                      <a:gd name="connsiteY14" fmla="*/ 646676 h 804429"/>
                      <a:gd name="connsiteX15" fmla="*/ 277744 w 866739"/>
                      <a:gd name="connsiteY15" fmla="*/ 674373 h 804429"/>
                      <a:gd name="connsiteX16" fmla="*/ 371721 w 866739"/>
                      <a:gd name="connsiteY16" fmla="*/ 667420 h 804429"/>
                      <a:gd name="connsiteX17" fmla="*/ 428534 w 866739"/>
                      <a:gd name="connsiteY17" fmla="*/ 803404 h 804429"/>
                      <a:gd name="connsiteX18" fmla="*/ 443721 w 866739"/>
                      <a:gd name="connsiteY18" fmla="*/ 707542 h 804429"/>
                      <a:gd name="connsiteX19" fmla="*/ 524179 w 866739"/>
                      <a:gd name="connsiteY19" fmla="*/ 670861 h 804429"/>
                      <a:gd name="connsiteX20" fmla="*/ 633607 w 866739"/>
                      <a:gd name="connsiteY20" fmla="*/ 684572 h 804429"/>
                      <a:gd name="connsiteX21" fmla="*/ 691299 w 866739"/>
                      <a:gd name="connsiteY21" fmla="*/ 573580 h 804429"/>
                      <a:gd name="connsiteX22" fmla="*/ 715352 w 866739"/>
                      <a:gd name="connsiteY22" fmla="*/ 491775 h 804429"/>
                      <a:gd name="connsiteX23" fmla="*/ 866719 w 866739"/>
                      <a:gd name="connsiteY23" fmla="*/ 491552 h 804429"/>
                      <a:gd name="connsiteX24" fmla="*/ 796147 w 866739"/>
                      <a:gd name="connsiteY24" fmla="*/ 400853 h 804429"/>
                      <a:gd name="connsiteX25" fmla="*/ 740884 w 866739"/>
                      <a:gd name="connsiteY25" fmla="*/ 316414 h 804429"/>
                      <a:gd name="connsiteX26" fmla="*/ 711504 w 866739"/>
                      <a:gd name="connsiteY26" fmla="*/ 232711 h 804429"/>
                      <a:gd name="connsiteX27" fmla="*/ 643410 w 866739"/>
                      <a:gd name="connsiteY27" fmla="*/ 200216 h 804429"/>
                      <a:gd name="connsiteX28" fmla="*/ 664420 w 866739"/>
                      <a:gd name="connsiteY28" fmla="*/ 103822 h 804429"/>
                      <a:gd name="connsiteX29" fmla="*/ 555592 w 866739"/>
                      <a:gd name="connsiteY29" fmla="*/ 142525 h 804429"/>
                      <a:gd name="connsiteX0" fmla="*/ 555592 w 813917"/>
                      <a:gd name="connsiteY0" fmla="*/ 142525 h 804429"/>
                      <a:gd name="connsiteX1" fmla="*/ 498779 w 813917"/>
                      <a:gd name="connsiteY1" fmla="*/ 19986 h 804429"/>
                      <a:gd name="connsiteX2" fmla="*/ 454329 w 813917"/>
                      <a:gd name="connsiteY2" fmla="*/ 13636 h 804429"/>
                      <a:gd name="connsiteX3" fmla="*/ 438790 w 813917"/>
                      <a:gd name="connsiteY3" fmla="*/ 70990 h 804429"/>
                      <a:gd name="connsiteX4" fmla="*/ 368868 w 813917"/>
                      <a:gd name="connsiteY4" fmla="*/ 86324 h 804429"/>
                      <a:gd name="connsiteX5" fmla="*/ 270106 w 813917"/>
                      <a:gd name="connsiteY5" fmla="*/ 119830 h 804429"/>
                      <a:gd name="connsiteX6" fmla="*/ 215399 w 813917"/>
                      <a:gd name="connsiteY6" fmla="*/ 3019 h 804429"/>
                      <a:gd name="connsiteX7" fmla="*/ 203168 w 813917"/>
                      <a:gd name="connsiteY7" fmla="*/ 167587 h 804429"/>
                      <a:gd name="connsiteX8" fmla="*/ 141218 w 813917"/>
                      <a:gd name="connsiteY8" fmla="*/ 235008 h 804429"/>
                      <a:gd name="connsiteX9" fmla="*/ 67930 w 813917"/>
                      <a:gd name="connsiteY9" fmla="*/ 318907 h 804429"/>
                      <a:gd name="connsiteX10" fmla="*/ 87997 w 813917"/>
                      <a:gd name="connsiteY10" fmla="*/ 418048 h 804429"/>
                      <a:gd name="connsiteX11" fmla="*/ 7598 w 813917"/>
                      <a:gd name="connsiteY11" fmla="*/ 523711 h 804429"/>
                      <a:gd name="connsiteX12" fmla="*/ 16787 w 813917"/>
                      <a:gd name="connsiteY12" fmla="*/ 576542 h 804429"/>
                      <a:gd name="connsiteX13" fmla="*/ 116098 w 813917"/>
                      <a:gd name="connsiteY13" fmla="*/ 554743 h 804429"/>
                      <a:gd name="connsiteX14" fmla="*/ 173380 w 813917"/>
                      <a:gd name="connsiteY14" fmla="*/ 646676 h 804429"/>
                      <a:gd name="connsiteX15" fmla="*/ 277744 w 813917"/>
                      <a:gd name="connsiteY15" fmla="*/ 674373 h 804429"/>
                      <a:gd name="connsiteX16" fmla="*/ 371721 w 813917"/>
                      <a:gd name="connsiteY16" fmla="*/ 667420 h 804429"/>
                      <a:gd name="connsiteX17" fmla="*/ 428534 w 813917"/>
                      <a:gd name="connsiteY17" fmla="*/ 803404 h 804429"/>
                      <a:gd name="connsiteX18" fmla="*/ 443721 w 813917"/>
                      <a:gd name="connsiteY18" fmla="*/ 707542 h 804429"/>
                      <a:gd name="connsiteX19" fmla="*/ 524179 w 813917"/>
                      <a:gd name="connsiteY19" fmla="*/ 670861 h 804429"/>
                      <a:gd name="connsiteX20" fmla="*/ 633607 w 813917"/>
                      <a:gd name="connsiteY20" fmla="*/ 684572 h 804429"/>
                      <a:gd name="connsiteX21" fmla="*/ 691299 w 813917"/>
                      <a:gd name="connsiteY21" fmla="*/ 573580 h 804429"/>
                      <a:gd name="connsiteX22" fmla="*/ 715352 w 813917"/>
                      <a:gd name="connsiteY22" fmla="*/ 491775 h 804429"/>
                      <a:gd name="connsiteX23" fmla="*/ 813886 w 813917"/>
                      <a:gd name="connsiteY23" fmla="*/ 496146 h 804429"/>
                      <a:gd name="connsiteX24" fmla="*/ 796147 w 813917"/>
                      <a:gd name="connsiteY24" fmla="*/ 400853 h 804429"/>
                      <a:gd name="connsiteX25" fmla="*/ 740884 w 813917"/>
                      <a:gd name="connsiteY25" fmla="*/ 316414 h 804429"/>
                      <a:gd name="connsiteX26" fmla="*/ 711504 w 813917"/>
                      <a:gd name="connsiteY26" fmla="*/ 232711 h 804429"/>
                      <a:gd name="connsiteX27" fmla="*/ 643410 w 813917"/>
                      <a:gd name="connsiteY27" fmla="*/ 200216 h 804429"/>
                      <a:gd name="connsiteX28" fmla="*/ 664420 w 813917"/>
                      <a:gd name="connsiteY28" fmla="*/ 103822 h 804429"/>
                      <a:gd name="connsiteX29" fmla="*/ 555592 w 813917"/>
                      <a:gd name="connsiteY29" fmla="*/ 142525 h 804429"/>
                      <a:gd name="connsiteX0" fmla="*/ 555592 w 825753"/>
                      <a:gd name="connsiteY0" fmla="*/ 142525 h 804429"/>
                      <a:gd name="connsiteX1" fmla="*/ 498779 w 825753"/>
                      <a:gd name="connsiteY1" fmla="*/ 19986 h 804429"/>
                      <a:gd name="connsiteX2" fmla="*/ 454329 w 825753"/>
                      <a:gd name="connsiteY2" fmla="*/ 13636 h 804429"/>
                      <a:gd name="connsiteX3" fmla="*/ 438790 w 825753"/>
                      <a:gd name="connsiteY3" fmla="*/ 70990 h 804429"/>
                      <a:gd name="connsiteX4" fmla="*/ 368868 w 825753"/>
                      <a:gd name="connsiteY4" fmla="*/ 86324 h 804429"/>
                      <a:gd name="connsiteX5" fmla="*/ 270106 w 825753"/>
                      <a:gd name="connsiteY5" fmla="*/ 119830 h 804429"/>
                      <a:gd name="connsiteX6" fmla="*/ 215399 w 825753"/>
                      <a:gd name="connsiteY6" fmla="*/ 3019 h 804429"/>
                      <a:gd name="connsiteX7" fmla="*/ 203168 w 825753"/>
                      <a:gd name="connsiteY7" fmla="*/ 167587 h 804429"/>
                      <a:gd name="connsiteX8" fmla="*/ 141218 w 825753"/>
                      <a:gd name="connsiteY8" fmla="*/ 235008 h 804429"/>
                      <a:gd name="connsiteX9" fmla="*/ 67930 w 825753"/>
                      <a:gd name="connsiteY9" fmla="*/ 318907 h 804429"/>
                      <a:gd name="connsiteX10" fmla="*/ 87997 w 825753"/>
                      <a:gd name="connsiteY10" fmla="*/ 418048 h 804429"/>
                      <a:gd name="connsiteX11" fmla="*/ 7598 w 825753"/>
                      <a:gd name="connsiteY11" fmla="*/ 523711 h 804429"/>
                      <a:gd name="connsiteX12" fmla="*/ 16787 w 825753"/>
                      <a:gd name="connsiteY12" fmla="*/ 576542 h 804429"/>
                      <a:gd name="connsiteX13" fmla="*/ 116098 w 825753"/>
                      <a:gd name="connsiteY13" fmla="*/ 554743 h 804429"/>
                      <a:gd name="connsiteX14" fmla="*/ 173380 w 825753"/>
                      <a:gd name="connsiteY14" fmla="*/ 646676 h 804429"/>
                      <a:gd name="connsiteX15" fmla="*/ 277744 w 825753"/>
                      <a:gd name="connsiteY15" fmla="*/ 674373 h 804429"/>
                      <a:gd name="connsiteX16" fmla="*/ 371721 w 825753"/>
                      <a:gd name="connsiteY16" fmla="*/ 667420 h 804429"/>
                      <a:gd name="connsiteX17" fmla="*/ 428534 w 825753"/>
                      <a:gd name="connsiteY17" fmla="*/ 803404 h 804429"/>
                      <a:gd name="connsiteX18" fmla="*/ 443721 w 825753"/>
                      <a:gd name="connsiteY18" fmla="*/ 707542 h 804429"/>
                      <a:gd name="connsiteX19" fmla="*/ 524179 w 825753"/>
                      <a:gd name="connsiteY19" fmla="*/ 670861 h 804429"/>
                      <a:gd name="connsiteX20" fmla="*/ 633607 w 825753"/>
                      <a:gd name="connsiteY20" fmla="*/ 684572 h 804429"/>
                      <a:gd name="connsiteX21" fmla="*/ 691299 w 825753"/>
                      <a:gd name="connsiteY21" fmla="*/ 573580 h 804429"/>
                      <a:gd name="connsiteX22" fmla="*/ 715352 w 825753"/>
                      <a:gd name="connsiteY22" fmla="*/ 491775 h 804429"/>
                      <a:gd name="connsiteX23" fmla="*/ 813886 w 825753"/>
                      <a:gd name="connsiteY23" fmla="*/ 496146 h 804429"/>
                      <a:gd name="connsiteX24" fmla="*/ 796147 w 825753"/>
                      <a:gd name="connsiteY24" fmla="*/ 400853 h 804429"/>
                      <a:gd name="connsiteX25" fmla="*/ 740884 w 825753"/>
                      <a:gd name="connsiteY25" fmla="*/ 316414 h 804429"/>
                      <a:gd name="connsiteX26" fmla="*/ 711504 w 825753"/>
                      <a:gd name="connsiteY26" fmla="*/ 232711 h 804429"/>
                      <a:gd name="connsiteX27" fmla="*/ 643410 w 825753"/>
                      <a:gd name="connsiteY27" fmla="*/ 200216 h 804429"/>
                      <a:gd name="connsiteX28" fmla="*/ 664420 w 825753"/>
                      <a:gd name="connsiteY28" fmla="*/ 103822 h 804429"/>
                      <a:gd name="connsiteX29" fmla="*/ 555592 w 82575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1299 w 821593"/>
                      <a:gd name="connsiteY21" fmla="*/ 573580 h 804429"/>
                      <a:gd name="connsiteX22" fmla="*/ 715352 w 821593"/>
                      <a:gd name="connsiteY22" fmla="*/ 491775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1299 w 821593"/>
                      <a:gd name="connsiteY21" fmla="*/ 573580 h 804429"/>
                      <a:gd name="connsiteX22" fmla="*/ 715352 w 821593"/>
                      <a:gd name="connsiteY22" fmla="*/ 491775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1299 w 821593"/>
                      <a:gd name="connsiteY21" fmla="*/ 573580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1299 w 821593"/>
                      <a:gd name="connsiteY21" fmla="*/ 573580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702784 w 821593"/>
                      <a:gd name="connsiteY21" fmla="*/ 580471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702784 w 821593"/>
                      <a:gd name="connsiteY21" fmla="*/ 580471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17527 w 821593"/>
                      <a:gd name="connsiteY20" fmla="*/ 684572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17527 w 821593"/>
                      <a:gd name="connsiteY20" fmla="*/ 684572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29013 w 821593"/>
                      <a:gd name="connsiteY20" fmla="*/ 679978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29013 w 821593"/>
                      <a:gd name="connsiteY20" fmla="*/ 679978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29013 w 821593"/>
                      <a:gd name="connsiteY20" fmla="*/ 679978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5871"/>
                      <a:gd name="connsiteY0" fmla="*/ 142525 h 804429"/>
                      <a:gd name="connsiteX1" fmla="*/ 498779 w 825871"/>
                      <a:gd name="connsiteY1" fmla="*/ 19986 h 804429"/>
                      <a:gd name="connsiteX2" fmla="*/ 454329 w 825871"/>
                      <a:gd name="connsiteY2" fmla="*/ 13636 h 804429"/>
                      <a:gd name="connsiteX3" fmla="*/ 438790 w 825871"/>
                      <a:gd name="connsiteY3" fmla="*/ 70990 h 804429"/>
                      <a:gd name="connsiteX4" fmla="*/ 368868 w 825871"/>
                      <a:gd name="connsiteY4" fmla="*/ 86324 h 804429"/>
                      <a:gd name="connsiteX5" fmla="*/ 270106 w 825871"/>
                      <a:gd name="connsiteY5" fmla="*/ 119830 h 804429"/>
                      <a:gd name="connsiteX6" fmla="*/ 215399 w 825871"/>
                      <a:gd name="connsiteY6" fmla="*/ 3019 h 804429"/>
                      <a:gd name="connsiteX7" fmla="*/ 203168 w 825871"/>
                      <a:gd name="connsiteY7" fmla="*/ 167587 h 804429"/>
                      <a:gd name="connsiteX8" fmla="*/ 141218 w 825871"/>
                      <a:gd name="connsiteY8" fmla="*/ 235008 h 804429"/>
                      <a:gd name="connsiteX9" fmla="*/ 67930 w 825871"/>
                      <a:gd name="connsiteY9" fmla="*/ 318907 h 804429"/>
                      <a:gd name="connsiteX10" fmla="*/ 87997 w 825871"/>
                      <a:gd name="connsiteY10" fmla="*/ 418048 h 804429"/>
                      <a:gd name="connsiteX11" fmla="*/ 7598 w 825871"/>
                      <a:gd name="connsiteY11" fmla="*/ 523711 h 804429"/>
                      <a:gd name="connsiteX12" fmla="*/ 16787 w 825871"/>
                      <a:gd name="connsiteY12" fmla="*/ 576542 h 804429"/>
                      <a:gd name="connsiteX13" fmla="*/ 116098 w 825871"/>
                      <a:gd name="connsiteY13" fmla="*/ 554743 h 804429"/>
                      <a:gd name="connsiteX14" fmla="*/ 173380 w 825871"/>
                      <a:gd name="connsiteY14" fmla="*/ 646676 h 804429"/>
                      <a:gd name="connsiteX15" fmla="*/ 277744 w 825871"/>
                      <a:gd name="connsiteY15" fmla="*/ 674373 h 804429"/>
                      <a:gd name="connsiteX16" fmla="*/ 371721 w 825871"/>
                      <a:gd name="connsiteY16" fmla="*/ 667420 h 804429"/>
                      <a:gd name="connsiteX17" fmla="*/ 428534 w 825871"/>
                      <a:gd name="connsiteY17" fmla="*/ 803404 h 804429"/>
                      <a:gd name="connsiteX18" fmla="*/ 443721 w 825871"/>
                      <a:gd name="connsiteY18" fmla="*/ 707542 h 804429"/>
                      <a:gd name="connsiteX19" fmla="*/ 524179 w 825871"/>
                      <a:gd name="connsiteY19" fmla="*/ 670861 h 804429"/>
                      <a:gd name="connsiteX20" fmla="*/ 629013 w 825871"/>
                      <a:gd name="connsiteY20" fmla="*/ 679978 h 804429"/>
                      <a:gd name="connsiteX21" fmla="*/ 693596 w 825871"/>
                      <a:gd name="connsiteY21" fmla="*/ 598847 h 804429"/>
                      <a:gd name="connsiteX22" fmla="*/ 717649 w 825871"/>
                      <a:gd name="connsiteY22" fmla="*/ 505557 h 804429"/>
                      <a:gd name="connsiteX23" fmla="*/ 818480 w 825871"/>
                      <a:gd name="connsiteY23" fmla="*/ 461690 h 804429"/>
                      <a:gd name="connsiteX24" fmla="*/ 763987 w 825871"/>
                      <a:gd name="connsiteY24" fmla="*/ 410041 h 804429"/>
                      <a:gd name="connsiteX25" fmla="*/ 740884 w 825871"/>
                      <a:gd name="connsiteY25" fmla="*/ 316414 h 804429"/>
                      <a:gd name="connsiteX26" fmla="*/ 711504 w 825871"/>
                      <a:gd name="connsiteY26" fmla="*/ 232711 h 804429"/>
                      <a:gd name="connsiteX27" fmla="*/ 643410 w 825871"/>
                      <a:gd name="connsiteY27" fmla="*/ 200216 h 804429"/>
                      <a:gd name="connsiteX28" fmla="*/ 664420 w 825871"/>
                      <a:gd name="connsiteY28" fmla="*/ 103822 h 804429"/>
                      <a:gd name="connsiteX29" fmla="*/ 555592 w 825871"/>
                      <a:gd name="connsiteY29" fmla="*/ 142525 h 804429"/>
                      <a:gd name="connsiteX0" fmla="*/ 555592 w 825871"/>
                      <a:gd name="connsiteY0" fmla="*/ 142525 h 804429"/>
                      <a:gd name="connsiteX1" fmla="*/ 498779 w 825871"/>
                      <a:gd name="connsiteY1" fmla="*/ 19986 h 804429"/>
                      <a:gd name="connsiteX2" fmla="*/ 454329 w 825871"/>
                      <a:gd name="connsiteY2" fmla="*/ 13636 h 804429"/>
                      <a:gd name="connsiteX3" fmla="*/ 438790 w 825871"/>
                      <a:gd name="connsiteY3" fmla="*/ 70990 h 804429"/>
                      <a:gd name="connsiteX4" fmla="*/ 368868 w 825871"/>
                      <a:gd name="connsiteY4" fmla="*/ 86324 h 804429"/>
                      <a:gd name="connsiteX5" fmla="*/ 270106 w 825871"/>
                      <a:gd name="connsiteY5" fmla="*/ 119830 h 804429"/>
                      <a:gd name="connsiteX6" fmla="*/ 215399 w 825871"/>
                      <a:gd name="connsiteY6" fmla="*/ 3019 h 804429"/>
                      <a:gd name="connsiteX7" fmla="*/ 203168 w 825871"/>
                      <a:gd name="connsiteY7" fmla="*/ 167587 h 804429"/>
                      <a:gd name="connsiteX8" fmla="*/ 141218 w 825871"/>
                      <a:gd name="connsiteY8" fmla="*/ 235008 h 804429"/>
                      <a:gd name="connsiteX9" fmla="*/ 67930 w 825871"/>
                      <a:gd name="connsiteY9" fmla="*/ 318907 h 804429"/>
                      <a:gd name="connsiteX10" fmla="*/ 87997 w 825871"/>
                      <a:gd name="connsiteY10" fmla="*/ 418048 h 804429"/>
                      <a:gd name="connsiteX11" fmla="*/ 7598 w 825871"/>
                      <a:gd name="connsiteY11" fmla="*/ 523711 h 804429"/>
                      <a:gd name="connsiteX12" fmla="*/ 16787 w 825871"/>
                      <a:gd name="connsiteY12" fmla="*/ 576542 h 804429"/>
                      <a:gd name="connsiteX13" fmla="*/ 116098 w 825871"/>
                      <a:gd name="connsiteY13" fmla="*/ 554743 h 804429"/>
                      <a:gd name="connsiteX14" fmla="*/ 173380 w 825871"/>
                      <a:gd name="connsiteY14" fmla="*/ 646676 h 804429"/>
                      <a:gd name="connsiteX15" fmla="*/ 277744 w 825871"/>
                      <a:gd name="connsiteY15" fmla="*/ 674373 h 804429"/>
                      <a:gd name="connsiteX16" fmla="*/ 371721 w 825871"/>
                      <a:gd name="connsiteY16" fmla="*/ 667420 h 804429"/>
                      <a:gd name="connsiteX17" fmla="*/ 428534 w 825871"/>
                      <a:gd name="connsiteY17" fmla="*/ 803404 h 804429"/>
                      <a:gd name="connsiteX18" fmla="*/ 443721 w 825871"/>
                      <a:gd name="connsiteY18" fmla="*/ 707542 h 804429"/>
                      <a:gd name="connsiteX19" fmla="*/ 524179 w 825871"/>
                      <a:gd name="connsiteY19" fmla="*/ 670861 h 804429"/>
                      <a:gd name="connsiteX20" fmla="*/ 629013 w 825871"/>
                      <a:gd name="connsiteY20" fmla="*/ 679978 h 804429"/>
                      <a:gd name="connsiteX21" fmla="*/ 693596 w 825871"/>
                      <a:gd name="connsiteY21" fmla="*/ 598847 h 804429"/>
                      <a:gd name="connsiteX22" fmla="*/ 717649 w 825871"/>
                      <a:gd name="connsiteY22" fmla="*/ 505557 h 804429"/>
                      <a:gd name="connsiteX23" fmla="*/ 818480 w 825871"/>
                      <a:gd name="connsiteY23" fmla="*/ 461690 h 804429"/>
                      <a:gd name="connsiteX24" fmla="*/ 763987 w 825871"/>
                      <a:gd name="connsiteY24" fmla="*/ 410041 h 804429"/>
                      <a:gd name="connsiteX25" fmla="*/ 740884 w 825871"/>
                      <a:gd name="connsiteY25" fmla="*/ 316414 h 804429"/>
                      <a:gd name="connsiteX26" fmla="*/ 711504 w 825871"/>
                      <a:gd name="connsiteY26" fmla="*/ 232711 h 804429"/>
                      <a:gd name="connsiteX27" fmla="*/ 643410 w 825871"/>
                      <a:gd name="connsiteY27" fmla="*/ 200216 h 804429"/>
                      <a:gd name="connsiteX28" fmla="*/ 664420 w 825871"/>
                      <a:gd name="connsiteY28" fmla="*/ 103822 h 804429"/>
                      <a:gd name="connsiteX29" fmla="*/ 555592 w 825871"/>
                      <a:gd name="connsiteY29" fmla="*/ 142525 h 804429"/>
                      <a:gd name="connsiteX0" fmla="*/ 555592 w 820197"/>
                      <a:gd name="connsiteY0" fmla="*/ 142525 h 804429"/>
                      <a:gd name="connsiteX1" fmla="*/ 498779 w 820197"/>
                      <a:gd name="connsiteY1" fmla="*/ 19986 h 804429"/>
                      <a:gd name="connsiteX2" fmla="*/ 454329 w 820197"/>
                      <a:gd name="connsiteY2" fmla="*/ 13636 h 804429"/>
                      <a:gd name="connsiteX3" fmla="*/ 438790 w 820197"/>
                      <a:gd name="connsiteY3" fmla="*/ 70990 h 804429"/>
                      <a:gd name="connsiteX4" fmla="*/ 368868 w 820197"/>
                      <a:gd name="connsiteY4" fmla="*/ 86324 h 804429"/>
                      <a:gd name="connsiteX5" fmla="*/ 270106 w 820197"/>
                      <a:gd name="connsiteY5" fmla="*/ 119830 h 804429"/>
                      <a:gd name="connsiteX6" fmla="*/ 215399 w 820197"/>
                      <a:gd name="connsiteY6" fmla="*/ 3019 h 804429"/>
                      <a:gd name="connsiteX7" fmla="*/ 203168 w 820197"/>
                      <a:gd name="connsiteY7" fmla="*/ 167587 h 804429"/>
                      <a:gd name="connsiteX8" fmla="*/ 141218 w 820197"/>
                      <a:gd name="connsiteY8" fmla="*/ 235008 h 804429"/>
                      <a:gd name="connsiteX9" fmla="*/ 67930 w 820197"/>
                      <a:gd name="connsiteY9" fmla="*/ 318907 h 804429"/>
                      <a:gd name="connsiteX10" fmla="*/ 87997 w 820197"/>
                      <a:gd name="connsiteY10" fmla="*/ 418048 h 804429"/>
                      <a:gd name="connsiteX11" fmla="*/ 7598 w 820197"/>
                      <a:gd name="connsiteY11" fmla="*/ 523711 h 804429"/>
                      <a:gd name="connsiteX12" fmla="*/ 16787 w 820197"/>
                      <a:gd name="connsiteY12" fmla="*/ 576542 h 804429"/>
                      <a:gd name="connsiteX13" fmla="*/ 116098 w 820197"/>
                      <a:gd name="connsiteY13" fmla="*/ 554743 h 804429"/>
                      <a:gd name="connsiteX14" fmla="*/ 173380 w 820197"/>
                      <a:gd name="connsiteY14" fmla="*/ 646676 h 804429"/>
                      <a:gd name="connsiteX15" fmla="*/ 277744 w 820197"/>
                      <a:gd name="connsiteY15" fmla="*/ 674373 h 804429"/>
                      <a:gd name="connsiteX16" fmla="*/ 371721 w 820197"/>
                      <a:gd name="connsiteY16" fmla="*/ 667420 h 804429"/>
                      <a:gd name="connsiteX17" fmla="*/ 428534 w 820197"/>
                      <a:gd name="connsiteY17" fmla="*/ 803404 h 804429"/>
                      <a:gd name="connsiteX18" fmla="*/ 443721 w 820197"/>
                      <a:gd name="connsiteY18" fmla="*/ 707542 h 804429"/>
                      <a:gd name="connsiteX19" fmla="*/ 524179 w 820197"/>
                      <a:gd name="connsiteY19" fmla="*/ 670861 h 804429"/>
                      <a:gd name="connsiteX20" fmla="*/ 629013 w 820197"/>
                      <a:gd name="connsiteY20" fmla="*/ 679978 h 804429"/>
                      <a:gd name="connsiteX21" fmla="*/ 693596 w 820197"/>
                      <a:gd name="connsiteY21" fmla="*/ 598847 h 804429"/>
                      <a:gd name="connsiteX22" fmla="*/ 717649 w 820197"/>
                      <a:gd name="connsiteY22" fmla="*/ 505557 h 804429"/>
                      <a:gd name="connsiteX23" fmla="*/ 818480 w 820197"/>
                      <a:gd name="connsiteY23" fmla="*/ 461690 h 804429"/>
                      <a:gd name="connsiteX24" fmla="*/ 763987 w 820197"/>
                      <a:gd name="connsiteY24" fmla="*/ 410041 h 804429"/>
                      <a:gd name="connsiteX25" fmla="*/ 740884 w 820197"/>
                      <a:gd name="connsiteY25" fmla="*/ 316414 h 804429"/>
                      <a:gd name="connsiteX26" fmla="*/ 711504 w 820197"/>
                      <a:gd name="connsiteY26" fmla="*/ 232711 h 804429"/>
                      <a:gd name="connsiteX27" fmla="*/ 643410 w 820197"/>
                      <a:gd name="connsiteY27" fmla="*/ 200216 h 804429"/>
                      <a:gd name="connsiteX28" fmla="*/ 664420 w 820197"/>
                      <a:gd name="connsiteY28" fmla="*/ 103822 h 804429"/>
                      <a:gd name="connsiteX29" fmla="*/ 555592 w 820197"/>
                      <a:gd name="connsiteY29" fmla="*/ 142525 h 804429"/>
                      <a:gd name="connsiteX0" fmla="*/ 555592 w 840633"/>
                      <a:gd name="connsiteY0" fmla="*/ 142525 h 804429"/>
                      <a:gd name="connsiteX1" fmla="*/ 498779 w 840633"/>
                      <a:gd name="connsiteY1" fmla="*/ 19986 h 804429"/>
                      <a:gd name="connsiteX2" fmla="*/ 454329 w 840633"/>
                      <a:gd name="connsiteY2" fmla="*/ 13636 h 804429"/>
                      <a:gd name="connsiteX3" fmla="*/ 438790 w 840633"/>
                      <a:gd name="connsiteY3" fmla="*/ 70990 h 804429"/>
                      <a:gd name="connsiteX4" fmla="*/ 368868 w 840633"/>
                      <a:gd name="connsiteY4" fmla="*/ 86324 h 804429"/>
                      <a:gd name="connsiteX5" fmla="*/ 270106 w 840633"/>
                      <a:gd name="connsiteY5" fmla="*/ 119830 h 804429"/>
                      <a:gd name="connsiteX6" fmla="*/ 215399 w 840633"/>
                      <a:gd name="connsiteY6" fmla="*/ 3019 h 804429"/>
                      <a:gd name="connsiteX7" fmla="*/ 203168 w 840633"/>
                      <a:gd name="connsiteY7" fmla="*/ 167587 h 804429"/>
                      <a:gd name="connsiteX8" fmla="*/ 141218 w 840633"/>
                      <a:gd name="connsiteY8" fmla="*/ 235008 h 804429"/>
                      <a:gd name="connsiteX9" fmla="*/ 67930 w 840633"/>
                      <a:gd name="connsiteY9" fmla="*/ 318907 h 804429"/>
                      <a:gd name="connsiteX10" fmla="*/ 87997 w 840633"/>
                      <a:gd name="connsiteY10" fmla="*/ 418048 h 804429"/>
                      <a:gd name="connsiteX11" fmla="*/ 7598 w 840633"/>
                      <a:gd name="connsiteY11" fmla="*/ 523711 h 804429"/>
                      <a:gd name="connsiteX12" fmla="*/ 16787 w 840633"/>
                      <a:gd name="connsiteY12" fmla="*/ 576542 h 804429"/>
                      <a:gd name="connsiteX13" fmla="*/ 116098 w 840633"/>
                      <a:gd name="connsiteY13" fmla="*/ 554743 h 804429"/>
                      <a:gd name="connsiteX14" fmla="*/ 173380 w 840633"/>
                      <a:gd name="connsiteY14" fmla="*/ 646676 h 804429"/>
                      <a:gd name="connsiteX15" fmla="*/ 277744 w 840633"/>
                      <a:gd name="connsiteY15" fmla="*/ 674373 h 804429"/>
                      <a:gd name="connsiteX16" fmla="*/ 371721 w 840633"/>
                      <a:gd name="connsiteY16" fmla="*/ 667420 h 804429"/>
                      <a:gd name="connsiteX17" fmla="*/ 428534 w 840633"/>
                      <a:gd name="connsiteY17" fmla="*/ 803404 h 804429"/>
                      <a:gd name="connsiteX18" fmla="*/ 443721 w 840633"/>
                      <a:gd name="connsiteY18" fmla="*/ 707542 h 804429"/>
                      <a:gd name="connsiteX19" fmla="*/ 524179 w 840633"/>
                      <a:gd name="connsiteY19" fmla="*/ 670861 h 804429"/>
                      <a:gd name="connsiteX20" fmla="*/ 629013 w 840633"/>
                      <a:gd name="connsiteY20" fmla="*/ 679978 h 804429"/>
                      <a:gd name="connsiteX21" fmla="*/ 693596 w 840633"/>
                      <a:gd name="connsiteY21" fmla="*/ 598847 h 804429"/>
                      <a:gd name="connsiteX22" fmla="*/ 717649 w 840633"/>
                      <a:gd name="connsiteY22" fmla="*/ 505557 h 804429"/>
                      <a:gd name="connsiteX23" fmla="*/ 839154 w 840633"/>
                      <a:gd name="connsiteY23" fmla="*/ 461690 h 804429"/>
                      <a:gd name="connsiteX24" fmla="*/ 763987 w 840633"/>
                      <a:gd name="connsiteY24" fmla="*/ 410041 h 804429"/>
                      <a:gd name="connsiteX25" fmla="*/ 740884 w 840633"/>
                      <a:gd name="connsiteY25" fmla="*/ 316414 h 804429"/>
                      <a:gd name="connsiteX26" fmla="*/ 711504 w 840633"/>
                      <a:gd name="connsiteY26" fmla="*/ 232711 h 804429"/>
                      <a:gd name="connsiteX27" fmla="*/ 643410 w 840633"/>
                      <a:gd name="connsiteY27" fmla="*/ 200216 h 804429"/>
                      <a:gd name="connsiteX28" fmla="*/ 664420 w 840633"/>
                      <a:gd name="connsiteY28" fmla="*/ 103822 h 804429"/>
                      <a:gd name="connsiteX29" fmla="*/ 555592 w 840633"/>
                      <a:gd name="connsiteY29" fmla="*/ 142525 h 804429"/>
                      <a:gd name="connsiteX0" fmla="*/ 555592 w 839441"/>
                      <a:gd name="connsiteY0" fmla="*/ 142525 h 804429"/>
                      <a:gd name="connsiteX1" fmla="*/ 498779 w 839441"/>
                      <a:gd name="connsiteY1" fmla="*/ 19986 h 804429"/>
                      <a:gd name="connsiteX2" fmla="*/ 454329 w 839441"/>
                      <a:gd name="connsiteY2" fmla="*/ 13636 h 804429"/>
                      <a:gd name="connsiteX3" fmla="*/ 438790 w 839441"/>
                      <a:gd name="connsiteY3" fmla="*/ 70990 h 804429"/>
                      <a:gd name="connsiteX4" fmla="*/ 368868 w 839441"/>
                      <a:gd name="connsiteY4" fmla="*/ 86324 h 804429"/>
                      <a:gd name="connsiteX5" fmla="*/ 270106 w 839441"/>
                      <a:gd name="connsiteY5" fmla="*/ 119830 h 804429"/>
                      <a:gd name="connsiteX6" fmla="*/ 215399 w 839441"/>
                      <a:gd name="connsiteY6" fmla="*/ 3019 h 804429"/>
                      <a:gd name="connsiteX7" fmla="*/ 203168 w 839441"/>
                      <a:gd name="connsiteY7" fmla="*/ 167587 h 804429"/>
                      <a:gd name="connsiteX8" fmla="*/ 141218 w 839441"/>
                      <a:gd name="connsiteY8" fmla="*/ 235008 h 804429"/>
                      <a:gd name="connsiteX9" fmla="*/ 67930 w 839441"/>
                      <a:gd name="connsiteY9" fmla="*/ 318907 h 804429"/>
                      <a:gd name="connsiteX10" fmla="*/ 87997 w 839441"/>
                      <a:gd name="connsiteY10" fmla="*/ 418048 h 804429"/>
                      <a:gd name="connsiteX11" fmla="*/ 7598 w 839441"/>
                      <a:gd name="connsiteY11" fmla="*/ 523711 h 804429"/>
                      <a:gd name="connsiteX12" fmla="*/ 16787 w 839441"/>
                      <a:gd name="connsiteY12" fmla="*/ 576542 h 804429"/>
                      <a:gd name="connsiteX13" fmla="*/ 116098 w 839441"/>
                      <a:gd name="connsiteY13" fmla="*/ 554743 h 804429"/>
                      <a:gd name="connsiteX14" fmla="*/ 173380 w 839441"/>
                      <a:gd name="connsiteY14" fmla="*/ 646676 h 804429"/>
                      <a:gd name="connsiteX15" fmla="*/ 277744 w 839441"/>
                      <a:gd name="connsiteY15" fmla="*/ 674373 h 804429"/>
                      <a:gd name="connsiteX16" fmla="*/ 371721 w 839441"/>
                      <a:gd name="connsiteY16" fmla="*/ 667420 h 804429"/>
                      <a:gd name="connsiteX17" fmla="*/ 428534 w 839441"/>
                      <a:gd name="connsiteY17" fmla="*/ 803404 h 804429"/>
                      <a:gd name="connsiteX18" fmla="*/ 443721 w 839441"/>
                      <a:gd name="connsiteY18" fmla="*/ 707542 h 804429"/>
                      <a:gd name="connsiteX19" fmla="*/ 524179 w 839441"/>
                      <a:gd name="connsiteY19" fmla="*/ 670861 h 804429"/>
                      <a:gd name="connsiteX20" fmla="*/ 629013 w 839441"/>
                      <a:gd name="connsiteY20" fmla="*/ 679978 h 804429"/>
                      <a:gd name="connsiteX21" fmla="*/ 693596 w 839441"/>
                      <a:gd name="connsiteY21" fmla="*/ 598847 h 804429"/>
                      <a:gd name="connsiteX22" fmla="*/ 717649 w 839441"/>
                      <a:gd name="connsiteY22" fmla="*/ 505557 h 804429"/>
                      <a:gd name="connsiteX23" fmla="*/ 839154 w 839441"/>
                      <a:gd name="connsiteY23" fmla="*/ 461690 h 804429"/>
                      <a:gd name="connsiteX24" fmla="*/ 763987 w 839441"/>
                      <a:gd name="connsiteY24" fmla="*/ 410041 h 804429"/>
                      <a:gd name="connsiteX25" fmla="*/ 740884 w 839441"/>
                      <a:gd name="connsiteY25" fmla="*/ 316414 h 804429"/>
                      <a:gd name="connsiteX26" fmla="*/ 711504 w 839441"/>
                      <a:gd name="connsiteY26" fmla="*/ 232711 h 804429"/>
                      <a:gd name="connsiteX27" fmla="*/ 643410 w 839441"/>
                      <a:gd name="connsiteY27" fmla="*/ 200216 h 804429"/>
                      <a:gd name="connsiteX28" fmla="*/ 664420 w 839441"/>
                      <a:gd name="connsiteY28" fmla="*/ 103822 h 804429"/>
                      <a:gd name="connsiteX29" fmla="*/ 555592 w 839441"/>
                      <a:gd name="connsiteY29" fmla="*/ 142525 h 80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9441" h="804429">
                        <a:moveTo>
                          <a:pt x="555592" y="142525"/>
                        </a:moveTo>
                        <a:cubicBezTo>
                          <a:pt x="527985" y="128552"/>
                          <a:pt x="515656" y="41468"/>
                          <a:pt x="498779" y="19986"/>
                        </a:cubicBezTo>
                        <a:cubicBezTo>
                          <a:pt x="481902" y="-1496"/>
                          <a:pt x="464327" y="5135"/>
                          <a:pt x="454329" y="13636"/>
                        </a:cubicBezTo>
                        <a:cubicBezTo>
                          <a:pt x="444331" y="22137"/>
                          <a:pt x="453033" y="58875"/>
                          <a:pt x="438790" y="70990"/>
                        </a:cubicBezTo>
                        <a:cubicBezTo>
                          <a:pt x="424547" y="83105"/>
                          <a:pt x="396982" y="78184"/>
                          <a:pt x="368868" y="86324"/>
                        </a:cubicBezTo>
                        <a:cubicBezTo>
                          <a:pt x="340754" y="94464"/>
                          <a:pt x="295684" y="133714"/>
                          <a:pt x="270106" y="119830"/>
                        </a:cubicBezTo>
                        <a:cubicBezTo>
                          <a:pt x="244528" y="105946"/>
                          <a:pt x="254120" y="-21020"/>
                          <a:pt x="215399" y="3019"/>
                        </a:cubicBezTo>
                        <a:cubicBezTo>
                          <a:pt x="176678" y="27058"/>
                          <a:pt x="215531" y="128922"/>
                          <a:pt x="203168" y="167587"/>
                        </a:cubicBezTo>
                        <a:cubicBezTo>
                          <a:pt x="190805" y="206252"/>
                          <a:pt x="147678" y="184520"/>
                          <a:pt x="141218" y="235008"/>
                        </a:cubicBezTo>
                        <a:cubicBezTo>
                          <a:pt x="134758" y="285496"/>
                          <a:pt x="92880" y="249351"/>
                          <a:pt x="67930" y="318907"/>
                        </a:cubicBezTo>
                        <a:cubicBezTo>
                          <a:pt x="42980" y="388463"/>
                          <a:pt x="78910" y="390039"/>
                          <a:pt x="87997" y="418048"/>
                        </a:cubicBezTo>
                        <a:cubicBezTo>
                          <a:pt x="97084" y="446057"/>
                          <a:pt x="20615" y="504952"/>
                          <a:pt x="7598" y="523711"/>
                        </a:cubicBezTo>
                        <a:cubicBezTo>
                          <a:pt x="-5419" y="542470"/>
                          <a:pt x="-1296" y="571370"/>
                          <a:pt x="16787" y="576542"/>
                        </a:cubicBezTo>
                        <a:cubicBezTo>
                          <a:pt x="34870" y="581714"/>
                          <a:pt x="89999" y="543054"/>
                          <a:pt x="116098" y="554743"/>
                        </a:cubicBezTo>
                        <a:cubicBezTo>
                          <a:pt x="142197" y="566432"/>
                          <a:pt x="121171" y="612956"/>
                          <a:pt x="173380" y="646676"/>
                        </a:cubicBezTo>
                        <a:cubicBezTo>
                          <a:pt x="225589" y="680396"/>
                          <a:pt x="249282" y="631866"/>
                          <a:pt x="277744" y="674373"/>
                        </a:cubicBezTo>
                        <a:cubicBezTo>
                          <a:pt x="306206" y="716880"/>
                          <a:pt x="346589" y="645915"/>
                          <a:pt x="371721" y="667420"/>
                        </a:cubicBezTo>
                        <a:cubicBezTo>
                          <a:pt x="396853" y="688925"/>
                          <a:pt x="372889" y="792123"/>
                          <a:pt x="428534" y="803404"/>
                        </a:cubicBezTo>
                        <a:cubicBezTo>
                          <a:pt x="484179" y="814685"/>
                          <a:pt x="427780" y="729632"/>
                          <a:pt x="443721" y="707542"/>
                        </a:cubicBezTo>
                        <a:cubicBezTo>
                          <a:pt x="459662" y="685452"/>
                          <a:pt x="493297" y="675455"/>
                          <a:pt x="524179" y="670861"/>
                        </a:cubicBezTo>
                        <a:cubicBezTo>
                          <a:pt x="555061" y="666267"/>
                          <a:pt x="575508" y="701168"/>
                          <a:pt x="629013" y="679978"/>
                        </a:cubicBezTo>
                        <a:cubicBezTo>
                          <a:pt x="682518" y="658788"/>
                          <a:pt x="648961" y="609541"/>
                          <a:pt x="693596" y="598847"/>
                        </a:cubicBezTo>
                        <a:cubicBezTo>
                          <a:pt x="738231" y="588153"/>
                          <a:pt x="693389" y="528417"/>
                          <a:pt x="717649" y="505557"/>
                        </a:cubicBezTo>
                        <a:cubicBezTo>
                          <a:pt x="741909" y="482698"/>
                          <a:pt x="845596" y="501345"/>
                          <a:pt x="839154" y="461690"/>
                        </a:cubicBezTo>
                        <a:cubicBezTo>
                          <a:pt x="841900" y="415144"/>
                          <a:pt x="780365" y="434254"/>
                          <a:pt x="763987" y="410041"/>
                        </a:cubicBezTo>
                        <a:cubicBezTo>
                          <a:pt x="747609" y="385828"/>
                          <a:pt x="731254" y="345969"/>
                          <a:pt x="740884" y="316414"/>
                        </a:cubicBezTo>
                        <a:cubicBezTo>
                          <a:pt x="750514" y="286859"/>
                          <a:pt x="727750" y="252077"/>
                          <a:pt x="711504" y="232711"/>
                        </a:cubicBezTo>
                        <a:cubicBezTo>
                          <a:pt x="695258" y="213345"/>
                          <a:pt x="652406" y="226674"/>
                          <a:pt x="643410" y="200216"/>
                        </a:cubicBezTo>
                        <a:cubicBezTo>
                          <a:pt x="634414" y="173758"/>
                          <a:pt x="699730" y="131813"/>
                          <a:pt x="664420" y="103822"/>
                        </a:cubicBezTo>
                        <a:cubicBezTo>
                          <a:pt x="629110" y="75831"/>
                          <a:pt x="583199" y="156498"/>
                          <a:pt x="555592" y="142525"/>
                        </a:cubicBezTo>
                        <a:close/>
                      </a:path>
                    </a:pathLst>
                  </a:custGeom>
                  <a:solidFill>
                    <a:srgbClr val="58A392"/>
                  </a:solidFill>
                  <a:ln w="28575" cap="flat" cmpd="sng" algn="ctr">
                    <a:solidFill>
                      <a:srgbClr val="2F615E"/>
                    </a:solid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sp>
                <p:nvSpPr>
                  <p:cNvPr id="136" name="Oval 15">
                    <a:extLst>
                      <a:ext uri="{FF2B5EF4-FFF2-40B4-BE49-F238E27FC236}">
                        <a16:creationId xmlns:a16="http://schemas.microsoft.com/office/drawing/2014/main" id="{0AE3B322-9AAB-44FE-8D01-F84FDF7E69D2}"/>
                      </a:ext>
                    </a:extLst>
                  </p:cNvPr>
                  <p:cNvSpPr/>
                  <p:nvPr/>
                </p:nvSpPr>
                <p:spPr>
                  <a:xfrm rot="19934743">
                    <a:off x="1502656" y="1575013"/>
                    <a:ext cx="760059" cy="625267"/>
                  </a:xfrm>
                  <a:custGeom>
                    <a:avLst/>
                    <a:gdLst>
                      <a:gd name="connsiteX0" fmla="*/ 0 w 673486"/>
                      <a:gd name="connsiteY0" fmla="*/ 278300 h 556599"/>
                      <a:gd name="connsiteX1" fmla="*/ 336743 w 673486"/>
                      <a:gd name="connsiteY1" fmla="*/ 0 h 556599"/>
                      <a:gd name="connsiteX2" fmla="*/ 673486 w 673486"/>
                      <a:gd name="connsiteY2" fmla="*/ 278300 h 556599"/>
                      <a:gd name="connsiteX3" fmla="*/ 336743 w 673486"/>
                      <a:gd name="connsiteY3" fmla="*/ 556600 h 556599"/>
                      <a:gd name="connsiteX4" fmla="*/ 0 w 673486"/>
                      <a:gd name="connsiteY4" fmla="*/ 278300 h 556599"/>
                      <a:gd name="connsiteX0" fmla="*/ 7 w 673493"/>
                      <a:gd name="connsiteY0" fmla="*/ 217513 h 495813"/>
                      <a:gd name="connsiteX1" fmla="*/ 329592 w 673493"/>
                      <a:gd name="connsiteY1" fmla="*/ 0 h 495813"/>
                      <a:gd name="connsiteX2" fmla="*/ 673493 w 673493"/>
                      <a:gd name="connsiteY2" fmla="*/ 217513 h 495813"/>
                      <a:gd name="connsiteX3" fmla="*/ 336750 w 673493"/>
                      <a:gd name="connsiteY3" fmla="*/ 495813 h 495813"/>
                      <a:gd name="connsiteX4" fmla="*/ 7 w 673493"/>
                      <a:gd name="connsiteY4" fmla="*/ 217513 h 495813"/>
                      <a:gd name="connsiteX0" fmla="*/ 7 w 673493"/>
                      <a:gd name="connsiteY0" fmla="*/ 232616 h 510916"/>
                      <a:gd name="connsiteX1" fmla="*/ 329592 w 673493"/>
                      <a:gd name="connsiteY1" fmla="*/ 15103 h 510916"/>
                      <a:gd name="connsiteX2" fmla="*/ 673493 w 673493"/>
                      <a:gd name="connsiteY2" fmla="*/ 232616 h 510916"/>
                      <a:gd name="connsiteX3" fmla="*/ 336750 w 673493"/>
                      <a:gd name="connsiteY3" fmla="*/ 510916 h 510916"/>
                      <a:gd name="connsiteX4" fmla="*/ 7 w 673493"/>
                      <a:gd name="connsiteY4" fmla="*/ 232616 h 510916"/>
                      <a:gd name="connsiteX0" fmla="*/ 10 w 673496"/>
                      <a:gd name="connsiteY0" fmla="*/ 236829 h 515129"/>
                      <a:gd name="connsiteX1" fmla="*/ 329595 w 673496"/>
                      <a:gd name="connsiteY1" fmla="*/ 19316 h 515129"/>
                      <a:gd name="connsiteX2" fmla="*/ 673496 w 673496"/>
                      <a:gd name="connsiteY2" fmla="*/ 236829 h 515129"/>
                      <a:gd name="connsiteX3" fmla="*/ 336753 w 673496"/>
                      <a:gd name="connsiteY3" fmla="*/ 515129 h 515129"/>
                      <a:gd name="connsiteX4" fmla="*/ 10 w 673496"/>
                      <a:gd name="connsiteY4" fmla="*/ 236829 h 515129"/>
                      <a:gd name="connsiteX0" fmla="*/ 873 w 674359"/>
                      <a:gd name="connsiteY0" fmla="*/ 237793 h 516093"/>
                      <a:gd name="connsiteX1" fmla="*/ 281335 w 674359"/>
                      <a:gd name="connsiteY1" fmla="*/ 19259 h 516093"/>
                      <a:gd name="connsiteX2" fmla="*/ 674359 w 674359"/>
                      <a:gd name="connsiteY2" fmla="*/ 237793 h 516093"/>
                      <a:gd name="connsiteX3" fmla="*/ 337616 w 674359"/>
                      <a:gd name="connsiteY3" fmla="*/ 516093 h 516093"/>
                      <a:gd name="connsiteX4" fmla="*/ 873 w 674359"/>
                      <a:gd name="connsiteY4" fmla="*/ 237793 h 516093"/>
                      <a:gd name="connsiteX0" fmla="*/ 489 w 673975"/>
                      <a:gd name="connsiteY0" fmla="*/ 230499 h 508799"/>
                      <a:gd name="connsiteX1" fmla="*/ 280951 w 673975"/>
                      <a:gd name="connsiteY1" fmla="*/ 11965 h 508799"/>
                      <a:gd name="connsiteX2" fmla="*/ 673975 w 673975"/>
                      <a:gd name="connsiteY2" fmla="*/ 230499 h 508799"/>
                      <a:gd name="connsiteX3" fmla="*/ 337232 w 673975"/>
                      <a:gd name="connsiteY3" fmla="*/ 508799 h 508799"/>
                      <a:gd name="connsiteX4" fmla="*/ 489 w 673975"/>
                      <a:gd name="connsiteY4" fmla="*/ 230499 h 508799"/>
                      <a:gd name="connsiteX0" fmla="*/ 2151 w 675637"/>
                      <a:gd name="connsiteY0" fmla="*/ 225787 h 504087"/>
                      <a:gd name="connsiteX1" fmla="*/ 235335 w 675637"/>
                      <a:gd name="connsiteY1" fmla="*/ 12167 h 504087"/>
                      <a:gd name="connsiteX2" fmla="*/ 675637 w 675637"/>
                      <a:gd name="connsiteY2" fmla="*/ 225787 h 504087"/>
                      <a:gd name="connsiteX3" fmla="*/ 338894 w 675637"/>
                      <a:gd name="connsiteY3" fmla="*/ 504087 h 504087"/>
                      <a:gd name="connsiteX4" fmla="*/ 2151 w 675637"/>
                      <a:gd name="connsiteY4" fmla="*/ 225787 h 504087"/>
                      <a:gd name="connsiteX0" fmla="*/ 2151 w 675637"/>
                      <a:gd name="connsiteY0" fmla="*/ 225787 h 504087"/>
                      <a:gd name="connsiteX1" fmla="*/ 235335 w 675637"/>
                      <a:gd name="connsiteY1" fmla="*/ 12167 h 504087"/>
                      <a:gd name="connsiteX2" fmla="*/ 675637 w 675637"/>
                      <a:gd name="connsiteY2" fmla="*/ 225787 h 504087"/>
                      <a:gd name="connsiteX3" fmla="*/ 338894 w 675637"/>
                      <a:gd name="connsiteY3" fmla="*/ 504087 h 504087"/>
                      <a:gd name="connsiteX4" fmla="*/ 2151 w 675637"/>
                      <a:gd name="connsiteY4" fmla="*/ 225787 h 504087"/>
                      <a:gd name="connsiteX0" fmla="*/ 2474 w 675960"/>
                      <a:gd name="connsiteY0" fmla="*/ 225369 h 448817"/>
                      <a:gd name="connsiteX1" fmla="*/ 235658 w 675960"/>
                      <a:gd name="connsiteY1" fmla="*/ 11749 h 448817"/>
                      <a:gd name="connsiteX2" fmla="*/ 675960 w 675960"/>
                      <a:gd name="connsiteY2" fmla="*/ 225369 h 448817"/>
                      <a:gd name="connsiteX3" fmla="*/ 348218 w 675960"/>
                      <a:gd name="connsiteY3" fmla="*/ 448817 h 448817"/>
                      <a:gd name="connsiteX4" fmla="*/ 2474 w 675960"/>
                      <a:gd name="connsiteY4" fmla="*/ 225369 h 448817"/>
                      <a:gd name="connsiteX0" fmla="*/ 2474 w 675960"/>
                      <a:gd name="connsiteY0" fmla="*/ 225369 h 458899"/>
                      <a:gd name="connsiteX1" fmla="*/ 235658 w 675960"/>
                      <a:gd name="connsiteY1" fmla="*/ 11749 h 458899"/>
                      <a:gd name="connsiteX2" fmla="*/ 675960 w 675960"/>
                      <a:gd name="connsiteY2" fmla="*/ 225369 h 458899"/>
                      <a:gd name="connsiteX3" fmla="*/ 348218 w 675960"/>
                      <a:gd name="connsiteY3" fmla="*/ 448817 h 458899"/>
                      <a:gd name="connsiteX4" fmla="*/ 2474 w 675960"/>
                      <a:gd name="connsiteY4" fmla="*/ 225369 h 458899"/>
                      <a:gd name="connsiteX0" fmla="*/ 4640 w 678126"/>
                      <a:gd name="connsiteY0" fmla="*/ 225391 h 461804"/>
                      <a:gd name="connsiteX1" fmla="*/ 237824 w 678126"/>
                      <a:gd name="connsiteY1" fmla="*/ 11771 h 461804"/>
                      <a:gd name="connsiteX2" fmla="*/ 678126 w 678126"/>
                      <a:gd name="connsiteY2" fmla="*/ 225391 h 461804"/>
                      <a:gd name="connsiteX3" fmla="*/ 403395 w 678126"/>
                      <a:gd name="connsiteY3" fmla="*/ 451906 h 461804"/>
                      <a:gd name="connsiteX4" fmla="*/ 4640 w 678126"/>
                      <a:gd name="connsiteY4" fmla="*/ 225391 h 461804"/>
                      <a:gd name="connsiteX0" fmla="*/ 3083 w 676569"/>
                      <a:gd name="connsiteY0" fmla="*/ 225285 h 448099"/>
                      <a:gd name="connsiteX1" fmla="*/ 236267 w 676569"/>
                      <a:gd name="connsiteY1" fmla="*/ 11665 h 448099"/>
                      <a:gd name="connsiteX2" fmla="*/ 676569 w 676569"/>
                      <a:gd name="connsiteY2" fmla="*/ 225285 h 448099"/>
                      <a:gd name="connsiteX3" fmla="*/ 364791 w 676569"/>
                      <a:gd name="connsiteY3" fmla="*/ 437270 h 448099"/>
                      <a:gd name="connsiteX4" fmla="*/ 3083 w 676569"/>
                      <a:gd name="connsiteY4" fmla="*/ 225285 h 448099"/>
                      <a:gd name="connsiteX0" fmla="*/ 9220 w 682706"/>
                      <a:gd name="connsiteY0" fmla="*/ 230955 h 453769"/>
                      <a:gd name="connsiteX1" fmla="*/ 242404 w 682706"/>
                      <a:gd name="connsiteY1" fmla="*/ 17335 h 453769"/>
                      <a:gd name="connsiteX2" fmla="*/ 682706 w 682706"/>
                      <a:gd name="connsiteY2" fmla="*/ 230955 h 453769"/>
                      <a:gd name="connsiteX3" fmla="*/ 370928 w 682706"/>
                      <a:gd name="connsiteY3" fmla="*/ 442940 h 453769"/>
                      <a:gd name="connsiteX4" fmla="*/ 9220 w 682706"/>
                      <a:gd name="connsiteY4" fmla="*/ 230955 h 453769"/>
                      <a:gd name="connsiteX0" fmla="*/ 13292 w 686778"/>
                      <a:gd name="connsiteY0" fmla="*/ 229096 h 451910"/>
                      <a:gd name="connsiteX1" fmla="*/ 246476 w 686778"/>
                      <a:gd name="connsiteY1" fmla="*/ 15476 h 451910"/>
                      <a:gd name="connsiteX2" fmla="*/ 686778 w 686778"/>
                      <a:gd name="connsiteY2" fmla="*/ 229096 h 451910"/>
                      <a:gd name="connsiteX3" fmla="*/ 375000 w 686778"/>
                      <a:gd name="connsiteY3" fmla="*/ 441081 h 451910"/>
                      <a:gd name="connsiteX4" fmla="*/ 13292 w 686778"/>
                      <a:gd name="connsiteY4" fmla="*/ 229096 h 451910"/>
                      <a:gd name="connsiteX0" fmla="*/ 515 w 674001"/>
                      <a:gd name="connsiteY0" fmla="*/ 210758 h 433572"/>
                      <a:gd name="connsiteX1" fmla="*/ 300218 w 674001"/>
                      <a:gd name="connsiteY1" fmla="*/ 12279 h 433572"/>
                      <a:gd name="connsiteX2" fmla="*/ 674001 w 674001"/>
                      <a:gd name="connsiteY2" fmla="*/ 210758 h 433572"/>
                      <a:gd name="connsiteX3" fmla="*/ 362223 w 674001"/>
                      <a:gd name="connsiteY3" fmla="*/ 422743 h 433572"/>
                      <a:gd name="connsiteX4" fmla="*/ 515 w 674001"/>
                      <a:gd name="connsiteY4" fmla="*/ 210758 h 433572"/>
                      <a:gd name="connsiteX0" fmla="*/ 899 w 674385"/>
                      <a:gd name="connsiteY0" fmla="*/ 230181 h 452995"/>
                      <a:gd name="connsiteX1" fmla="*/ 300602 w 674385"/>
                      <a:gd name="connsiteY1" fmla="*/ 31702 h 452995"/>
                      <a:gd name="connsiteX2" fmla="*/ 674385 w 674385"/>
                      <a:gd name="connsiteY2" fmla="*/ 230181 h 452995"/>
                      <a:gd name="connsiteX3" fmla="*/ 362607 w 674385"/>
                      <a:gd name="connsiteY3" fmla="*/ 442166 h 452995"/>
                      <a:gd name="connsiteX4" fmla="*/ 899 w 674385"/>
                      <a:gd name="connsiteY4" fmla="*/ 230181 h 452995"/>
                      <a:gd name="connsiteX0" fmla="*/ 373 w 616552"/>
                      <a:gd name="connsiteY0" fmla="*/ 198512 h 410586"/>
                      <a:gd name="connsiteX1" fmla="*/ 300076 w 616552"/>
                      <a:gd name="connsiteY1" fmla="*/ 33 h 410586"/>
                      <a:gd name="connsiteX2" fmla="*/ 616552 w 616552"/>
                      <a:gd name="connsiteY2" fmla="*/ 213046 h 410586"/>
                      <a:gd name="connsiteX3" fmla="*/ 362081 w 616552"/>
                      <a:gd name="connsiteY3" fmla="*/ 410497 h 410586"/>
                      <a:gd name="connsiteX4" fmla="*/ 373 w 616552"/>
                      <a:gd name="connsiteY4" fmla="*/ 198512 h 410586"/>
                      <a:gd name="connsiteX0" fmla="*/ 352 w 616531"/>
                      <a:gd name="connsiteY0" fmla="*/ 208614 h 420688"/>
                      <a:gd name="connsiteX1" fmla="*/ 300055 w 616531"/>
                      <a:gd name="connsiteY1" fmla="*/ 10135 h 420688"/>
                      <a:gd name="connsiteX2" fmla="*/ 616531 w 616531"/>
                      <a:gd name="connsiteY2" fmla="*/ 223148 h 420688"/>
                      <a:gd name="connsiteX3" fmla="*/ 362060 w 616531"/>
                      <a:gd name="connsiteY3" fmla="*/ 420599 h 420688"/>
                      <a:gd name="connsiteX4" fmla="*/ 352 w 616531"/>
                      <a:gd name="connsiteY4" fmla="*/ 208614 h 420688"/>
                      <a:gd name="connsiteX0" fmla="*/ 523 w 616702"/>
                      <a:gd name="connsiteY0" fmla="*/ 216513 h 428587"/>
                      <a:gd name="connsiteX1" fmla="*/ 300226 w 616702"/>
                      <a:gd name="connsiteY1" fmla="*/ 18034 h 428587"/>
                      <a:gd name="connsiteX2" fmla="*/ 616702 w 616702"/>
                      <a:gd name="connsiteY2" fmla="*/ 231047 h 428587"/>
                      <a:gd name="connsiteX3" fmla="*/ 362231 w 616702"/>
                      <a:gd name="connsiteY3" fmla="*/ 428498 h 428587"/>
                      <a:gd name="connsiteX4" fmla="*/ 523 w 616702"/>
                      <a:gd name="connsiteY4" fmla="*/ 216513 h 428587"/>
                      <a:gd name="connsiteX0" fmla="*/ 2442 w 618621"/>
                      <a:gd name="connsiteY0" fmla="*/ 225028 h 437102"/>
                      <a:gd name="connsiteX1" fmla="*/ 247292 w 618621"/>
                      <a:gd name="connsiteY1" fmla="*/ 17548 h 437102"/>
                      <a:gd name="connsiteX2" fmla="*/ 618621 w 618621"/>
                      <a:gd name="connsiteY2" fmla="*/ 239562 h 437102"/>
                      <a:gd name="connsiteX3" fmla="*/ 364150 w 618621"/>
                      <a:gd name="connsiteY3" fmla="*/ 437013 h 437102"/>
                      <a:gd name="connsiteX4" fmla="*/ 2442 w 618621"/>
                      <a:gd name="connsiteY4" fmla="*/ 225028 h 437102"/>
                      <a:gd name="connsiteX0" fmla="*/ 2131 w 618310"/>
                      <a:gd name="connsiteY0" fmla="*/ 226775 h 438849"/>
                      <a:gd name="connsiteX1" fmla="*/ 252917 w 618310"/>
                      <a:gd name="connsiteY1" fmla="*/ 17452 h 438849"/>
                      <a:gd name="connsiteX2" fmla="*/ 618310 w 618310"/>
                      <a:gd name="connsiteY2" fmla="*/ 241309 h 438849"/>
                      <a:gd name="connsiteX3" fmla="*/ 363839 w 618310"/>
                      <a:gd name="connsiteY3" fmla="*/ 438760 h 438849"/>
                      <a:gd name="connsiteX4" fmla="*/ 2131 w 618310"/>
                      <a:gd name="connsiteY4" fmla="*/ 226775 h 438849"/>
                      <a:gd name="connsiteX0" fmla="*/ 1894 w 563016"/>
                      <a:gd name="connsiteY0" fmla="*/ 208537 h 421442"/>
                      <a:gd name="connsiteX1" fmla="*/ 197623 w 563016"/>
                      <a:gd name="connsiteY1" fmla="*/ 35 h 421442"/>
                      <a:gd name="connsiteX2" fmla="*/ 563016 w 563016"/>
                      <a:gd name="connsiteY2" fmla="*/ 223892 h 421442"/>
                      <a:gd name="connsiteX3" fmla="*/ 308545 w 563016"/>
                      <a:gd name="connsiteY3" fmla="*/ 421343 h 421442"/>
                      <a:gd name="connsiteX4" fmla="*/ 1894 w 563016"/>
                      <a:gd name="connsiteY4" fmla="*/ 208537 h 421442"/>
                      <a:gd name="connsiteX0" fmla="*/ 5394 w 566516"/>
                      <a:gd name="connsiteY0" fmla="*/ 208597 h 421502"/>
                      <a:gd name="connsiteX1" fmla="*/ 201123 w 566516"/>
                      <a:gd name="connsiteY1" fmla="*/ 95 h 421502"/>
                      <a:gd name="connsiteX2" fmla="*/ 566516 w 566516"/>
                      <a:gd name="connsiteY2" fmla="*/ 223952 h 421502"/>
                      <a:gd name="connsiteX3" fmla="*/ 312045 w 566516"/>
                      <a:gd name="connsiteY3" fmla="*/ 421403 h 421502"/>
                      <a:gd name="connsiteX4" fmla="*/ 5394 w 566516"/>
                      <a:gd name="connsiteY4" fmla="*/ 208597 h 421502"/>
                      <a:gd name="connsiteX0" fmla="*/ 5743 w 566865"/>
                      <a:gd name="connsiteY0" fmla="*/ 224697 h 437602"/>
                      <a:gd name="connsiteX1" fmla="*/ 201472 w 566865"/>
                      <a:gd name="connsiteY1" fmla="*/ 16195 h 437602"/>
                      <a:gd name="connsiteX2" fmla="*/ 566865 w 566865"/>
                      <a:gd name="connsiteY2" fmla="*/ 240052 h 437602"/>
                      <a:gd name="connsiteX3" fmla="*/ 312394 w 566865"/>
                      <a:gd name="connsiteY3" fmla="*/ 437503 h 437602"/>
                      <a:gd name="connsiteX4" fmla="*/ 5743 w 566865"/>
                      <a:gd name="connsiteY4" fmla="*/ 224697 h 437602"/>
                      <a:gd name="connsiteX0" fmla="*/ 2370 w 563492"/>
                      <a:gd name="connsiteY0" fmla="*/ 198381 h 411286"/>
                      <a:gd name="connsiteX1" fmla="*/ 191755 w 563492"/>
                      <a:gd name="connsiteY1" fmla="*/ 11369 h 411286"/>
                      <a:gd name="connsiteX2" fmla="*/ 563492 w 563492"/>
                      <a:gd name="connsiteY2" fmla="*/ 213736 h 411286"/>
                      <a:gd name="connsiteX3" fmla="*/ 309021 w 563492"/>
                      <a:gd name="connsiteY3" fmla="*/ 411187 h 411286"/>
                      <a:gd name="connsiteX4" fmla="*/ 2370 w 563492"/>
                      <a:gd name="connsiteY4" fmla="*/ 198381 h 411286"/>
                      <a:gd name="connsiteX0" fmla="*/ 3447 w 564569"/>
                      <a:gd name="connsiteY0" fmla="*/ 200483 h 413388"/>
                      <a:gd name="connsiteX1" fmla="*/ 192832 w 564569"/>
                      <a:gd name="connsiteY1" fmla="*/ 13471 h 413388"/>
                      <a:gd name="connsiteX2" fmla="*/ 564569 w 564569"/>
                      <a:gd name="connsiteY2" fmla="*/ 215838 h 413388"/>
                      <a:gd name="connsiteX3" fmla="*/ 310098 w 564569"/>
                      <a:gd name="connsiteY3" fmla="*/ 413289 h 413388"/>
                      <a:gd name="connsiteX4" fmla="*/ 3447 w 564569"/>
                      <a:gd name="connsiteY4" fmla="*/ 200483 h 413388"/>
                      <a:gd name="connsiteX0" fmla="*/ 3904 w 565026"/>
                      <a:gd name="connsiteY0" fmla="*/ 200485 h 413594"/>
                      <a:gd name="connsiteX1" fmla="*/ 193289 w 565026"/>
                      <a:gd name="connsiteY1" fmla="*/ 13473 h 413594"/>
                      <a:gd name="connsiteX2" fmla="*/ 565026 w 565026"/>
                      <a:gd name="connsiteY2" fmla="*/ 215840 h 413594"/>
                      <a:gd name="connsiteX3" fmla="*/ 320379 w 565026"/>
                      <a:gd name="connsiteY3" fmla="*/ 413495 h 413594"/>
                      <a:gd name="connsiteX4" fmla="*/ 3904 w 565026"/>
                      <a:gd name="connsiteY4" fmla="*/ 200485 h 413594"/>
                      <a:gd name="connsiteX0" fmla="*/ 3904 w 565026"/>
                      <a:gd name="connsiteY0" fmla="*/ 200485 h 413542"/>
                      <a:gd name="connsiteX1" fmla="*/ 193289 w 565026"/>
                      <a:gd name="connsiteY1" fmla="*/ 13473 h 413542"/>
                      <a:gd name="connsiteX2" fmla="*/ 565026 w 565026"/>
                      <a:gd name="connsiteY2" fmla="*/ 215840 h 413542"/>
                      <a:gd name="connsiteX3" fmla="*/ 320379 w 565026"/>
                      <a:gd name="connsiteY3" fmla="*/ 413495 h 413542"/>
                      <a:gd name="connsiteX4" fmla="*/ 3904 w 565026"/>
                      <a:gd name="connsiteY4" fmla="*/ 200485 h 41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26" h="413542">
                        <a:moveTo>
                          <a:pt x="3904" y="200485"/>
                        </a:moveTo>
                        <a:cubicBezTo>
                          <a:pt x="-17278" y="133815"/>
                          <a:pt x="47980" y="-51098"/>
                          <a:pt x="193289" y="13473"/>
                        </a:cubicBezTo>
                        <a:cubicBezTo>
                          <a:pt x="338598" y="78044"/>
                          <a:pt x="528592" y="18138"/>
                          <a:pt x="565026" y="215840"/>
                        </a:cubicBezTo>
                        <a:cubicBezTo>
                          <a:pt x="565026" y="369541"/>
                          <a:pt x="468957" y="415232"/>
                          <a:pt x="320379" y="413495"/>
                        </a:cubicBezTo>
                        <a:cubicBezTo>
                          <a:pt x="171801" y="411758"/>
                          <a:pt x="25086" y="267155"/>
                          <a:pt x="3904" y="200485"/>
                        </a:cubicBezTo>
                        <a:close/>
                      </a:path>
                    </a:pathLst>
                  </a:custGeom>
                  <a:solidFill>
                    <a:srgbClr val="0F4F4B"/>
                  </a:solidFill>
                  <a:ln w="9525" cap="flat" cmpd="sng" algn="ctr">
                    <a:noFill/>
                    <a:prstDash val="solid"/>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7484F"/>
                      </a:solidFill>
                      <a:effectLst/>
                      <a:uLnTx/>
                      <a:uFillTx/>
                      <a:latin typeface="Proxima Nova Rg"/>
                      <a:ea typeface="+mn-ea"/>
                      <a:cs typeface="+mn-cs"/>
                    </a:endParaRPr>
                  </a:p>
                </p:txBody>
              </p:sp>
            </p:grpSp>
          </p:grpSp>
          <p:sp>
            <p:nvSpPr>
              <p:cNvPr id="7168" name="TextBox 7167">
                <a:extLst>
                  <a:ext uri="{FF2B5EF4-FFF2-40B4-BE49-F238E27FC236}">
                    <a16:creationId xmlns:a16="http://schemas.microsoft.com/office/drawing/2014/main" id="{FA552C38-6736-44A2-B0A8-D14F67DCB65F}"/>
                  </a:ext>
                </a:extLst>
              </p:cNvPr>
              <p:cNvSpPr txBox="1"/>
              <p:nvPr/>
            </p:nvSpPr>
            <p:spPr>
              <a:xfrm>
                <a:off x="10057933" y="4616971"/>
                <a:ext cx="1414402" cy="477054"/>
              </a:xfrm>
              <a:prstGeom prst="rect">
                <a:avLst/>
              </a:prstGeom>
              <a:noFill/>
            </p:spPr>
            <p:txBody>
              <a:bodyPr wrap="square" rtlCol="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Antigens and bacterial toxins</a:t>
                </a:r>
              </a:p>
            </p:txBody>
          </p:sp>
          <p:sp>
            <p:nvSpPr>
              <p:cNvPr id="139" name="TextBox 138">
                <a:extLst>
                  <a:ext uri="{FF2B5EF4-FFF2-40B4-BE49-F238E27FC236}">
                    <a16:creationId xmlns:a16="http://schemas.microsoft.com/office/drawing/2014/main" id="{7435D3E2-C306-4F8D-8A3E-FDC0E8A29CEC}"/>
                  </a:ext>
                </a:extLst>
              </p:cNvPr>
              <p:cNvSpPr txBox="1"/>
              <p:nvPr/>
            </p:nvSpPr>
            <p:spPr>
              <a:xfrm>
                <a:off x="8623142" y="5433884"/>
                <a:ext cx="2396115" cy="284693"/>
              </a:xfrm>
              <a:prstGeom prst="rect">
                <a:avLst/>
              </a:prstGeom>
              <a:noFill/>
            </p:spPr>
            <p:txBody>
              <a:bodyPr wrap="square" rtlCol="0">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Proxima Nova Rg"/>
                    <a:ea typeface="+mn-ea"/>
                    <a:cs typeface="+mn-cs"/>
                  </a:rPr>
                  <a:t>Activated immune system</a:t>
                </a:r>
              </a:p>
            </p:txBody>
          </p:sp>
          <p:grpSp>
            <p:nvGrpSpPr>
              <p:cNvPr id="140" name="Group 139">
                <a:extLst>
                  <a:ext uri="{FF2B5EF4-FFF2-40B4-BE49-F238E27FC236}">
                    <a16:creationId xmlns:a16="http://schemas.microsoft.com/office/drawing/2014/main" id="{692BEB7B-0BF8-403A-B325-27F8333D9A36}"/>
                  </a:ext>
                </a:extLst>
              </p:cNvPr>
              <p:cNvGrpSpPr/>
              <p:nvPr/>
            </p:nvGrpSpPr>
            <p:grpSpPr>
              <a:xfrm>
                <a:off x="8576834" y="3952891"/>
                <a:ext cx="378643" cy="471552"/>
                <a:chOff x="2004526" y="7045581"/>
                <a:chExt cx="503118" cy="626570"/>
              </a:xfrm>
            </p:grpSpPr>
            <p:sp>
              <p:nvSpPr>
                <p:cNvPr id="141" name="Rounded Rectangle 4">
                  <a:extLst>
                    <a:ext uri="{FF2B5EF4-FFF2-40B4-BE49-F238E27FC236}">
                      <a16:creationId xmlns:a16="http://schemas.microsoft.com/office/drawing/2014/main" id="{D363B43B-6712-4348-ABA8-57D352C87AAA}"/>
                    </a:ext>
                  </a:extLst>
                </p:cNvPr>
                <p:cNvSpPr/>
                <p:nvPr/>
              </p:nvSpPr>
              <p:spPr bwMode="auto">
                <a:xfrm>
                  <a:off x="2004526" y="7045581"/>
                  <a:ext cx="503118" cy="626570"/>
                </a:xfrm>
                <a:custGeom>
                  <a:avLst/>
                  <a:gdLst/>
                  <a:ahLst/>
                  <a:cxnLst/>
                  <a:rect l="l" t="t" r="r" b="b"/>
                  <a:pathLst>
                    <a:path w="685800" h="854075">
                      <a:moveTo>
                        <a:pt x="433938" y="0"/>
                      </a:moveTo>
                      <a:lnTo>
                        <a:pt x="436773" y="0"/>
                      </a:lnTo>
                      <a:cubicBezTo>
                        <a:pt x="451140" y="0"/>
                        <a:pt x="462787" y="11647"/>
                        <a:pt x="462787" y="26014"/>
                      </a:cubicBezTo>
                      <a:lnTo>
                        <a:pt x="462787" y="244475"/>
                      </a:lnTo>
                      <a:lnTo>
                        <a:pt x="500380" y="244475"/>
                      </a:lnTo>
                      <a:lnTo>
                        <a:pt x="500380" y="51414"/>
                      </a:lnTo>
                      <a:cubicBezTo>
                        <a:pt x="500380" y="37047"/>
                        <a:pt x="512027" y="25400"/>
                        <a:pt x="526394" y="25400"/>
                      </a:cubicBezTo>
                      <a:lnTo>
                        <a:pt x="529229" y="25400"/>
                      </a:lnTo>
                      <a:cubicBezTo>
                        <a:pt x="543596" y="25400"/>
                        <a:pt x="555243" y="37047"/>
                        <a:pt x="555243" y="51414"/>
                      </a:cubicBezTo>
                      <a:lnTo>
                        <a:pt x="555243" y="244475"/>
                      </a:lnTo>
                      <a:lnTo>
                        <a:pt x="592837" y="244475"/>
                      </a:lnTo>
                      <a:lnTo>
                        <a:pt x="592837" y="41889"/>
                      </a:lnTo>
                      <a:cubicBezTo>
                        <a:pt x="592837" y="27522"/>
                        <a:pt x="604484" y="15875"/>
                        <a:pt x="618851" y="15875"/>
                      </a:cubicBezTo>
                      <a:lnTo>
                        <a:pt x="621686" y="15875"/>
                      </a:lnTo>
                      <a:cubicBezTo>
                        <a:pt x="636053" y="15875"/>
                        <a:pt x="647700" y="27522"/>
                        <a:pt x="647700" y="41889"/>
                      </a:cubicBezTo>
                      <a:lnTo>
                        <a:pt x="647700" y="254599"/>
                      </a:lnTo>
                      <a:lnTo>
                        <a:pt x="664410" y="265865"/>
                      </a:lnTo>
                      <a:cubicBezTo>
                        <a:pt x="677626" y="279081"/>
                        <a:pt x="685800" y="297339"/>
                        <a:pt x="685800" y="317505"/>
                      </a:cubicBezTo>
                      <a:lnTo>
                        <a:pt x="685800" y="781045"/>
                      </a:lnTo>
                      <a:cubicBezTo>
                        <a:pt x="685800" y="821378"/>
                        <a:pt x="653103" y="854075"/>
                        <a:pt x="612770" y="854075"/>
                      </a:cubicBezTo>
                      <a:lnTo>
                        <a:pt x="73030" y="854075"/>
                      </a:lnTo>
                      <a:cubicBezTo>
                        <a:pt x="32697" y="854075"/>
                        <a:pt x="0" y="821378"/>
                        <a:pt x="0" y="781045"/>
                      </a:cubicBezTo>
                      <a:lnTo>
                        <a:pt x="0" y="317505"/>
                      </a:lnTo>
                      <a:cubicBezTo>
                        <a:pt x="0" y="297339"/>
                        <a:pt x="8174" y="279081"/>
                        <a:pt x="21390" y="265865"/>
                      </a:cubicBezTo>
                      <a:lnTo>
                        <a:pt x="38100" y="254599"/>
                      </a:lnTo>
                      <a:lnTo>
                        <a:pt x="38100" y="35539"/>
                      </a:lnTo>
                      <a:cubicBezTo>
                        <a:pt x="38100" y="21172"/>
                        <a:pt x="49747" y="9525"/>
                        <a:pt x="64114" y="9525"/>
                      </a:cubicBezTo>
                      <a:lnTo>
                        <a:pt x="66949" y="9525"/>
                      </a:lnTo>
                      <a:cubicBezTo>
                        <a:pt x="81316" y="9525"/>
                        <a:pt x="92963" y="21172"/>
                        <a:pt x="92963" y="35539"/>
                      </a:cubicBezTo>
                      <a:lnTo>
                        <a:pt x="92963" y="244475"/>
                      </a:lnTo>
                      <a:lnTo>
                        <a:pt x="130556" y="244475"/>
                      </a:lnTo>
                      <a:lnTo>
                        <a:pt x="130556" y="48239"/>
                      </a:lnTo>
                      <a:cubicBezTo>
                        <a:pt x="130556" y="33872"/>
                        <a:pt x="142203" y="22225"/>
                        <a:pt x="156570" y="22225"/>
                      </a:cubicBezTo>
                      <a:lnTo>
                        <a:pt x="159405" y="22225"/>
                      </a:lnTo>
                      <a:cubicBezTo>
                        <a:pt x="173772" y="22225"/>
                        <a:pt x="185419" y="33872"/>
                        <a:pt x="185419" y="48239"/>
                      </a:cubicBezTo>
                      <a:lnTo>
                        <a:pt x="185419" y="244475"/>
                      </a:lnTo>
                      <a:lnTo>
                        <a:pt x="223012" y="244475"/>
                      </a:lnTo>
                      <a:lnTo>
                        <a:pt x="223012" y="67797"/>
                      </a:lnTo>
                      <a:cubicBezTo>
                        <a:pt x="223012" y="53430"/>
                        <a:pt x="234659" y="41783"/>
                        <a:pt x="249026" y="41783"/>
                      </a:cubicBezTo>
                      <a:lnTo>
                        <a:pt x="251861" y="41783"/>
                      </a:lnTo>
                      <a:cubicBezTo>
                        <a:pt x="266228" y="41783"/>
                        <a:pt x="277875" y="53430"/>
                        <a:pt x="277875" y="67797"/>
                      </a:cubicBezTo>
                      <a:lnTo>
                        <a:pt x="277875" y="244475"/>
                      </a:lnTo>
                      <a:lnTo>
                        <a:pt x="315468" y="244475"/>
                      </a:lnTo>
                      <a:lnTo>
                        <a:pt x="315468" y="41889"/>
                      </a:lnTo>
                      <a:cubicBezTo>
                        <a:pt x="315468" y="27522"/>
                        <a:pt x="327115" y="15875"/>
                        <a:pt x="341482" y="15875"/>
                      </a:cubicBezTo>
                      <a:lnTo>
                        <a:pt x="344317" y="15875"/>
                      </a:lnTo>
                      <a:cubicBezTo>
                        <a:pt x="358684" y="15875"/>
                        <a:pt x="370331" y="27522"/>
                        <a:pt x="370331" y="41889"/>
                      </a:cubicBezTo>
                      <a:lnTo>
                        <a:pt x="370331" y="244475"/>
                      </a:lnTo>
                      <a:lnTo>
                        <a:pt x="407924" y="244475"/>
                      </a:lnTo>
                      <a:lnTo>
                        <a:pt x="407924" y="26014"/>
                      </a:lnTo>
                      <a:cubicBezTo>
                        <a:pt x="407924" y="11647"/>
                        <a:pt x="419571" y="0"/>
                        <a:pt x="433938" y="0"/>
                      </a:cubicBezTo>
                      <a:close/>
                    </a:path>
                  </a:pathLst>
                </a:custGeom>
                <a:solidFill>
                  <a:schemeClr val="accent2">
                    <a:lumMod val="20000"/>
                    <a:lumOff val="80000"/>
                  </a:schemeClr>
                </a:solidFill>
                <a:ln w="127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sp>
              <p:nvSpPr>
                <p:cNvPr id="142" name="Oval 18">
                  <a:extLst>
                    <a:ext uri="{FF2B5EF4-FFF2-40B4-BE49-F238E27FC236}">
                      <a16:creationId xmlns:a16="http://schemas.microsoft.com/office/drawing/2014/main" id="{E7D84D02-C97F-41FC-A0E5-204F3D46B301}"/>
                    </a:ext>
                  </a:extLst>
                </p:cNvPr>
                <p:cNvSpPr/>
                <p:nvPr/>
              </p:nvSpPr>
              <p:spPr bwMode="auto">
                <a:xfrm>
                  <a:off x="2156679" y="7331017"/>
                  <a:ext cx="268355" cy="240334"/>
                </a:xfrm>
                <a:custGeom>
                  <a:avLst/>
                  <a:gdLst>
                    <a:gd name="connsiteX0" fmla="*/ 0 w 304800"/>
                    <a:gd name="connsiteY0" fmla="*/ 152400 h 304800"/>
                    <a:gd name="connsiteX1" fmla="*/ 152400 w 304800"/>
                    <a:gd name="connsiteY1" fmla="*/ 0 h 304800"/>
                    <a:gd name="connsiteX2" fmla="*/ 304800 w 304800"/>
                    <a:gd name="connsiteY2" fmla="*/ 152400 h 304800"/>
                    <a:gd name="connsiteX3" fmla="*/ 152400 w 304800"/>
                    <a:gd name="connsiteY3" fmla="*/ 304800 h 304800"/>
                    <a:gd name="connsiteX4" fmla="*/ 0 w 304800"/>
                    <a:gd name="connsiteY4" fmla="*/ 152400 h 304800"/>
                    <a:gd name="connsiteX0" fmla="*/ 0 w 304800"/>
                    <a:gd name="connsiteY0" fmla="*/ 152785 h 305185"/>
                    <a:gd name="connsiteX1" fmla="*/ 152400 w 304800"/>
                    <a:gd name="connsiteY1" fmla="*/ 385 h 305185"/>
                    <a:gd name="connsiteX2" fmla="*/ 304800 w 304800"/>
                    <a:gd name="connsiteY2" fmla="*/ 152785 h 305185"/>
                    <a:gd name="connsiteX3" fmla="*/ 152400 w 304800"/>
                    <a:gd name="connsiteY3" fmla="*/ 305185 h 305185"/>
                    <a:gd name="connsiteX4" fmla="*/ 0 w 304800"/>
                    <a:gd name="connsiteY4" fmla="*/ 152785 h 305185"/>
                    <a:gd name="connsiteX0" fmla="*/ 0 w 304800"/>
                    <a:gd name="connsiteY0" fmla="*/ 152785 h 305288"/>
                    <a:gd name="connsiteX1" fmla="*/ 152400 w 304800"/>
                    <a:gd name="connsiteY1" fmla="*/ 385 h 305288"/>
                    <a:gd name="connsiteX2" fmla="*/ 304800 w 304800"/>
                    <a:gd name="connsiteY2" fmla="*/ 152785 h 305288"/>
                    <a:gd name="connsiteX3" fmla="*/ 152400 w 304800"/>
                    <a:gd name="connsiteY3" fmla="*/ 305185 h 305288"/>
                    <a:gd name="connsiteX4" fmla="*/ 0 w 304800"/>
                    <a:gd name="connsiteY4" fmla="*/ 152785 h 305288"/>
                    <a:gd name="connsiteX0" fmla="*/ 0 w 317628"/>
                    <a:gd name="connsiteY0" fmla="*/ 158827 h 304826"/>
                    <a:gd name="connsiteX1" fmla="*/ 165228 w 317628"/>
                    <a:gd name="connsiteY1" fmla="*/ 13 h 304826"/>
                    <a:gd name="connsiteX2" fmla="*/ 317628 w 317628"/>
                    <a:gd name="connsiteY2" fmla="*/ 152413 h 304826"/>
                    <a:gd name="connsiteX3" fmla="*/ 165228 w 317628"/>
                    <a:gd name="connsiteY3" fmla="*/ 304813 h 304826"/>
                    <a:gd name="connsiteX4" fmla="*/ 0 w 317628"/>
                    <a:gd name="connsiteY4" fmla="*/ 158827 h 304826"/>
                    <a:gd name="connsiteX0" fmla="*/ 917 w 318545"/>
                    <a:gd name="connsiteY0" fmla="*/ 158827 h 304828"/>
                    <a:gd name="connsiteX1" fmla="*/ 166145 w 318545"/>
                    <a:gd name="connsiteY1" fmla="*/ 13 h 304828"/>
                    <a:gd name="connsiteX2" fmla="*/ 318545 w 318545"/>
                    <a:gd name="connsiteY2" fmla="*/ 152413 h 304828"/>
                    <a:gd name="connsiteX3" fmla="*/ 166145 w 318545"/>
                    <a:gd name="connsiteY3" fmla="*/ 304813 h 304828"/>
                    <a:gd name="connsiteX4" fmla="*/ 917 w 318545"/>
                    <a:gd name="connsiteY4" fmla="*/ 158827 h 304828"/>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18785"/>
                    <a:gd name="connsiteY0" fmla="*/ 159099 h 305100"/>
                    <a:gd name="connsiteX1" fmla="*/ 166385 w 318785"/>
                    <a:gd name="connsiteY1" fmla="*/ 285 h 305100"/>
                    <a:gd name="connsiteX2" fmla="*/ 318785 w 318785"/>
                    <a:gd name="connsiteY2" fmla="*/ 152685 h 305100"/>
                    <a:gd name="connsiteX3" fmla="*/ 166385 w 318785"/>
                    <a:gd name="connsiteY3" fmla="*/ 305085 h 305100"/>
                    <a:gd name="connsiteX4" fmla="*/ 1157 w 318785"/>
                    <a:gd name="connsiteY4" fmla="*/ 159099 h 305100"/>
                    <a:gd name="connsiteX0" fmla="*/ 1157 w 320298"/>
                    <a:gd name="connsiteY0" fmla="*/ 159099 h 305100"/>
                    <a:gd name="connsiteX1" fmla="*/ 166385 w 320298"/>
                    <a:gd name="connsiteY1" fmla="*/ 285 h 305100"/>
                    <a:gd name="connsiteX2" fmla="*/ 318785 w 320298"/>
                    <a:gd name="connsiteY2" fmla="*/ 152685 h 305100"/>
                    <a:gd name="connsiteX3" fmla="*/ 166385 w 320298"/>
                    <a:gd name="connsiteY3" fmla="*/ 305085 h 305100"/>
                    <a:gd name="connsiteX4" fmla="*/ 1157 w 320298"/>
                    <a:gd name="connsiteY4" fmla="*/ 159099 h 305100"/>
                    <a:gd name="connsiteX0" fmla="*/ 1157 w 320778"/>
                    <a:gd name="connsiteY0" fmla="*/ 159099 h 305100"/>
                    <a:gd name="connsiteX1" fmla="*/ 166385 w 320778"/>
                    <a:gd name="connsiteY1" fmla="*/ 285 h 305100"/>
                    <a:gd name="connsiteX2" fmla="*/ 318785 w 320778"/>
                    <a:gd name="connsiteY2" fmla="*/ 152685 h 305100"/>
                    <a:gd name="connsiteX3" fmla="*/ 166385 w 320778"/>
                    <a:gd name="connsiteY3" fmla="*/ 305085 h 305100"/>
                    <a:gd name="connsiteX4" fmla="*/ 1157 w 320778"/>
                    <a:gd name="connsiteY4" fmla="*/ 159099 h 305100"/>
                    <a:gd name="connsiteX0" fmla="*/ 936 w 335969"/>
                    <a:gd name="connsiteY0" fmla="*/ 158854 h 304874"/>
                    <a:gd name="connsiteX1" fmla="*/ 166164 w 335969"/>
                    <a:gd name="connsiteY1" fmla="*/ 40 h 304874"/>
                    <a:gd name="connsiteX2" fmla="*/ 334599 w 335969"/>
                    <a:gd name="connsiteY2" fmla="*/ 149233 h 304874"/>
                    <a:gd name="connsiteX3" fmla="*/ 166164 w 335969"/>
                    <a:gd name="connsiteY3" fmla="*/ 304840 h 304874"/>
                    <a:gd name="connsiteX4" fmla="*/ 936 w 335969"/>
                    <a:gd name="connsiteY4" fmla="*/ 158854 h 304874"/>
                    <a:gd name="connsiteX0" fmla="*/ 1089 w 336122"/>
                    <a:gd name="connsiteY0" fmla="*/ 158854 h 304874"/>
                    <a:gd name="connsiteX1" fmla="*/ 166317 w 336122"/>
                    <a:gd name="connsiteY1" fmla="*/ 40 h 304874"/>
                    <a:gd name="connsiteX2" fmla="*/ 334752 w 336122"/>
                    <a:gd name="connsiteY2" fmla="*/ 149233 h 304874"/>
                    <a:gd name="connsiteX3" fmla="*/ 166317 w 336122"/>
                    <a:gd name="connsiteY3" fmla="*/ 304840 h 304874"/>
                    <a:gd name="connsiteX4" fmla="*/ 1089 w 336122"/>
                    <a:gd name="connsiteY4" fmla="*/ 158854 h 304874"/>
                    <a:gd name="connsiteX0" fmla="*/ 2901 w 337934"/>
                    <a:gd name="connsiteY0" fmla="*/ 158854 h 304882"/>
                    <a:gd name="connsiteX1" fmla="*/ 168129 w 337934"/>
                    <a:gd name="connsiteY1" fmla="*/ 40 h 304882"/>
                    <a:gd name="connsiteX2" fmla="*/ 336564 w 337934"/>
                    <a:gd name="connsiteY2" fmla="*/ 149233 h 304882"/>
                    <a:gd name="connsiteX3" fmla="*/ 168129 w 337934"/>
                    <a:gd name="connsiteY3" fmla="*/ 304840 h 304882"/>
                    <a:gd name="connsiteX4" fmla="*/ 2901 w 337934"/>
                    <a:gd name="connsiteY4" fmla="*/ 158854 h 304882"/>
                    <a:gd name="connsiteX0" fmla="*/ 2901 w 338272"/>
                    <a:gd name="connsiteY0" fmla="*/ 158854 h 305867"/>
                    <a:gd name="connsiteX1" fmla="*/ 168129 w 338272"/>
                    <a:gd name="connsiteY1" fmla="*/ 40 h 305867"/>
                    <a:gd name="connsiteX2" fmla="*/ 336564 w 338272"/>
                    <a:gd name="connsiteY2" fmla="*/ 149233 h 305867"/>
                    <a:gd name="connsiteX3" fmla="*/ 168129 w 338272"/>
                    <a:gd name="connsiteY3" fmla="*/ 304840 h 305867"/>
                    <a:gd name="connsiteX4" fmla="*/ 2901 w 338272"/>
                    <a:gd name="connsiteY4" fmla="*/ 158854 h 305867"/>
                    <a:gd name="connsiteX0" fmla="*/ 3 w 335327"/>
                    <a:gd name="connsiteY0" fmla="*/ 158854 h 290041"/>
                    <a:gd name="connsiteX1" fmla="*/ 165231 w 335327"/>
                    <a:gd name="connsiteY1" fmla="*/ 40 h 290041"/>
                    <a:gd name="connsiteX2" fmla="*/ 333666 w 335327"/>
                    <a:gd name="connsiteY2" fmla="*/ 149233 h 290041"/>
                    <a:gd name="connsiteX3" fmla="*/ 162024 w 335327"/>
                    <a:gd name="connsiteY3" fmla="*/ 288804 h 290041"/>
                    <a:gd name="connsiteX4" fmla="*/ 3 w 335327"/>
                    <a:gd name="connsiteY4" fmla="*/ 158854 h 290041"/>
                    <a:gd name="connsiteX0" fmla="*/ 1526 w 336850"/>
                    <a:gd name="connsiteY0" fmla="*/ 158854 h 290041"/>
                    <a:gd name="connsiteX1" fmla="*/ 166754 w 336850"/>
                    <a:gd name="connsiteY1" fmla="*/ 40 h 290041"/>
                    <a:gd name="connsiteX2" fmla="*/ 335189 w 336850"/>
                    <a:gd name="connsiteY2" fmla="*/ 149233 h 290041"/>
                    <a:gd name="connsiteX3" fmla="*/ 163547 w 336850"/>
                    <a:gd name="connsiteY3" fmla="*/ 288804 h 290041"/>
                    <a:gd name="connsiteX4" fmla="*/ 1526 w 336850"/>
                    <a:gd name="connsiteY4" fmla="*/ 158854 h 290041"/>
                    <a:gd name="connsiteX0" fmla="*/ 1924 w 337248"/>
                    <a:gd name="connsiteY0" fmla="*/ 159127 h 290314"/>
                    <a:gd name="connsiteX1" fmla="*/ 167152 w 337248"/>
                    <a:gd name="connsiteY1" fmla="*/ 313 h 290314"/>
                    <a:gd name="connsiteX2" fmla="*/ 335587 w 337248"/>
                    <a:gd name="connsiteY2" fmla="*/ 149506 h 290314"/>
                    <a:gd name="connsiteX3" fmla="*/ 163945 w 337248"/>
                    <a:gd name="connsiteY3" fmla="*/ 289077 h 290314"/>
                    <a:gd name="connsiteX4" fmla="*/ 1924 w 337248"/>
                    <a:gd name="connsiteY4" fmla="*/ 159127 h 290314"/>
                    <a:gd name="connsiteX0" fmla="*/ 1924 w 337248"/>
                    <a:gd name="connsiteY0" fmla="*/ 159166 h 290353"/>
                    <a:gd name="connsiteX1" fmla="*/ 167152 w 337248"/>
                    <a:gd name="connsiteY1" fmla="*/ 352 h 290353"/>
                    <a:gd name="connsiteX2" fmla="*/ 335587 w 337248"/>
                    <a:gd name="connsiteY2" fmla="*/ 149545 h 290353"/>
                    <a:gd name="connsiteX3" fmla="*/ 163945 w 337248"/>
                    <a:gd name="connsiteY3" fmla="*/ 289116 h 290353"/>
                    <a:gd name="connsiteX4" fmla="*/ 1924 w 337248"/>
                    <a:gd name="connsiteY4" fmla="*/ 159166 h 290353"/>
                    <a:gd name="connsiteX0" fmla="*/ 1924 w 335669"/>
                    <a:gd name="connsiteY0" fmla="*/ 159166 h 290404"/>
                    <a:gd name="connsiteX1" fmla="*/ 167152 w 335669"/>
                    <a:gd name="connsiteY1" fmla="*/ 352 h 290404"/>
                    <a:gd name="connsiteX2" fmla="*/ 335587 w 335669"/>
                    <a:gd name="connsiteY2" fmla="*/ 149545 h 290404"/>
                    <a:gd name="connsiteX3" fmla="*/ 163945 w 335669"/>
                    <a:gd name="connsiteY3" fmla="*/ 289116 h 290404"/>
                    <a:gd name="connsiteX4" fmla="*/ 1924 w 335669"/>
                    <a:gd name="connsiteY4" fmla="*/ 159166 h 290404"/>
                    <a:gd name="connsiteX0" fmla="*/ 1325 w 338257"/>
                    <a:gd name="connsiteY0" fmla="*/ 158834 h 288798"/>
                    <a:gd name="connsiteX1" fmla="*/ 166553 w 338257"/>
                    <a:gd name="connsiteY1" fmla="*/ 20 h 288798"/>
                    <a:gd name="connsiteX2" fmla="*/ 338195 w 338257"/>
                    <a:gd name="connsiteY2" fmla="*/ 152420 h 288798"/>
                    <a:gd name="connsiteX3" fmla="*/ 163346 w 338257"/>
                    <a:gd name="connsiteY3" fmla="*/ 288784 h 288798"/>
                    <a:gd name="connsiteX4" fmla="*/ 1325 w 338257"/>
                    <a:gd name="connsiteY4" fmla="*/ 158834 h 288798"/>
                    <a:gd name="connsiteX0" fmla="*/ 1325 w 338257"/>
                    <a:gd name="connsiteY0" fmla="*/ 158840 h 288804"/>
                    <a:gd name="connsiteX1" fmla="*/ 166553 w 338257"/>
                    <a:gd name="connsiteY1" fmla="*/ 26 h 288804"/>
                    <a:gd name="connsiteX2" fmla="*/ 338195 w 338257"/>
                    <a:gd name="connsiteY2" fmla="*/ 152426 h 288804"/>
                    <a:gd name="connsiteX3" fmla="*/ 163346 w 338257"/>
                    <a:gd name="connsiteY3" fmla="*/ 288790 h 288804"/>
                    <a:gd name="connsiteX4" fmla="*/ 1325 w 338257"/>
                    <a:gd name="connsiteY4" fmla="*/ 158840 h 288804"/>
                    <a:gd name="connsiteX0" fmla="*/ 1618 w 338550"/>
                    <a:gd name="connsiteY0" fmla="*/ 159163 h 289127"/>
                    <a:gd name="connsiteX1" fmla="*/ 166846 w 338550"/>
                    <a:gd name="connsiteY1" fmla="*/ 349 h 289127"/>
                    <a:gd name="connsiteX2" fmla="*/ 338488 w 338550"/>
                    <a:gd name="connsiteY2" fmla="*/ 152749 h 289127"/>
                    <a:gd name="connsiteX3" fmla="*/ 163639 w 338550"/>
                    <a:gd name="connsiteY3" fmla="*/ 289113 h 289127"/>
                    <a:gd name="connsiteX4" fmla="*/ 1618 w 338550"/>
                    <a:gd name="connsiteY4" fmla="*/ 159163 h 289127"/>
                    <a:gd name="connsiteX0" fmla="*/ 1074 w 338006"/>
                    <a:gd name="connsiteY0" fmla="*/ 159163 h 289133"/>
                    <a:gd name="connsiteX1" fmla="*/ 166302 w 338006"/>
                    <a:gd name="connsiteY1" fmla="*/ 349 h 289133"/>
                    <a:gd name="connsiteX2" fmla="*/ 337944 w 338006"/>
                    <a:gd name="connsiteY2" fmla="*/ 152749 h 289133"/>
                    <a:gd name="connsiteX3" fmla="*/ 163095 w 338006"/>
                    <a:gd name="connsiteY3" fmla="*/ 289113 h 289133"/>
                    <a:gd name="connsiteX4" fmla="*/ 1074 w 338006"/>
                    <a:gd name="connsiteY4" fmla="*/ 159163 h 28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06" h="289133">
                      <a:moveTo>
                        <a:pt x="1074" y="159163"/>
                      </a:moveTo>
                      <a:cubicBezTo>
                        <a:pt x="-11220" y="69343"/>
                        <a:pt x="84501" y="4625"/>
                        <a:pt x="166302" y="349"/>
                      </a:cubicBezTo>
                      <a:cubicBezTo>
                        <a:pt x="248103" y="-3927"/>
                        <a:pt x="328323" y="30095"/>
                        <a:pt x="337944" y="152749"/>
                      </a:cubicBezTo>
                      <a:cubicBezTo>
                        <a:pt x="341151" y="240125"/>
                        <a:pt x="219240" y="288044"/>
                        <a:pt x="163095" y="289113"/>
                      </a:cubicBezTo>
                      <a:cubicBezTo>
                        <a:pt x="106950" y="290182"/>
                        <a:pt x="13368" y="248983"/>
                        <a:pt x="1074" y="159163"/>
                      </a:cubicBezTo>
                      <a:close/>
                    </a:path>
                  </a:pathLst>
                </a:cu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7484F"/>
                    </a:solidFill>
                    <a:effectLst/>
                    <a:uLnTx/>
                    <a:uFillTx/>
                    <a:latin typeface="Calibri" pitchFamily="34" charset="0"/>
                    <a:ea typeface="+mn-ea"/>
                    <a:cs typeface="+mn-cs"/>
                  </a:endParaRPr>
                </a:p>
              </p:txBody>
            </p:sp>
          </p:grpSp>
          <p:grpSp>
            <p:nvGrpSpPr>
              <p:cNvPr id="143" name="Group 142">
                <a:extLst>
                  <a:ext uri="{FF2B5EF4-FFF2-40B4-BE49-F238E27FC236}">
                    <a16:creationId xmlns:a16="http://schemas.microsoft.com/office/drawing/2014/main" id="{847A3B99-BA7A-4A10-B499-DD12F6E7D353}"/>
                  </a:ext>
                </a:extLst>
              </p:cNvPr>
              <p:cNvGrpSpPr/>
              <p:nvPr/>
            </p:nvGrpSpPr>
            <p:grpSpPr>
              <a:xfrm>
                <a:off x="9554963" y="4636216"/>
                <a:ext cx="519348" cy="480239"/>
                <a:chOff x="7959081" y="2159732"/>
                <a:chExt cx="1583538" cy="1464291"/>
              </a:xfrm>
              <a:solidFill>
                <a:schemeClr val="accent1"/>
              </a:solidFill>
            </p:grpSpPr>
            <p:sp>
              <p:nvSpPr>
                <p:cNvPr id="144" name="Rounded Rectangle 679">
                  <a:extLst>
                    <a:ext uri="{FF2B5EF4-FFF2-40B4-BE49-F238E27FC236}">
                      <a16:creationId xmlns:a16="http://schemas.microsoft.com/office/drawing/2014/main" id="{7FFD30F4-079C-43C1-BE31-BA6BDD754FC3}"/>
                    </a:ext>
                  </a:extLst>
                </p:cNvPr>
                <p:cNvSpPr/>
                <p:nvPr/>
              </p:nvSpPr>
              <p:spPr>
                <a:xfrm rot="3029963">
                  <a:off x="8911735" y="2053957"/>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45" name="Rounded Rectangle 680">
                  <a:extLst>
                    <a:ext uri="{FF2B5EF4-FFF2-40B4-BE49-F238E27FC236}">
                      <a16:creationId xmlns:a16="http://schemas.microsoft.com/office/drawing/2014/main" id="{7D25EA24-9BA9-4516-AD95-330131F9E4C5}"/>
                    </a:ext>
                  </a:extLst>
                </p:cNvPr>
                <p:cNvSpPr/>
                <p:nvPr/>
              </p:nvSpPr>
              <p:spPr>
                <a:xfrm rot="19508532">
                  <a:off x="8787252" y="2330718"/>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46" name="Rounded Rectangle 681">
                  <a:extLst>
                    <a:ext uri="{FF2B5EF4-FFF2-40B4-BE49-F238E27FC236}">
                      <a16:creationId xmlns:a16="http://schemas.microsoft.com/office/drawing/2014/main" id="{20B01693-0E1E-44AF-92C0-65FE4CDBA80C}"/>
                    </a:ext>
                  </a:extLst>
                </p:cNvPr>
                <p:cNvSpPr/>
                <p:nvPr/>
              </p:nvSpPr>
              <p:spPr>
                <a:xfrm rot="4424844">
                  <a:off x="9169273" y="3120106"/>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47" name="Rounded Rectangle 682">
                  <a:extLst>
                    <a:ext uri="{FF2B5EF4-FFF2-40B4-BE49-F238E27FC236}">
                      <a16:creationId xmlns:a16="http://schemas.microsoft.com/office/drawing/2014/main" id="{853CE795-BC02-4355-ACE8-50E5B8060042}"/>
                    </a:ext>
                  </a:extLst>
                </p:cNvPr>
                <p:cNvSpPr/>
                <p:nvPr/>
              </p:nvSpPr>
              <p:spPr>
                <a:xfrm rot="18692828">
                  <a:off x="8268530" y="2788573"/>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48" name="Rounded Rectangle 683">
                  <a:extLst>
                    <a:ext uri="{FF2B5EF4-FFF2-40B4-BE49-F238E27FC236}">
                      <a16:creationId xmlns:a16="http://schemas.microsoft.com/office/drawing/2014/main" id="{64236849-897F-4B48-AC50-DE2A6A074DD7}"/>
                    </a:ext>
                  </a:extLst>
                </p:cNvPr>
                <p:cNvSpPr/>
                <p:nvPr/>
              </p:nvSpPr>
              <p:spPr>
                <a:xfrm rot="3691832">
                  <a:off x="9314207" y="2274668"/>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49" name="Rounded Rectangle 684">
                  <a:extLst>
                    <a:ext uri="{FF2B5EF4-FFF2-40B4-BE49-F238E27FC236}">
                      <a16:creationId xmlns:a16="http://schemas.microsoft.com/office/drawing/2014/main" id="{9090EE51-B02B-4E16-9B8A-31668BE78BD0}"/>
                    </a:ext>
                  </a:extLst>
                </p:cNvPr>
                <p:cNvSpPr/>
                <p:nvPr/>
              </p:nvSpPr>
              <p:spPr>
                <a:xfrm rot="16647448">
                  <a:off x="8138386" y="2264874"/>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0" name="Rounded Rectangle 685">
                  <a:extLst>
                    <a:ext uri="{FF2B5EF4-FFF2-40B4-BE49-F238E27FC236}">
                      <a16:creationId xmlns:a16="http://schemas.microsoft.com/office/drawing/2014/main" id="{E0A5F900-08D9-4186-9069-870D4E0E40CF}"/>
                    </a:ext>
                  </a:extLst>
                </p:cNvPr>
                <p:cNvSpPr/>
                <p:nvPr/>
              </p:nvSpPr>
              <p:spPr>
                <a:xfrm rot="2228453">
                  <a:off x="9301268" y="2639381"/>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1" name="Rounded Rectangle 686">
                  <a:extLst>
                    <a:ext uri="{FF2B5EF4-FFF2-40B4-BE49-F238E27FC236}">
                      <a16:creationId xmlns:a16="http://schemas.microsoft.com/office/drawing/2014/main" id="{B796FEC2-D5A2-4A7E-A101-C684A4EE854B}"/>
                    </a:ext>
                  </a:extLst>
                </p:cNvPr>
                <p:cNvSpPr/>
                <p:nvPr/>
              </p:nvSpPr>
              <p:spPr>
                <a:xfrm rot="2285706">
                  <a:off x="9293703" y="2923886"/>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2" name="Rounded Rectangle 687">
                  <a:extLst>
                    <a:ext uri="{FF2B5EF4-FFF2-40B4-BE49-F238E27FC236}">
                      <a16:creationId xmlns:a16="http://schemas.microsoft.com/office/drawing/2014/main" id="{CEC041BB-2AFD-4CDC-A6E2-95D996E422FE}"/>
                    </a:ext>
                  </a:extLst>
                </p:cNvPr>
                <p:cNvSpPr/>
                <p:nvPr/>
              </p:nvSpPr>
              <p:spPr>
                <a:xfrm rot="18055494">
                  <a:off x="9021488" y="3395611"/>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3" name="Rounded Rectangle 688">
                  <a:extLst>
                    <a:ext uri="{FF2B5EF4-FFF2-40B4-BE49-F238E27FC236}">
                      <a16:creationId xmlns:a16="http://schemas.microsoft.com/office/drawing/2014/main" id="{CA954C69-F4D8-43EE-9682-ACBCE0EEAD32}"/>
                    </a:ext>
                  </a:extLst>
                </p:cNvPr>
                <p:cNvSpPr/>
                <p:nvPr/>
              </p:nvSpPr>
              <p:spPr>
                <a:xfrm rot="1452943">
                  <a:off x="8665942" y="3065655"/>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4" name="Rounded Rectangle 689">
                  <a:extLst>
                    <a:ext uri="{FF2B5EF4-FFF2-40B4-BE49-F238E27FC236}">
                      <a16:creationId xmlns:a16="http://schemas.microsoft.com/office/drawing/2014/main" id="{489CB788-762F-4B50-BAFE-15104B52366D}"/>
                    </a:ext>
                  </a:extLst>
                </p:cNvPr>
                <p:cNvSpPr/>
                <p:nvPr/>
              </p:nvSpPr>
              <p:spPr>
                <a:xfrm rot="6588095">
                  <a:off x="8711298" y="2630786"/>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5" name="Rounded Rectangle 690">
                  <a:extLst>
                    <a:ext uri="{FF2B5EF4-FFF2-40B4-BE49-F238E27FC236}">
                      <a16:creationId xmlns:a16="http://schemas.microsoft.com/office/drawing/2014/main" id="{2B1580FB-4945-40A2-B3F5-2E9780658BBC}"/>
                    </a:ext>
                  </a:extLst>
                </p:cNvPr>
                <p:cNvSpPr/>
                <p:nvPr/>
              </p:nvSpPr>
              <p:spPr>
                <a:xfrm rot="1192182">
                  <a:off x="9002607" y="2714611"/>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6" name="Rounded Rectangle 691">
                  <a:extLst>
                    <a:ext uri="{FF2B5EF4-FFF2-40B4-BE49-F238E27FC236}">
                      <a16:creationId xmlns:a16="http://schemas.microsoft.com/office/drawing/2014/main" id="{BEA0E2CB-A7E9-41DF-9DBE-EDAAC69AE43C}"/>
                    </a:ext>
                  </a:extLst>
                </p:cNvPr>
                <p:cNvSpPr/>
                <p:nvPr/>
              </p:nvSpPr>
              <p:spPr>
                <a:xfrm rot="6569281">
                  <a:off x="9140317" y="2351015"/>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7" name="Rounded Rectangle 692">
                  <a:extLst>
                    <a:ext uri="{FF2B5EF4-FFF2-40B4-BE49-F238E27FC236}">
                      <a16:creationId xmlns:a16="http://schemas.microsoft.com/office/drawing/2014/main" id="{01F9B2A1-39CF-4962-A121-70DD92D258BD}"/>
                    </a:ext>
                  </a:extLst>
                </p:cNvPr>
                <p:cNvSpPr/>
                <p:nvPr/>
              </p:nvSpPr>
              <p:spPr>
                <a:xfrm rot="8117622">
                  <a:off x="8492483" y="2243088"/>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8" name="Rounded Rectangle 693">
                  <a:extLst>
                    <a:ext uri="{FF2B5EF4-FFF2-40B4-BE49-F238E27FC236}">
                      <a16:creationId xmlns:a16="http://schemas.microsoft.com/office/drawing/2014/main" id="{CCE97427-0B67-4C95-8488-22C6D44B0000}"/>
                    </a:ext>
                  </a:extLst>
                </p:cNvPr>
                <p:cNvSpPr/>
                <p:nvPr/>
              </p:nvSpPr>
              <p:spPr>
                <a:xfrm rot="3609625">
                  <a:off x="8390483" y="2500207"/>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59" name="Rounded Rectangle 694">
                  <a:extLst>
                    <a:ext uri="{FF2B5EF4-FFF2-40B4-BE49-F238E27FC236}">
                      <a16:creationId xmlns:a16="http://schemas.microsoft.com/office/drawing/2014/main" id="{C0EA4C9A-FF9C-411E-95EE-B1B4D25FA349}"/>
                    </a:ext>
                  </a:extLst>
                </p:cNvPr>
                <p:cNvSpPr/>
                <p:nvPr/>
              </p:nvSpPr>
              <p:spPr>
                <a:xfrm rot="14924924">
                  <a:off x="8634281" y="3334076"/>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60" name="Rounded Rectangle 695">
                  <a:extLst>
                    <a:ext uri="{FF2B5EF4-FFF2-40B4-BE49-F238E27FC236}">
                      <a16:creationId xmlns:a16="http://schemas.microsoft.com/office/drawing/2014/main" id="{D580A4E9-D246-4E8E-A3C7-9135BFBAE9BA}"/>
                    </a:ext>
                  </a:extLst>
                </p:cNvPr>
                <p:cNvSpPr/>
                <p:nvPr/>
              </p:nvSpPr>
              <p:spPr>
                <a:xfrm rot="21088712">
                  <a:off x="8527766" y="2828058"/>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61" name="Rounded Rectangle 696">
                  <a:extLst>
                    <a:ext uri="{FF2B5EF4-FFF2-40B4-BE49-F238E27FC236}">
                      <a16:creationId xmlns:a16="http://schemas.microsoft.com/office/drawing/2014/main" id="{61EFBA28-81BA-4E65-A182-A8688FFB35CF}"/>
                    </a:ext>
                  </a:extLst>
                </p:cNvPr>
                <p:cNvSpPr/>
                <p:nvPr/>
              </p:nvSpPr>
              <p:spPr>
                <a:xfrm rot="19140845">
                  <a:off x="8906792" y="2960553"/>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62" name="Rounded Rectangle 697">
                  <a:extLst>
                    <a:ext uri="{FF2B5EF4-FFF2-40B4-BE49-F238E27FC236}">
                      <a16:creationId xmlns:a16="http://schemas.microsoft.com/office/drawing/2014/main" id="{D8D246FF-4673-4447-8EC1-1CDA6B7DC2E3}"/>
                    </a:ext>
                  </a:extLst>
                </p:cNvPr>
                <p:cNvSpPr/>
                <p:nvPr/>
              </p:nvSpPr>
              <p:spPr>
                <a:xfrm rot="13541388">
                  <a:off x="8153620" y="3250567"/>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163" name="Rounded Rectangle 698">
                  <a:extLst>
                    <a:ext uri="{FF2B5EF4-FFF2-40B4-BE49-F238E27FC236}">
                      <a16:creationId xmlns:a16="http://schemas.microsoft.com/office/drawing/2014/main" id="{738314E2-6F8D-4225-8033-B7A087F454CE}"/>
                    </a:ext>
                  </a:extLst>
                </p:cNvPr>
                <p:cNvSpPr/>
                <p:nvPr/>
              </p:nvSpPr>
              <p:spPr>
                <a:xfrm rot="16200000">
                  <a:off x="8064856" y="2933872"/>
                  <a:ext cx="122637" cy="3341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grpSp>
          <p:cxnSp>
            <p:nvCxnSpPr>
              <p:cNvPr id="7171" name="Straight Arrow Connector 7170">
                <a:extLst>
                  <a:ext uri="{FF2B5EF4-FFF2-40B4-BE49-F238E27FC236}">
                    <a16:creationId xmlns:a16="http://schemas.microsoft.com/office/drawing/2014/main" id="{C2855FAF-180F-481A-B38D-9394FD9F33C8}"/>
                  </a:ext>
                </a:extLst>
              </p:cNvPr>
              <p:cNvCxnSpPr>
                <a:cxnSpLocks/>
              </p:cNvCxnSpPr>
              <p:nvPr/>
            </p:nvCxnSpPr>
            <p:spPr>
              <a:xfrm>
                <a:off x="9840471" y="3909311"/>
                <a:ext cx="0" cy="7154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8815E93F-C1F8-43BC-8642-B569C3E30627}"/>
                  </a:ext>
                </a:extLst>
              </p:cNvPr>
              <p:cNvCxnSpPr>
                <a:cxnSpLocks/>
              </p:cNvCxnSpPr>
              <p:nvPr/>
            </p:nvCxnSpPr>
            <p:spPr>
              <a:xfrm>
                <a:off x="9813803" y="5181515"/>
                <a:ext cx="0" cy="26230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71" name="TextBox 170">
              <a:extLst>
                <a:ext uri="{FF2B5EF4-FFF2-40B4-BE49-F238E27FC236}">
                  <a16:creationId xmlns:a16="http://schemas.microsoft.com/office/drawing/2014/main" id="{247231C0-B9E5-4FF9-824D-9E7183D78A9C}"/>
                </a:ext>
              </a:extLst>
            </p:cNvPr>
            <p:cNvSpPr txBox="1"/>
            <p:nvPr/>
          </p:nvSpPr>
          <p:spPr>
            <a:xfrm>
              <a:off x="712801" y="3749434"/>
              <a:ext cx="2254052" cy="511679"/>
            </a:xfrm>
            <a:prstGeom prst="rect">
              <a:avLst/>
            </a:prstGeom>
            <a:noFill/>
          </p:spPr>
          <p:txBody>
            <a:bodyPr wrap="square" rtlCol="0">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3853"/>
                  </a:solidFill>
                  <a:effectLst/>
                  <a:uLnTx/>
                  <a:uFillTx/>
                  <a:latin typeface="Proxima Nova Rg"/>
                  <a:ea typeface="+mn-ea"/>
                  <a:cs typeface="+mn-cs"/>
                </a:rPr>
                <a:t>Dysbiosis in </a:t>
              </a:r>
              <a:br>
                <a:rPr kumimoji="0" lang="en-US" sz="1600" b="1" i="0" u="none" strike="noStrike" kern="1200" cap="none" spc="0" normalizeH="0" baseline="0" noProof="0" dirty="0">
                  <a:ln>
                    <a:noFill/>
                  </a:ln>
                  <a:solidFill>
                    <a:srgbClr val="0F3853"/>
                  </a:solidFill>
                  <a:effectLst/>
                  <a:uLnTx/>
                  <a:uFillTx/>
                  <a:latin typeface="Proxima Nova Rg"/>
                  <a:ea typeface="+mn-ea"/>
                  <a:cs typeface="+mn-cs"/>
                </a:rPr>
              </a:br>
              <a:r>
                <a:rPr kumimoji="0" lang="en-US" sz="1600" b="1" i="0" u="none" strike="noStrike" kern="1200" cap="none" spc="0" normalizeH="0" baseline="0" noProof="0" dirty="0">
                  <a:ln>
                    <a:noFill/>
                  </a:ln>
                  <a:solidFill>
                    <a:srgbClr val="0F3853"/>
                  </a:solidFill>
                  <a:effectLst/>
                  <a:uLnTx/>
                  <a:uFillTx/>
                  <a:latin typeface="Proxima Nova Rg"/>
                  <a:ea typeface="+mn-ea"/>
                  <a:cs typeface="+mn-cs"/>
                </a:rPr>
                <a:t>gut microbiota</a:t>
              </a:r>
            </a:p>
          </p:txBody>
        </p:sp>
        <p:cxnSp>
          <p:nvCxnSpPr>
            <p:cNvPr id="7177" name="Straight Connector 7176">
              <a:extLst>
                <a:ext uri="{FF2B5EF4-FFF2-40B4-BE49-F238E27FC236}">
                  <a16:creationId xmlns:a16="http://schemas.microsoft.com/office/drawing/2014/main" id="{1D892466-3CD6-4DB5-950D-52DB4E21A8D6}"/>
                </a:ext>
              </a:extLst>
            </p:cNvPr>
            <p:cNvCxnSpPr>
              <a:cxnSpLocks/>
            </p:cNvCxnSpPr>
            <p:nvPr/>
          </p:nvCxnSpPr>
          <p:spPr>
            <a:xfrm>
              <a:off x="758742" y="2079640"/>
              <a:ext cx="26561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EBACA41-59C0-4A6D-A84B-8459FD248036}"/>
                </a:ext>
              </a:extLst>
            </p:cNvPr>
            <p:cNvCxnSpPr>
              <a:cxnSpLocks/>
            </p:cNvCxnSpPr>
            <p:nvPr/>
          </p:nvCxnSpPr>
          <p:spPr>
            <a:xfrm>
              <a:off x="758742" y="3303205"/>
              <a:ext cx="32003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7735906-D4FD-43A8-B00A-BB7535AB2C2F}"/>
                </a:ext>
              </a:extLst>
            </p:cNvPr>
            <p:cNvCxnSpPr>
              <a:cxnSpLocks/>
            </p:cNvCxnSpPr>
            <p:nvPr/>
          </p:nvCxnSpPr>
          <p:spPr>
            <a:xfrm>
              <a:off x="758742" y="4284716"/>
              <a:ext cx="32003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6773DC0-EEB2-45AB-AAA9-D1BCEECCC6D3}"/>
                </a:ext>
              </a:extLst>
            </p:cNvPr>
            <p:cNvCxnSpPr>
              <a:cxnSpLocks/>
            </p:cNvCxnSpPr>
            <p:nvPr/>
          </p:nvCxnSpPr>
          <p:spPr>
            <a:xfrm>
              <a:off x="758742" y="5276092"/>
              <a:ext cx="32003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179" name="Picture 7178" descr="Icon&#10;&#10;Description automatically generated">
              <a:extLst>
                <a:ext uri="{FF2B5EF4-FFF2-40B4-BE49-F238E27FC236}">
                  <a16:creationId xmlns:a16="http://schemas.microsoft.com/office/drawing/2014/main" id="{77F4237B-CD11-4E03-9405-5A56C6902EA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71950" y="3938911"/>
              <a:ext cx="685800" cy="685800"/>
            </a:xfrm>
            <a:prstGeom prst="rect">
              <a:avLst/>
            </a:prstGeom>
          </p:spPr>
        </p:pic>
        <p:pic>
          <p:nvPicPr>
            <p:cNvPr id="179" name="Picture 178">
              <a:extLst>
                <a:ext uri="{FF2B5EF4-FFF2-40B4-BE49-F238E27FC236}">
                  <a16:creationId xmlns:a16="http://schemas.microsoft.com/office/drawing/2014/main" id="{6E76C540-4B24-419E-B7DA-4F8CE45D278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71950" y="2960305"/>
              <a:ext cx="685800" cy="685800"/>
            </a:xfrm>
            <a:prstGeom prst="rect">
              <a:avLst/>
            </a:prstGeom>
          </p:spPr>
        </p:pic>
        <p:pic>
          <p:nvPicPr>
            <p:cNvPr id="181" name="Picture 180">
              <a:extLst>
                <a:ext uri="{FF2B5EF4-FFF2-40B4-BE49-F238E27FC236}">
                  <a16:creationId xmlns:a16="http://schemas.microsoft.com/office/drawing/2014/main" id="{FA491F76-8A0D-449C-8E0A-ADF4ED10C60E}"/>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071950" y="4933192"/>
              <a:ext cx="685800" cy="685800"/>
            </a:xfrm>
            <a:prstGeom prst="rect">
              <a:avLst/>
            </a:prstGeom>
          </p:spPr>
        </p:pic>
        <p:cxnSp>
          <p:nvCxnSpPr>
            <p:cNvPr id="187" name="Straight Connector 186">
              <a:extLst>
                <a:ext uri="{FF2B5EF4-FFF2-40B4-BE49-F238E27FC236}">
                  <a16:creationId xmlns:a16="http://schemas.microsoft.com/office/drawing/2014/main" id="{0AFA3E2C-3C7E-4557-AE44-93937FDDB24C}"/>
                </a:ext>
              </a:extLst>
            </p:cNvPr>
            <p:cNvCxnSpPr>
              <a:cxnSpLocks/>
            </p:cNvCxnSpPr>
            <p:nvPr/>
          </p:nvCxnSpPr>
          <p:spPr>
            <a:xfrm>
              <a:off x="8357501" y="2073317"/>
              <a:ext cx="28705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6132B79-5DD9-4837-83C4-F7AE99C88F66}"/>
                </a:ext>
              </a:extLst>
            </p:cNvPr>
            <p:cNvCxnSpPr>
              <a:cxnSpLocks/>
            </p:cNvCxnSpPr>
            <p:nvPr/>
          </p:nvCxnSpPr>
          <p:spPr>
            <a:xfrm>
              <a:off x="5787850" y="3134969"/>
              <a:ext cx="5440174" cy="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pic>
          <p:nvPicPr>
            <p:cNvPr id="191" name="Picture 190">
              <a:extLst>
                <a:ext uri="{FF2B5EF4-FFF2-40B4-BE49-F238E27FC236}">
                  <a16:creationId xmlns:a16="http://schemas.microsoft.com/office/drawing/2014/main" id="{954553F6-F925-456F-990C-F01E1AA1E95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7891034" y="2792069"/>
              <a:ext cx="685800" cy="685800"/>
            </a:xfrm>
            <a:prstGeom prst="rect">
              <a:avLst/>
            </a:prstGeom>
          </p:spPr>
        </p:pic>
        <p:cxnSp>
          <p:nvCxnSpPr>
            <p:cNvPr id="7189" name="Straight Connector 7188">
              <a:extLst>
                <a:ext uri="{FF2B5EF4-FFF2-40B4-BE49-F238E27FC236}">
                  <a16:creationId xmlns:a16="http://schemas.microsoft.com/office/drawing/2014/main" id="{1B237772-4ED0-42F7-8B23-E87B55AEC0F5}"/>
                </a:ext>
              </a:extLst>
            </p:cNvPr>
            <p:cNvCxnSpPr>
              <a:cxnSpLocks/>
            </p:cNvCxnSpPr>
            <p:nvPr/>
          </p:nvCxnSpPr>
          <p:spPr>
            <a:xfrm flipV="1">
              <a:off x="3557116" y="1735740"/>
              <a:ext cx="2230735" cy="370607"/>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180" name="Picture 179">
              <a:extLst>
                <a:ext uri="{FF2B5EF4-FFF2-40B4-BE49-F238E27FC236}">
                  <a16:creationId xmlns:a16="http://schemas.microsoft.com/office/drawing/2014/main" id="{48C4E4FC-D536-4888-92CE-07CD4C840714}"/>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3071950" y="1735740"/>
              <a:ext cx="685800" cy="685800"/>
            </a:xfrm>
            <a:prstGeom prst="rect">
              <a:avLst/>
            </a:prstGeom>
          </p:spPr>
        </p:pic>
        <p:cxnSp>
          <p:nvCxnSpPr>
            <p:cNvPr id="7192" name="Straight Connector 7191">
              <a:extLst>
                <a:ext uri="{FF2B5EF4-FFF2-40B4-BE49-F238E27FC236}">
                  <a16:creationId xmlns:a16="http://schemas.microsoft.com/office/drawing/2014/main" id="{45A8AB35-9F78-49B1-81F9-C00364E3FD80}"/>
                </a:ext>
              </a:extLst>
            </p:cNvPr>
            <p:cNvCxnSpPr>
              <a:cxnSpLocks/>
            </p:cNvCxnSpPr>
            <p:nvPr/>
          </p:nvCxnSpPr>
          <p:spPr>
            <a:xfrm flipH="1">
              <a:off x="5787850" y="2073317"/>
              <a:ext cx="2230735" cy="278269"/>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190" name="Picture 189">
              <a:extLst>
                <a:ext uri="{FF2B5EF4-FFF2-40B4-BE49-F238E27FC236}">
                  <a16:creationId xmlns:a16="http://schemas.microsoft.com/office/drawing/2014/main" id="{F9638159-3E9C-4204-9F3C-1A1FD693400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7891034" y="1735740"/>
              <a:ext cx="685800" cy="685800"/>
            </a:xfrm>
            <a:prstGeom prst="rect">
              <a:avLst/>
            </a:prstGeom>
          </p:spPr>
        </p:pic>
        <p:cxnSp>
          <p:nvCxnSpPr>
            <p:cNvPr id="7196" name="Straight Arrow Connector 7195">
              <a:extLst>
                <a:ext uri="{FF2B5EF4-FFF2-40B4-BE49-F238E27FC236}">
                  <a16:creationId xmlns:a16="http://schemas.microsoft.com/office/drawing/2014/main" id="{1611BBA7-B08C-4FCE-8D9A-7EB72F44D3B4}"/>
                </a:ext>
              </a:extLst>
            </p:cNvPr>
            <p:cNvCxnSpPr>
              <a:cxnSpLocks/>
            </p:cNvCxnSpPr>
            <p:nvPr/>
          </p:nvCxnSpPr>
          <p:spPr>
            <a:xfrm flipH="1">
              <a:off x="6621864" y="4805734"/>
              <a:ext cx="1717238"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200" name="Straight Connector 7199">
              <a:extLst>
                <a:ext uri="{FF2B5EF4-FFF2-40B4-BE49-F238E27FC236}">
                  <a16:creationId xmlns:a16="http://schemas.microsoft.com/office/drawing/2014/main" id="{529939D0-B738-45A7-AF2A-BF15D86914FD}"/>
                </a:ext>
              </a:extLst>
            </p:cNvPr>
            <p:cNvCxnSpPr>
              <a:cxnSpLocks/>
            </p:cNvCxnSpPr>
            <p:nvPr/>
          </p:nvCxnSpPr>
          <p:spPr>
            <a:xfrm>
              <a:off x="3959051" y="3307572"/>
              <a:ext cx="0" cy="20069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0AEE11A2-33A0-4A47-8EC7-E64C4A31AD89}"/>
                </a:ext>
              </a:extLst>
            </p:cNvPr>
            <p:cNvCxnSpPr>
              <a:cxnSpLocks/>
            </p:cNvCxnSpPr>
            <p:nvPr/>
          </p:nvCxnSpPr>
          <p:spPr>
            <a:xfrm>
              <a:off x="3959051" y="4805734"/>
              <a:ext cx="1015528"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734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6F0EF-DDE0-4B25-9967-F1806A80514E}"/>
              </a:ext>
            </a:extLst>
          </p:cNvPr>
          <p:cNvSpPr>
            <a:spLocks noGrp="1"/>
          </p:cNvSpPr>
          <p:nvPr>
            <p:ph type="title"/>
          </p:nvPr>
        </p:nvSpPr>
        <p:spPr/>
        <p:txBody>
          <a:bodyPr/>
          <a:lstStyle/>
          <a:p>
            <a:r>
              <a:rPr lang="en-US" dirty="0"/>
              <a:t>Biopsychosocial Conceptual Model of the IBS Journey</a:t>
            </a:r>
          </a:p>
        </p:txBody>
      </p:sp>
      <p:sp>
        <p:nvSpPr>
          <p:cNvPr id="4" name="Text Placeholder 3">
            <a:extLst>
              <a:ext uri="{FF2B5EF4-FFF2-40B4-BE49-F238E27FC236}">
                <a16:creationId xmlns:a16="http://schemas.microsoft.com/office/drawing/2014/main" id="{FE2F7859-9835-4605-9D0B-857B37D32595}"/>
              </a:ext>
            </a:extLst>
          </p:cNvPr>
          <p:cNvSpPr>
            <a:spLocks noGrp="1"/>
          </p:cNvSpPr>
          <p:nvPr>
            <p:ph type="body" sz="quarter" idx="14"/>
          </p:nvPr>
        </p:nvSpPr>
        <p:spPr>
          <a:xfrm>
            <a:off x="0" y="6196967"/>
            <a:ext cx="12191999" cy="524553"/>
          </a:xfrm>
        </p:spPr>
        <p:txBody>
          <a:bodyPr/>
          <a:lstStyle/>
          <a:p>
            <a:r>
              <a:rPr lang="en-US" dirty="0"/>
              <a:t>CNS, central nervous system; ENS, enteric nervous system.</a:t>
            </a:r>
          </a:p>
          <a:p>
            <a:r>
              <a:rPr lang="en-US" dirty="0"/>
              <a:t>Drossman DA. Gastroenterology. 2016;S0016-5085(16)00223-7.</a:t>
            </a:r>
          </a:p>
        </p:txBody>
      </p:sp>
      <p:pic>
        <p:nvPicPr>
          <p:cNvPr id="3" name="Picture 2"/>
          <p:cNvPicPr>
            <a:picLocks noChangeAspect="1"/>
          </p:cNvPicPr>
          <p:nvPr/>
        </p:nvPicPr>
        <p:blipFill>
          <a:blip r:embed="rId3"/>
          <a:stretch>
            <a:fillRect/>
          </a:stretch>
        </p:blipFill>
        <p:spPr>
          <a:xfrm>
            <a:off x="107155" y="1371958"/>
            <a:ext cx="11977688" cy="4699990"/>
          </a:xfrm>
          <a:prstGeom prst="rect">
            <a:avLst/>
          </a:prstGeom>
        </p:spPr>
      </p:pic>
    </p:spTree>
    <p:extLst>
      <p:ext uri="{BB962C8B-B14F-4D97-AF65-F5344CB8AC3E}">
        <p14:creationId xmlns:p14="http://schemas.microsoft.com/office/powerpoint/2010/main" val="1827967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5EF6-81B5-6842-B83A-88F69245CDB0}"/>
              </a:ext>
            </a:extLst>
          </p:cNvPr>
          <p:cNvSpPr>
            <a:spLocks noGrp="1"/>
          </p:cNvSpPr>
          <p:nvPr>
            <p:ph type="title"/>
          </p:nvPr>
        </p:nvSpPr>
        <p:spPr/>
        <p:txBody>
          <a:bodyPr/>
          <a:lstStyle/>
          <a:p>
            <a:r>
              <a:rPr lang="en-US" dirty="0"/>
              <a:t>Rome IV Diagnostic Criteria for IBS</a:t>
            </a:r>
          </a:p>
        </p:txBody>
      </p:sp>
      <p:sp>
        <p:nvSpPr>
          <p:cNvPr id="9" name="Text Placeholder 8"/>
          <p:cNvSpPr>
            <a:spLocks noGrp="1"/>
          </p:cNvSpPr>
          <p:nvPr>
            <p:ph type="body" sz="quarter" idx="14"/>
          </p:nvPr>
        </p:nvSpPr>
        <p:spPr>
          <a:xfrm>
            <a:off x="1" y="6150800"/>
            <a:ext cx="12191999" cy="570720"/>
          </a:xfrm>
        </p:spPr>
        <p:txBody>
          <a:bodyPr/>
          <a:lstStyle/>
          <a:p>
            <a:r>
              <a:rPr lang="en-US" sz="1400" dirty="0"/>
              <a:t>*Criteria fulfilled for the past 3 months with symptom onset at least 6 months before diagnosis.</a:t>
            </a:r>
          </a:p>
          <a:p>
            <a:r>
              <a:rPr lang="en-US" dirty="0"/>
              <a:t>Lacy BE, et al. Gastroenterology. 2016;150:1393-1407. </a:t>
            </a:r>
          </a:p>
        </p:txBody>
      </p:sp>
      <p:sp>
        <p:nvSpPr>
          <p:cNvPr id="24" name="AutoShape 11">
            <a:extLst>
              <a:ext uri="{FF2B5EF4-FFF2-40B4-BE49-F238E27FC236}">
                <a16:creationId xmlns:a16="http://schemas.microsoft.com/office/drawing/2014/main" id="{7F2208CE-3BF6-4DE8-64F9-A78193C5D6EA}"/>
              </a:ext>
            </a:extLst>
          </p:cNvPr>
          <p:cNvSpPr>
            <a:spLocks noChangeArrowheads="1"/>
          </p:cNvSpPr>
          <p:nvPr/>
        </p:nvSpPr>
        <p:spPr bwMode="auto">
          <a:xfrm>
            <a:off x="4564014" y="3996831"/>
            <a:ext cx="3067042" cy="1461954"/>
          </a:xfrm>
          <a:prstGeom prst="rect">
            <a:avLst/>
          </a:prstGeom>
          <a:solidFill>
            <a:schemeClr val="tx2"/>
          </a:solidFill>
          <a:ln>
            <a:noFill/>
          </a:ln>
          <a:effectLst/>
        </p:spPr>
        <p:txBody>
          <a:bodyPr anchor="ctr">
            <a:noAutofit/>
          </a:bodyPr>
          <a:lstStyle/>
          <a:p>
            <a:pPr algn="ctr" eaLnBrk="0" fontAlgn="base" hangingPunct="0">
              <a:spcBef>
                <a:spcPct val="0"/>
              </a:spcBef>
              <a:spcAft>
                <a:spcPct val="0"/>
              </a:spcAft>
              <a:defRPr/>
            </a:pPr>
            <a:r>
              <a:rPr lang="en-US" sz="2400" dirty="0">
                <a:solidFill>
                  <a:schemeClr val="bg1"/>
                </a:solidFill>
                <a:ea typeface="ＭＳ Ｐゴシック" charset="0"/>
                <a:cs typeface="Arial"/>
              </a:rPr>
              <a:t>Associated </a:t>
            </a:r>
            <a:br>
              <a:rPr lang="en-US" sz="2400" dirty="0">
                <a:solidFill>
                  <a:schemeClr val="bg1"/>
                </a:solidFill>
                <a:ea typeface="ＭＳ Ｐゴシック" charset="0"/>
                <a:cs typeface="Arial"/>
              </a:rPr>
            </a:br>
            <a:r>
              <a:rPr lang="en-US" sz="2400" dirty="0">
                <a:solidFill>
                  <a:schemeClr val="bg1"/>
                </a:solidFill>
                <a:ea typeface="ＭＳ Ｐゴシック" charset="0"/>
                <a:cs typeface="Arial"/>
              </a:rPr>
              <a:t>with a change in frequency of stool</a:t>
            </a:r>
          </a:p>
        </p:txBody>
      </p:sp>
      <p:sp>
        <p:nvSpPr>
          <p:cNvPr id="25" name="AutoShape 14">
            <a:extLst>
              <a:ext uri="{FF2B5EF4-FFF2-40B4-BE49-F238E27FC236}">
                <a16:creationId xmlns:a16="http://schemas.microsoft.com/office/drawing/2014/main" id="{5EAFA8C5-6BDE-A8DB-CDB7-7E3D4FE93A75}"/>
              </a:ext>
            </a:extLst>
          </p:cNvPr>
          <p:cNvSpPr>
            <a:spLocks noChangeAspect="1" noChangeArrowheads="1"/>
          </p:cNvSpPr>
          <p:nvPr/>
        </p:nvSpPr>
        <p:spPr bwMode="auto">
          <a:xfrm>
            <a:off x="7968862" y="3996833"/>
            <a:ext cx="3060901" cy="1461952"/>
          </a:xfrm>
          <a:prstGeom prst="rect">
            <a:avLst/>
          </a:prstGeom>
          <a:solidFill>
            <a:schemeClr val="accent3"/>
          </a:solidFill>
          <a:ln>
            <a:noFill/>
          </a:ln>
          <a:effectLst/>
        </p:spPr>
        <p:txBody>
          <a:bodyPr anchor="ctr">
            <a:noAutofit/>
          </a:bodyPr>
          <a:lstStyle/>
          <a:p>
            <a:pPr algn="ctr" eaLnBrk="0" fontAlgn="base" hangingPunct="0">
              <a:spcBef>
                <a:spcPct val="0"/>
              </a:spcBef>
              <a:spcAft>
                <a:spcPct val="0"/>
              </a:spcAft>
              <a:defRPr/>
            </a:pPr>
            <a:r>
              <a:rPr lang="en-US" sz="2400" dirty="0">
                <a:solidFill>
                  <a:schemeClr val="bg1"/>
                </a:solidFill>
                <a:ea typeface="ＭＳ Ｐゴシック" charset="0"/>
                <a:cs typeface="Arial"/>
              </a:rPr>
              <a:t>Associated </a:t>
            </a:r>
            <a:br>
              <a:rPr lang="en-US" sz="2400" dirty="0">
                <a:solidFill>
                  <a:schemeClr val="bg1"/>
                </a:solidFill>
                <a:ea typeface="ＭＳ Ｐゴシック" charset="0"/>
                <a:cs typeface="Arial"/>
              </a:rPr>
            </a:br>
            <a:r>
              <a:rPr lang="en-US" sz="2400" dirty="0">
                <a:solidFill>
                  <a:schemeClr val="bg1"/>
                </a:solidFill>
                <a:ea typeface="ＭＳ Ｐゴシック" charset="0"/>
                <a:cs typeface="Arial"/>
              </a:rPr>
              <a:t>with a change in </a:t>
            </a:r>
            <a:br>
              <a:rPr lang="en-US" sz="2400" dirty="0">
                <a:solidFill>
                  <a:schemeClr val="bg1"/>
                </a:solidFill>
                <a:ea typeface="ＭＳ Ｐゴシック" charset="0"/>
                <a:cs typeface="Arial"/>
              </a:rPr>
            </a:br>
            <a:r>
              <a:rPr lang="en-US" sz="2400" dirty="0">
                <a:solidFill>
                  <a:schemeClr val="bg1"/>
                </a:solidFill>
                <a:ea typeface="ＭＳ Ｐゴシック" charset="0"/>
                <a:cs typeface="Arial"/>
              </a:rPr>
              <a:t>form of stool</a:t>
            </a:r>
          </a:p>
        </p:txBody>
      </p:sp>
      <p:sp>
        <p:nvSpPr>
          <p:cNvPr id="26" name="AutoShape 15">
            <a:extLst>
              <a:ext uri="{FF2B5EF4-FFF2-40B4-BE49-F238E27FC236}">
                <a16:creationId xmlns:a16="http://schemas.microsoft.com/office/drawing/2014/main" id="{46624EA6-2F16-1CF1-A0AE-F498224C1E8C}"/>
              </a:ext>
            </a:extLst>
          </p:cNvPr>
          <p:cNvSpPr>
            <a:spLocks noChangeArrowheads="1"/>
          </p:cNvSpPr>
          <p:nvPr/>
        </p:nvSpPr>
        <p:spPr bwMode="auto">
          <a:xfrm>
            <a:off x="1162236" y="1835849"/>
            <a:ext cx="9867527" cy="1302691"/>
          </a:xfrm>
          <a:prstGeom prst="rect">
            <a:avLst/>
          </a:prstGeom>
          <a:solidFill>
            <a:schemeClr val="tx2">
              <a:alpha val="10000"/>
            </a:schemeClr>
          </a:solidFill>
          <a:ln>
            <a:noFill/>
          </a:ln>
          <a:effectLst/>
        </p:spPr>
        <p:txBody>
          <a:bodyPr wrap="square" lIns="73475" tIns="36737" rIns="73475" bIns="36737" anchor="ctr">
            <a:noAutofit/>
          </a:bodyPr>
          <a:lstStyle/>
          <a:p>
            <a:pPr algn="ctr" eaLnBrk="0" fontAlgn="base" hangingPunct="0">
              <a:spcBef>
                <a:spcPct val="0"/>
              </a:spcBef>
              <a:spcAft>
                <a:spcPct val="0"/>
              </a:spcAft>
              <a:defRPr/>
            </a:pPr>
            <a:r>
              <a:rPr lang="en-US" sz="2400" b="1" dirty="0">
                <a:solidFill>
                  <a:schemeClr val="tx2"/>
                </a:solidFill>
                <a:ea typeface="ＭＳ Ｐゴシック" charset="0"/>
                <a:cs typeface="Arial"/>
              </a:rPr>
              <a:t>Recurrent abdominal pain on average at least 1 day/week in the past </a:t>
            </a:r>
            <a:br>
              <a:rPr lang="en-US" sz="2400" b="1" dirty="0">
                <a:solidFill>
                  <a:schemeClr val="tx2"/>
                </a:solidFill>
                <a:ea typeface="ＭＳ Ｐゴシック" charset="0"/>
                <a:cs typeface="Arial"/>
              </a:rPr>
            </a:br>
            <a:r>
              <a:rPr lang="en-US" sz="2400" b="1" dirty="0">
                <a:solidFill>
                  <a:schemeClr val="tx2"/>
                </a:solidFill>
                <a:ea typeface="ＭＳ Ｐゴシック" charset="0"/>
                <a:cs typeface="Arial"/>
              </a:rPr>
              <a:t>3 months associated with at least 2 of the following criteria</a:t>
            </a:r>
            <a:r>
              <a:rPr lang="en-US" sz="2400" b="1" baseline="30000" dirty="0">
                <a:solidFill>
                  <a:schemeClr val="tx2"/>
                </a:solidFill>
                <a:ea typeface="ＭＳ Ｐゴシック" charset="0"/>
                <a:cs typeface="Arial"/>
              </a:rPr>
              <a:t>*</a:t>
            </a:r>
          </a:p>
        </p:txBody>
      </p:sp>
      <p:sp>
        <p:nvSpPr>
          <p:cNvPr id="27" name="AutoShape 11">
            <a:extLst>
              <a:ext uri="{FF2B5EF4-FFF2-40B4-BE49-F238E27FC236}">
                <a16:creationId xmlns:a16="http://schemas.microsoft.com/office/drawing/2014/main" id="{B91ED856-BD4F-0883-9383-BB86041AE5AF}"/>
              </a:ext>
            </a:extLst>
          </p:cNvPr>
          <p:cNvSpPr>
            <a:spLocks noChangeArrowheads="1"/>
          </p:cNvSpPr>
          <p:nvPr/>
        </p:nvSpPr>
        <p:spPr bwMode="auto">
          <a:xfrm>
            <a:off x="1162236" y="3996831"/>
            <a:ext cx="3067041" cy="1461954"/>
          </a:xfrm>
          <a:prstGeom prst="rect">
            <a:avLst/>
          </a:prstGeom>
          <a:solidFill>
            <a:schemeClr val="accent2"/>
          </a:solidFill>
          <a:ln>
            <a:noFill/>
          </a:ln>
          <a:effectLst/>
        </p:spPr>
        <p:txBody>
          <a:bodyPr lIns="73475" tIns="36737" rIns="73475" bIns="36737" anchor="ctr" anchorCtr="1">
            <a:noAutofit/>
          </a:bodyPr>
          <a:lstStyle/>
          <a:p>
            <a:pPr algn="ctr" eaLnBrk="0" fontAlgn="base" hangingPunct="0">
              <a:spcBef>
                <a:spcPct val="0"/>
              </a:spcBef>
              <a:spcAft>
                <a:spcPct val="0"/>
              </a:spcAft>
              <a:defRPr/>
            </a:pPr>
            <a:r>
              <a:rPr lang="en-US" sz="2400" dirty="0">
                <a:solidFill>
                  <a:schemeClr val="bg1"/>
                </a:solidFill>
                <a:ea typeface="ＭＳ Ｐゴシック" charset="0"/>
                <a:cs typeface="Arial"/>
              </a:rPr>
              <a:t>Related to</a:t>
            </a:r>
            <a:br>
              <a:rPr lang="en-US" sz="2400" dirty="0">
                <a:solidFill>
                  <a:schemeClr val="bg1"/>
                </a:solidFill>
                <a:ea typeface="ＭＳ Ｐゴシック" charset="0"/>
                <a:cs typeface="Arial"/>
              </a:rPr>
            </a:br>
            <a:r>
              <a:rPr lang="en-US" sz="2400" dirty="0">
                <a:solidFill>
                  <a:schemeClr val="bg1"/>
                </a:solidFill>
                <a:ea typeface="ＭＳ Ｐゴシック" charset="0"/>
                <a:cs typeface="Arial"/>
              </a:rPr>
              <a:t>defecation</a:t>
            </a:r>
          </a:p>
        </p:txBody>
      </p:sp>
      <p:cxnSp>
        <p:nvCxnSpPr>
          <p:cNvPr id="28" name="Elbow Connector 15">
            <a:extLst>
              <a:ext uri="{FF2B5EF4-FFF2-40B4-BE49-F238E27FC236}">
                <a16:creationId xmlns:a16="http://schemas.microsoft.com/office/drawing/2014/main" id="{2D6F3C87-140F-BC57-98F6-A3ECBCC86786}"/>
              </a:ext>
            </a:extLst>
          </p:cNvPr>
          <p:cNvCxnSpPr/>
          <p:nvPr/>
        </p:nvCxnSpPr>
        <p:spPr bwMode="auto">
          <a:xfrm rot="16200000" flipH="1">
            <a:off x="5666854" y="3567685"/>
            <a:ext cx="858292" cy="1"/>
          </a:xfrm>
          <a:prstGeom prst="bentConnector3">
            <a:avLst>
              <a:gd name="adj1" fmla="val 50000"/>
            </a:avLst>
          </a:prstGeom>
          <a:solidFill>
            <a:schemeClr val="accent1"/>
          </a:solidFill>
          <a:ln w="38100" cap="flat" cmpd="sng" algn="ctr">
            <a:solidFill>
              <a:schemeClr val="tx1">
                <a:lumMod val="60000"/>
                <a:lumOff val="40000"/>
              </a:schemeClr>
            </a:solidFill>
            <a:prstDash val="solid"/>
            <a:round/>
            <a:headEnd type="none" w="med" len="med"/>
            <a:tailEnd type="triangle"/>
          </a:ln>
          <a:effectLst/>
        </p:spPr>
      </p:cxnSp>
      <p:cxnSp>
        <p:nvCxnSpPr>
          <p:cNvPr id="29" name="Elbow Connector 16">
            <a:extLst>
              <a:ext uri="{FF2B5EF4-FFF2-40B4-BE49-F238E27FC236}">
                <a16:creationId xmlns:a16="http://schemas.microsoft.com/office/drawing/2014/main" id="{2FA17089-6C7A-1357-7793-5671333649E1}"/>
              </a:ext>
            </a:extLst>
          </p:cNvPr>
          <p:cNvCxnSpPr>
            <a:cxnSpLocks/>
          </p:cNvCxnSpPr>
          <p:nvPr/>
        </p:nvCxnSpPr>
        <p:spPr bwMode="auto">
          <a:xfrm rot="16200000" flipH="1">
            <a:off x="7367743" y="1866797"/>
            <a:ext cx="858293" cy="3401778"/>
          </a:xfrm>
          <a:prstGeom prst="bentConnector3">
            <a:avLst>
              <a:gd name="adj1" fmla="val 50000"/>
            </a:avLst>
          </a:prstGeom>
          <a:solidFill>
            <a:schemeClr val="accent1"/>
          </a:solidFill>
          <a:ln w="38100" cap="flat" cmpd="sng" algn="ctr">
            <a:solidFill>
              <a:schemeClr val="tx1">
                <a:lumMod val="60000"/>
                <a:lumOff val="40000"/>
              </a:schemeClr>
            </a:solidFill>
            <a:prstDash val="solid"/>
            <a:round/>
            <a:headEnd type="none" w="med" len="med"/>
            <a:tailEnd type="triangle"/>
          </a:ln>
          <a:effectLst/>
        </p:spPr>
      </p:cxnSp>
      <p:cxnSp>
        <p:nvCxnSpPr>
          <p:cNvPr id="23" name="Connector: Elbow 22">
            <a:extLst>
              <a:ext uri="{FF2B5EF4-FFF2-40B4-BE49-F238E27FC236}">
                <a16:creationId xmlns:a16="http://schemas.microsoft.com/office/drawing/2014/main" id="{7B83A67F-A41D-78D7-24F1-D9A97E59D833}"/>
              </a:ext>
            </a:extLst>
          </p:cNvPr>
          <p:cNvCxnSpPr/>
          <p:nvPr/>
        </p:nvCxnSpPr>
        <p:spPr>
          <a:xfrm rot="5400000">
            <a:off x="3965965" y="1866799"/>
            <a:ext cx="858292" cy="3401777"/>
          </a:xfrm>
          <a:prstGeom prst="bentConnector3">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13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8DEA-120B-46F4-A9BD-F8BDDA5240C7}"/>
              </a:ext>
            </a:extLst>
          </p:cNvPr>
          <p:cNvSpPr>
            <a:spLocks noGrp="1"/>
          </p:cNvSpPr>
          <p:nvPr>
            <p:ph type="title"/>
          </p:nvPr>
        </p:nvSpPr>
        <p:spPr/>
        <p:txBody>
          <a:bodyPr>
            <a:normAutofit/>
          </a:bodyPr>
          <a:lstStyle/>
          <a:p>
            <a:r>
              <a:rPr lang="en-US" dirty="0"/>
              <a:t>Functional Bowel Disorders Exist on a Continuum</a:t>
            </a:r>
          </a:p>
        </p:txBody>
      </p:sp>
      <p:sp>
        <p:nvSpPr>
          <p:cNvPr id="3" name="Text Placeholder 2">
            <a:extLst>
              <a:ext uri="{FF2B5EF4-FFF2-40B4-BE49-F238E27FC236}">
                <a16:creationId xmlns:a16="http://schemas.microsoft.com/office/drawing/2014/main" id="{4C366C51-8867-4FDC-98DF-1914F04C2F7C}"/>
              </a:ext>
            </a:extLst>
          </p:cNvPr>
          <p:cNvSpPr>
            <a:spLocks noGrp="1"/>
          </p:cNvSpPr>
          <p:nvPr>
            <p:ph type="body" sz="quarter" idx="14"/>
          </p:nvPr>
        </p:nvSpPr>
        <p:spPr>
          <a:xfrm>
            <a:off x="0" y="6273911"/>
            <a:ext cx="12191999" cy="447609"/>
          </a:xfrm>
        </p:spPr>
        <p:txBody>
          <a:bodyPr/>
          <a:lstStyle/>
          <a:p>
            <a:pPr>
              <a:spcAft>
                <a:spcPts val="0"/>
              </a:spcAft>
            </a:pPr>
            <a:r>
              <a:rPr lang="en-US" sz="1100" dirty="0"/>
              <a:t>IBS-D, irritable bowel syndrome with diarrhea; IBS-M, irritable bowel syndrome, mixed bowel pattern.</a:t>
            </a:r>
          </a:p>
          <a:p>
            <a:pPr>
              <a:spcAft>
                <a:spcPts val="0"/>
              </a:spcAft>
            </a:pPr>
            <a:r>
              <a:rPr lang="en-US" dirty="0"/>
              <a:t>Lacy BE, et al. Gastroenterology. 2016;150:1393-1407. </a:t>
            </a:r>
          </a:p>
        </p:txBody>
      </p:sp>
      <p:grpSp>
        <p:nvGrpSpPr>
          <p:cNvPr id="6" name="Group 5">
            <a:extLst>
              <a:ext uri="{FF2B5EF4-FFF2-40B4-BE49-F238E27FC236}">
                <a16:creationId xmlns:a16="http://schemas.microsoft.com/office/drawing/2014/main" id="{6E8D8C0C-57B4-E44A-B4E5-F6D96C2560D2}"/>
              </a:ext>
            </a:extLst>
          </p:cNvPr>
          <p:cNvGrpSpPr/>
          <p:nvPr/>
        </p:nvGrpSpPr>
        <p:grpSpPr>
          <a:xfrm>
            <a:off x="546366" y="1222972"/>
            <a:ext cx="2108366" cy="5168557"/>
            <a:chOff x="315551" y="1330738"/>
            <a:chExt cx="2108366" cy="5168557"/>
          </a:xfrm>
        </p:grpSpPr>
        <p:grpSp>
          <p:nvGrpSpPr>
            <p:cNvPr id="8" name="Group 7">
              <a:extLst>
                <a:ext uri="{FF2B5EF4-FFF2-40B4-BE49-F238E27FC236}">
                  <a16:creationId xmlns:a16="http://schemas.microsoft.com/office/drawing/2014/main" id="{E887E8EC-CFB3-4F40-94A7-4F5635DCC6D4}"/>
                </a:ext>
              </a:extLst>
            </p:cNvPr>
            <p:cNvGrpSpPr/>
            <p:nvPr/>
          </p:nvGrpSpPr>
          <p:grpSpPr>
            <a:xfrm>
              <a:off x="315551" y="1330738"/>
              <a:ext cx="1979565" cy="365760"/>
              <a:chOff x="315551" y="1330738"/>
              <a:chExt cx="1979565" cy="365760"/>
            </a:xfrm>
          </p:grpSpPr>
          <p:sp>
            <p:nvSpPr>
              <p:cNvPr id="657" name="Rounded Rectangle 656">
                <a:extLst>
                  <a:ext uri="{FF2B5EF4-FFF2-40B4-BE49-F238E27FC236}">
                    <a16:creationId xmlns:a16="http://schemas.microsoft.com/office/drawing/2014/main" id="{4357AF80-59C8-D549-BB9B-E52578523927}"/>
                  </a:ext>
                </a:extLst>
              </p:cNvPr>
              <p:cNvSpPr/>
              <p:nvPr/>
            </p:nvSpPr>
            <p:spPr>
              <a:xfrm>
                <a:off x="315551" y="1330738"/>
                <a:ext cx="1280160" cy="365760"/>
              </a:xfrm>
              <a:prstGeom prst="roundRect">
                <a:avLst>
                  <a:gd name="adj" fmla="val 10520"/>
                </a:avLst>
              </a:prstGeom>
              <a:noFill/>
              <a:ln w="12700" cap="flat" cmpd="sng" algn="ctr">
                <a:noFill/>
                <a:prstDash val="solid"/>
                <a:miter lim="800000"/>
              </a:ln>
              <a:effectLst/>
            </p:spPr>
            <p:txBody>
              <a:bodyPr t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Type 1</a:t>
                </a:r>
              </a:p>
            </p:txBody>
          </p:sp>
          <p:grpSp>
            <p:nvGrpSpPr>
              <p:cNvPr id="658" name="Group 657">
                <a:extLst>
                  <a:ext uri="{FF2B5EF4-FFF2-40B4-BE49-F238E27FC236}">
                    <a16:creationId xmlns:a16="http://schemas.microsoft.com/office/drawing/2014/main" id="{0206904F-5617-4843-BF0B-D0B939CA81B4}"/>
                  </a:ext>
                </a:extLst>
              </p:cNvPr>
              <p:cNvGrpSpPr/>
              <p:nvPr/>
            </p:nvGrpSpPr>
            <p:grpSpPr>
              <a:xfrm>
                <a:off x="1762937" y="1401705"/>
                <a:ext cx="532179" cy="223826"/>
                <a:chOff x="4932500" y="2281526"/>
                <a:chExt cx="1197750" cy="503754"/>
              </a:xfrm>
            </p:grpSpPr>
            <p:grpSp>
              <p:nvGrpSpPr>
                <p:cNvPr id="659" name="Group 658">
                  <a:extLst>
                    <a:ext uri="{FF2B5EF4-FFF2-40B4-BE49-F238E27FC236}">
                      <a16:creationId xmlns:a16="http://schemas.microsoft.com/office/drawing/2014/main" id="{77335B40-C0F0-D74F-9682-334EB6934EB4}"/>
                    </a:ext>
                  </a:extLst>
                </p:cNvPr>
                <p:cNvGrpSpPr/>
                <p:nvPr/>
              </p:nvGrpSpPr>
              <p:grpSpPr>
                <a:xfrm>
                  <a:off x="5558867" y="2281526"/>
                  <a:ext cx="571383" cy="503754"/>
                  <a:chOff x="5558867" y="2281526"/>
                  <a:chExt cx="571383" cy="503754"/>
                </a:xfrm>
              </p:grpSpPr>
              <p:grpSp>
                <p:nvGrpSpPr>
                  <p:cNvPr id="669" name="Group 668">
                    <a:extLst>
                      <a:ext uri="{FF2B5EF4-FFF2-40B4-BE49-F238E27FC236}">
                        <a16:creationId xmlns:a16="http://schemas.microsoft.com/office/drawing/2014/main" id="{F497830C-D14A-6442-ADD5-69F7DF8535E2}"/>
                      </a:ext>
                    </a:extLst>
                  </p:cNvPr>
                  <p:cNvGrpSpPr/>
                  <p:nvPr/>
                </p:nvGrpSpPr>
                <p:grpSpPr>
                  <a:xfrm>
                    <a:off x="5653064" y="2557296"/>
                    <a:ext cx="219808" cy="227984"/>
                    <a:chOff x="5565531" y="2678472"/>
                    <a:chExt cx="219808" cy="227984"/>
                  </a:xfrm>
                </p:grpSpPr>
                <p:sp>
                  <p:nvSpPr>
                    <p:cNvPr id="676" name="Oval 1">
                      <a:extLst>
                        <a:ext uri="{FF2B5EF4-FFF2-40B4-BE49-F238E27FC236}">
                          <a16:creationId xmlns:a16="http://schemas.microsoft.com/office/drawing/2014/main" id="{840509E9-FB68-CE45-81C5-87CCDD18A2C7}"/>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593005"/>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77" name="Oval 1">
                      <a:extLst>
                        <a:ext uri="{FF2B5EF4-FFF2-40B4-BE49-F238E27FC236}">
                          <a16:creationId xmlns:a16="http://schemas.microsoft.com/office/drawing/2014/main" id="{4EB45C1B-B2D4-2049-8383-A22CAD932002}"/>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7F4A1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70" name="Group 669">
                    <a:extLst>
                      <a:ext uri="{FF2B5EF4-FFF2-40B4-BE49-F238E27FC236}">
                        <a16:creationId xmlns:a16="http://schemas.microsoft.com/office/drawing/2014/main" id="{B7B8E396-F2F5-724B-A37C-5111FCB77D40}"/>
                      </a:ext>
                    </a:extLst>
                  </p:cNvPr>
                  <p:cNvGrpSpPr/>
                  <p:nvPr/>
                </p:nvGrpSpPr>
                <p:grpSpPr>
                  <a:xfrm rot="3629126">
                    <a:off x="5908224" y="2382699"/>
                    <a:ext cx="219808" cy="224245"/>
                    <a:chOff x="5565531" y="2678472"/>
                    <a:chExt cx="219808" cy="224245"/>
                  </a:xfrm>
                </p:grpSpPr>
                <p:sp>
                  <p:nvSpPr>
                    <p:cNvPr id="674" name="Oval 1">
                      <a:extLst>
                        <a:ext uri="{FF2B5EF4-FFF2-40B4-BE49-F238E27FC236}">
                          <a16:creationId xmlns:a16="http://schemas.microsoft.com/office/drawing/2014/main" id="{3AE7EF8A-DBA7-0247-AC21-FC3B7FEA2E1A}"/>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593005"/>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75" name="Oval 1">
                      <a:extLst>
                        <a:ext uri="{FF2B5EF4-FFF2-40B4-BE49-F238E27FC236}">
                          <a16:creationId xmlns:a16="http://schemas.microsoft.com/office/drawing/2014/main" id="{CE2FC138-ED68-5F46-9A45-E39C9CF730C0}"/>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7F4A1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71" name="Group 670">
                    <a:extLst>
                      <a:ext uri="{FF2B5EF4-FFF2-40B4-BE49-F238E27FC236}">
                        <a16:creationId xmlns:a16="http://schemas.microsoft.com/office/drawing/2014/main" id="{C5D31663-7F9C-7640-99BB-1B8797784373}"/>
                      </a:ext>
                    </a:extLst>
                  </p:cNvPr>
                  <p:cNvGrpSpPr/>
                  <p:nvPr/>
                </p:nvGrpSpPr>
                <p:grpSpPr>
                  <a:xfrm rot="3629126">
                    <a:off x="5559624" y="2280769"/>
                    <a:ext cx="219808" cy="221322"/>
                    <a:chOff x="5565531" y="2681395"/>
                    <a:chExt cx="219808" cy="221322"/>
                  </a:xfrm>
                </p:grpSpPr>
                <p:sp>
                  <p:nvSpPr>
                    <p:cNvPr id="672" name="Oval 1">
                      <a:extLst>
                        <a:ext uri="{FF2B5EF4-FFF2-40B4-BE49-F238E27FC236}">
                          <a16:creationId xmlns:a16="http://schemas.microsoft.com/office/drawing/2014/main" id="{C15A2378-5A38-DC4F-BEC9-F9FCEE2EE738}"/>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593005"/>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73" name="Oval 1">
                      <a:extLst>
                        <a:ext uri="{FF2B5EF4-FFF2-40B4-BE49-F238E27FC236}">
                          <a16:creationId xmlns:a16="http://schemas.microsoft.com/office/drawing/2014/main" id="{D1B135DB-9EED-0747-9ACA-3BF4990C29F5}"/>
                        </a:ext>
                      </a:extLst>
                    </p:cNvPr>
                    <p:cNvSpPr/>
                    <p:nvPr/>
                  </p:nvSpPr>
                  <p:spPr>
                    <a:xfrm>
                      <a:off x="5595924" y="2709996"/>
                      <a:ext cx="109681" cy="113761"/>
                    </a:xfrm>
                    <a:prstGeom prst="ellipse">
                      <a:avLst/>
                    </a:prstGeom>
                    <a:solidFill>
                      <a:srgbClr val="7F4A1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660" name="Group 659">
                  <a:extLst>
                    <a:ext uri="{FF2B5EF4-FFF2-40B4-BE49-F238E27FC236}">
                      <a16:creationId xmlns:a16="http://schemas.microsoft.com/office/drawing/2014/main" id="{4FFBA4AA-71FD-EA44-B2A5-CC702FE54304}"/>
                    </a:ext>
                  </a:extLst>
                </p:cNvPr>
                <p:cNvGrpSpPr/>
                <p:nvPr/>
              </p:nvGrpSpPr>
              <p:grpSpPr>
                <a:xfrm>
                  <a:off x="5356108" y="2458779"/>
                  <a:ext cx="219808" cy="227984"/>
                  <a:chOff x="5565531" y="2678472"/>
                  <a:chExt cx="219808" cy="227984"/>
                </a:xfrm>
              </p:grpSpPr>
              <p:sp>
                <p:nvSpPr>
                  <p:cNvPr id="667" name="Oval 1">
                    <a:extLst>
                      <a:ext uri="{FF2B5EF4-FFF2-40B4-BE49-F238E27FC236}">
                        <a16:creationId xmlns:a16="http://schemas.microsoft.com/office/drawing/2014/main" id="{5487F1A5-607F-7D47-8838-15A19C56A137}"/>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593005"/>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68" name="Oval 1">
                    <a:extLst>
                      <a:ext uri="{FF2B5EF4-FFF2-40B4-BE49-F238E27FC236}">
                        <a16:creationId xmlns:a16="http://schemas.microsoft.com/office/drawing/2014/main" id="{47782B02-CDFD-4F46-AE76-9596BBC9BB90}"/>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7F4A1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61" name="Group 660">
                  <a:extLst>
                    <a:ext uri="{FF2B5EF4-FFF2-40B4-BE49-F238E27FC236}">
                      <a16:creationId xmlns:a16="http://schemas.microsoft.com/office/drawing/2014/main" id="{04790A1E-5A42-6949-94B5-D3C67722FDC5}"/>
                    </a:ext>
                  </a:extLst>
                </p:cNvPr>
                <p:cNvGrpSpPr/>
                <p:nvPr/>
              </p:nvGrpSpPr>
              <p:grpSpPr>
                <a:xfrm rot="3629126">
                  <a:off x="4934719" y="2439712"/>
                  <a:ext cx="219808" cy="224245"/>
                  <a:chOff x="5565531" y="2678472"/>
                  <a:chExt cx="219808" cy="224245"/>
                </a:xfrm>
              </p:grpSpPr>
              <p:sp>
                <p:nvSpPr>
                  <p:cNvPr id="665" name="Oval 1">
                    <a:extLst>
                      <a:ext uri="{FF2B5EF4-FFF2-40B4-BE49-F238E27FC236}">
                        <a16:creationId xmlns:a16="http://schemas.microsoft.com/office/drawing/2014/main" id="{D4B00AEA-8F5F-BC49-AC99-2AE0D6617938}"/>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593005"/>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66" name="Oval 1">
                    <a:extLst>
                      <a:ext uri="{FF2B5EF4-FFF2-40B4-BE49-F238E27FC236}">
                        <a16:creationId xmlns:a16="http://schemas.microsoft.com/office/drawing/2014/main" id="{B2FF5556-956C-6744-B04A-786C1468002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7F4A1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62" name="Group 661">
                  <a:extLst>
                    <a:ext uri="{FF2B5EF4-FFF2-40B4-BE49-F238E27FC236}">
                      <a16:creationId xmlns:a16="http://schemas.microsoft.com/office/drawing/2014/main" id="{734391A0-D33E-B948-B2C5-ACA55C29C125}"/>
                    </a:ext>
                  </a:extLst>
                </p:cNvPr>
                <p:cNvGrpSpPr/>
                <p:nvPr/>
              </p:nvGrpSpPr>
              <p:grpSpPr>
                <a:xfrm rot="3629126">
                  <a:off x="5150049" y="2290294"/>
                  <a:ext cx="219808" cy="221322"/>
                  <a:chOff x="5565531" y="2681395"/>
                  <a:chExt cx="219808" cy="221322"/>
                </a:xfrm>
              </p:grpSpPr>
              <p:sp>
                <p:nvSpPr>
                  <p:cNvPr id="663" name="Oval 1">
                    <a:extLst>
                      <a:ext uri="{FF2B5EF4-FFF2-40B4-BE49-F238E27FC236}">
                        <a16:creationId xmlns:a16="http://schemas.microsoft.com/office/drawing/2014/main" id="{03B1F334-7D44-DE43-84D1-60794B531B66}"/>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593005"/>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64" name="Oval 1">
                    <a:extLst>
                      <a:ext uri="{FF2B5EF4-FFF2-40B4-BE49-F238E27FC236}">
                        <a16:creationId xmlns:a16="http://schemas.microsoft.com/office/drawing/2014/main" id="{1086CD9B-601D-B643-82F1-2D59FF5D69D9}"/>
                      </a:ext>
                    </a:extLst>
                  </p:cNvPr>
                  <p:cNvSpPr/>
                  <p:nvPr/>
                </p:nvSpPr>
                <p:spPr>
                  <a:xfrm>
                    <a:off x="5595924" y="2709996"/>
                    <a:ext cx="109681" cy="113761"/>
                  </a:xfrm>
                  <a:prstGeom prst="ellipse">
                    <a:avLst/>
                  </a:prstGeom>
                  <a:solidFill>
                    <a:srgbClr val="7F4A1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grpSp>
          <p:nvGrpSpPr>
            <p:cNvPr id="9" name="Group 8">
              <a:extLst>
                <a:ext uri="{FF2B5EF4-FFF2-40B4-BE49-F238E27FC236}">
                  <a16:creationId xmlns:a16="http://schemas.microsoft.com/office/drawing/2014/main" id="{A23A7B76-1A9E-D04E-AF52-87333FD06AB5}"/>
                </a:ext>
              </a:extLst>
            </p:cNvPr>
            <p:cNvGrpSpPr/>
            <p:nvPr/>
          </p:nvGrpSpPr>
          <p:grpSpPr>
            <a:xfrm>
              <a:off x="315551" y="2858773"/>
              <a:ext cx="2102401" cy="442214"/>
              <a:chOff x="315551" y="2913692"/>
              <a:chExt cx="2102401" cy="442214"/>
            </a:xfrm>
          </p:grpSpPr>
          <p:sp>
            <p:nvSpPr>
              <p:cNvPr id="631" name="Rounded Rectangle 630">
                <a:extLst>
                  <a:ext uri="{FF2B5EF4-FFF2-40B4-BE49-F238E27FC236}">
                    <a16:creationId xmlns:a16="http://schemas.microsoft.com/office/drawing/2014/main" id="{F8B365B9-93E2-6643-9819-1113CBDC7B3D}"/>
                  </a:ext>
                </a:extLst>
              </p:cNvPr>
              <p:cNvSpPr/>
              <p:nvPr/>
            </p:nvSpPr>
            <p:spPr>
              <a:xfrm>
                <a:off x="315551" y="2951919"/>
                <a:ext cx="1280160" cy="365760"/>
              </a:xfrm>
              <a:prstGeom prst="roundRect">
                <a:avLst>
                  <a:gd name="adj" fmla="val 10520"/>
                </a:avLst>
              </a:prstGeom>
              <a:noFill/>
              <a:ln w="12700" cap="flat" cmpd="sng" algn="ctr">
                <a:noFill/>
                <a:prstDash val="solid"/>
                <a:miter lim="800000"/>
              </a:ln>
              <a:effectLst/>
            </p:spPr>
            <p:txBody>
              <a:bodyPr t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Type 3</a:t>
                </a:r>
              </a:p>
            </p:txBody>
          </p:sp>
          <p:grpSp>
            <p:nvGrpSpPr>
              <p:cNvPr id="632" name="Group 631">
                <a:extLst>
                  <a:ext uri="{FF2B5EF4-FFF2-40B4-BE49-F238E27FC236}">
                    <a16:creationId xmlns:a16="http://schemas.microsoft.com/office/drawing/2014/main" id="{4B775980-062E-5142-95FD-3E683C8F226B}"/>
                  </a:ext>
                </a:extLst>
              </p:cNvPr>
              <p:cNvGrpSpPr/>
              <p:nvPr/>
            </p:nvGrpSpPr>
            <p:grpSpPr>
              <a:xfrm>
                <a:off x="1640101" y="2913692"/>
                <a:ext cx="777851" cy="442214"/>
                <a:chOff x="3105109" y="3397923"/>
                <a:chExt cx="1839400" cy="1045716"/>
              </a:xfrm>
            </p:grpSpPr>
            <p:grpSp>
              <p:nvGrpSpPr>
                <p:cNvPr id="633" name="Group 632">
                  <a:extLst>
                    <a:ext uri="{FF2B5EF4-FFF2-40B4-BE49-F238E27FC236}">
                      <a16:creationId xmlns:a16="http://schemas.microsoft.com/office/drawing/2014/main" id="{280A69A6-1E75-E644-978B-6F13A9D474B4}"/>
                    </a:ext>
                  </a:extLst>
                </p:cNvPr>
                <p:cNvGrpSpPr/>
                <p:nvPr/>
              </p:nvGrpSpPr>
              <p:grpSpPr>
                <a:xfrm>
                  <a:off x="3105109" y="3397923"/>
                  <a:ext cx="1839400" cy="1045716"/>
                  <a:chOff x="3145570" y="3954169"/>
                  <a:chExt cx="1839400" cy="1045716"/>
                </a:xfrm>
              </p:grpSpPr>
              <p:grpSp>
                <p:nvGrpSpPr>
                  <p:cNvPr id="645" name="Group 644">
                    <a:extLst>
                      <a:ext uri="{FF2B5EF4-FFF2-40B4-BE49-F238E27FC236}">
                        <a16:creationId xmlns:a16="http://schemas.microsoft.com/office/drawing/2014/main" id="{F8DF052F-0E20-5441-A8ED-B8AA250C6709}"/>
                      </a:ext>
                    </a:extLst>
                  </p:cNvPr>
                  <p:cNvGrpSpPr/>
                  <p:nvPr/>
                </p:nvGrpSpPr>
                <p:grpSpPr>
                  <a:xfrm>
                    <a:off x="3152794" y="3994151"/>
                    <a:ext cx="1832176" cy="1005734"/>
                    <a:chOff x="3086058" y="3785529"/>
                    <a:chExt cx="1832176" cy="1005734"/>
                  </a:xfrm>
                  <a:solidFill>
                    <a:srgbClr val="6E3B07"/>
                  </a:solidFill>
                </p:grpSpPr>
                <p:grpSp>
                  <p:nvGrpSpPr>
                    <p:cNvPr id="653" name="Group 652">
                      <a:extLst>
                        <a:ext uri="{FF2B5EF4-FFF2-40B4-BE49-F238E27FC236}">
                          <a16:creationId xmlns:a16="http://schemas.microsoft.com/office/drawing/2014/main" id="{81EAB744-219C-4040-80BA-BA6CADBF679A}"/>
                        </a:ext>
                      </a:extLst>
                    </p:cNvPr>
                    <p:cNvGrpSpPr/>
                    <p:nvPr/>
                  </p:nvGrpSpPr>
                  <p:grpSpPr>
                    <a:xfrm>
                      <a:off x="3242136" y="3785529"/>
                      <a:ext cx="1558777" cy="1005734"/>
                      <a:chOff x="3376607" y="3685669"/>
                      <a:chExt cx="1558777" cy="1005734"/>
                    </a:xfrm>
                    <a:grpFill/>
                  </p:grpSpPr>
                  <p:sp>
                    <p:nvSpPr>
                      <p:cNvPr id="655" name="Freeform 654">
                        <a:extLst>
                          <a:ext uri="{FF2B5EF4-FFF2-40B4-BE49-F238E27FC236}">
                            <a16:creationId xmlns:a16="http://schemas.microsoft.com/office/drawing/2014/main" id="{0912847C-977A-9541-B158-2FC13FF1FAEC}"/>
                          </a:ext>
                        </a:extLst>
                      </p:cNvPr>
                      <p:cNvSpPr/>
                      <p:nvPr/>
                    </p:nvSpPr>
                    <p:spPr>
                      <a:xfrm rot="14117353">
                        <a:off x="3611466" y="3482524"/>
                        <a:ext cx="974020" cy="1443737"/>
                      </a:xfrm>
                      <a:custGeom>
                        <a:avLst/>
                        <a:gdLst>
                          <a:gd name="connsiteX0" fmla="*/ 615774 w 974020"/>
                          <a:gd name="connsiteY0" fmla="*/ 1056488 h 1443737"/>
                          <a:gd name="connsiteX1" fmla="*/ 521988 w 974020"/>
                          <a:gd name="connsiteY1" fmla="*/ 1083925 h 1443737"/>
                          <a:gd name="connsiteX2" fmla="*/ 467813 w 974020"/>
                          <a:gd name="connsiteY2" fmla="*/ 1071820 h 1443737"/>
                          <a:gd name="connsiteX3" fmla="*/ 452004 w 974020"/>
                          <a:gd name="connsiteY3" fmla="*/ 1058452 h 1443737"/>
                          <a:gd name="connsiteX4" fmla="*/ 418861 w 974020"/>
                          <a:gd name="connsiteY4" fmla="*/ 1075118 h 1443737"/>
                          <a:gd name="connsiteX5" fmla="*/ 414240 w 974020"/>
                          <a:gd name="connsiteY5" fmla="*/ 1086191 h 1443737"/>
                          <a:gd name="connsiteX6" fmla="*/ 404135 w 974020"/>
                          <a:gd name="connsiteY6" fmla="*/ 1096572 h 1443737"/>
                          <a:gd name="connsiteX7" fmla="*/ 408147 w 974020"/>
                          <a:gd name="connsiteY7" fmla="*/ 1104042 h 1443737"/>
                          <a:gd name="connsiteX8" fmla="*/ 414980 w 974020"/>
                          <a:gd name="connsiteY8" fmla="*/ 1150947 h 1443737"/>
                          <a:gd name="connsiteX9" fmla="*/ 359854 w 974020"/>
                          <a:gd name="connsiteY9" fmla="*/ 1266035 h 1443737"/>
                          <a:gd name="connsiteX10" fmla="*/ 338976 w 974020"/>
                          <a:gd name="connsiteY10" fmla="*/ 1269016 h 1443737"/>
                          <a:gd name="connsiteX11" fmla="*/ 321359 w 974020"/>
                          <a:gd name="connsiteY11" fmla="*/ 1305549 h 1443737"/>
                          <a:gd name="connsiteX12" fmla="*/ 256632 w 974020"/>
                          <a:gd name="connsiteY12" fmla="*/ 1329729 h 1443737"/>
                          <a:gd name="connsiteX13" fmla="*/ 251835 w 974020"/>
                          <a:gd name="connsiteY13" fmla="*/ 1328824 h 1443737"/>
                          <a:gd name="connsiteX14" fmla="*/ 231885 w 974020"/>
                          <a:gd name="connsiteY14" fmla="*/ 1334264 h 1443737"/>
                          <a:gd name="connsiteX15" fmla="*/ 232174 w 974020"/>
                          <a:gd name="connsiteY15" fmla="*/ 1339319 h 1443737"/>
                          <a:gd name="connsiteX16" fmla="*/ 105054 w 974020"/>
                          <a:gd name="connsiteY16" fmla="*/ 1443596 h 1443737"/>
                          <a:gd name="connsiteX17" fmla="*/ 777 w 974020"/>
                          <a:gd name="connsiteY17" fmla="*/ 1316477 h 1443737"/>
                          <a:gd name="connsiteX18" fmla="*/ 93550 w 974020"/>
                          <a:gd name="connsiteY18" fmla="*/ 1205448 h 1443737"/>
                          <a:gd name="connsiteX19" fmla="*/ 105066 w 974020"/>
                          <a:gd name="connsiteY19" fmla="*/ 1207712 h 1443737"/>
                          <a:gd name="connsiteX20" fmla="*/ 106256 w 974020"/>
                          <a:gd name="connsiteY20" fmla="*/ 1188380 h 1443737"/>
                          <a:gd name="connsiteX21" fmla="*/ 94992 w 974020"/>
                          <a:gd name="connsiteY21" fmla="*/ 1161909 h 1443737"/>
                          <a:gd name="connsiteX22" fmla="*/ 55445 w 974020"/>
                          <a:gd name="connsiteY22" fmla="*/ 1154579 h 1443737"/>
                          <a:gd name="connsiteX23" fmla="*/ 1577 w 974020"/>
                          <a:gd name="connsiteY23" fmla="*/ 1036803 h 1443737"/>
                          <a:gd name="connsiteX24" fmla="*/ 72822 w 974020"/>
                          <a:gd name="connsiteY24" fmla="*/ 938187 h 1443737"/>
                          <a:gd name="connsiteX25" fmla="*/ 78231 w 974020"/>
                          <a:gd name="connsiteY25" fmla="*/ 937639 h 1443737"/>
                          <a:gd name="connsiteX26" fmla="*/ 83436 w 974020"/>
                          <a:gd name="connsiteY26" fmla="*/ 898114 h 1443737"/>
                          <a:gd name="connsiteX27" fmla="*/ 94155 w 974020"/>
                          <a:gd name="connsiteY27" fmla="*/ 878382 h 1443737"/>
                          <a:gd name="connsiteX28" fmla="*/ 92379 w 974020"/>
                          <a:gd name="connsiteY28" fmla="*/ 874209 h 1443737"/>
                          <a:gd name="connsiteX29" fmla="*/ 89823 w 974020"/>
                          <a:gd name="connsiteY29" fmla="*/ 826878 h 1443737"/>
                          <a:gd name="connsiteX30" fmla="*/ 122948 w 974020"/>
                          <a:gd name="connsiteY30" fmla="*/ 749316 h 1443737"/>
                          <a:gd name="connsiteX31" fmla="*/ 161067 w 974020"/>
                          <a:gd name="connsiteY31" fmla="*/ 728263 h 1443737"/>
                          <a:gd name="connsiteX32" fmla="*/ 215449 w 974020"/>
                          <a:gd name="connsiteY32" fmla="*/ 722752 h 1443737"/>
                          <a:gd name="connsiteX33" fmla="*/ 197773 w 974020"/>
                          <a:gd name="connsiteY33" fmla="*/ 685349 h 1443737"/>
                          <a:gd name="connsiteX34" fmla="*/ 224763 w 974020"/>
                          <a:gd name="connsiteY34" fmla="*/ 604038 h 1443737"/>
                          <a:gd name="connsiteX35" fmla="*/ 284216 w 974020"/>
                          <a:gd name="connsiteY35" fmla="*/ 573565 h 1443737"/>
                          <a:gd name="connsiteX36" fmla="*/ 282241 w 974020"/>
                          <a:gd name="connsiteY36" fmla="*/ 560702 h 1443737"/>
                          <a:gd name="connsiteX37" fmla="*/ 307587 w 974020"/>
                          <a:gd name="connsiteY37" fmla="*/ 480259 h 1443737"/>
                          <a:gd name="connsiteX38" fmla="*/ 331792 w 974020"/>
                          <a:gd name="connsiteY38" fmla="*/ 463594 h 1443737"/>
                          <a:gd name="connsiteX39" fmla="*/ 341260 w 974020"/>
                          <a:gd name="connsiteY39" fmla="*/ 423030 h 1443737"/>
                          <a:gd name="connsiteX40" fmla="*/ 364162 w 974020"/>
                          <a:gd name="connsiteY40" fmla="*/ 389266 h 1443737"/>
                          <a:gd name="connsiteX41" fmla="*/ 458157 w 974020"/>
                          <a:gd name="connsiteY41" fmla="*/ 362552 h 1443737"/>
                          <a:gd name="connsiteX42" fmla="*/ 512237 w 974020"/>
                          <a:gd name="connsiteY42" fmla="*/ 375073 h 1443737"/>
                          <a:gd name="connsiteX43" fmla="*/ 525601 w 974020"/>
                          <a:gd name="connsiteY43" fmla="*/ 386552 h 1443737"/>
                          <a:gd name="connsiteX44" fmla="*/ 563316 w 974020"/>
                          <a:gd name="connsiteY44" fmla="*/ 367221 h 1443737"/>
                          <a:gd name="connsiteX45" fmla="*/ 565919 w 974020"/>
                          <a:gd name="connsiteY45" fmla="*/ 361116 h 1443737"/>
                          <a:gd name="connsiteX46" fmla="*/ 572861 w 974020"/>
                          <a:gd name="connsiteY46" fmla="*/ 354093 h 1443737"/>
                          <a:gd name="connsiteX47" fmla="*/ 566283 w 974020"/>
                          <a:gd name="connsiteY47" fmla="*/ 342071 h 1443737"/>
                          <a:gd name="connsiteX48" fmla="*/ 559090 w 974020"/>
                          <a:gd name="connsiteY48" fmla="*/ 295221 h 1443737"/>
                          <a:gd name="connsiteX49" fmla="*/ 640507 w 974020"/>
                          <a:gd name="connsiteY49" fmla="*/ 175616 h 1443737"/>
                          <a:gd name="connsiteX50" fmla="*/ 644025 w 974020"/>
                          <a:gd name="connsiteY50" fmla="*/ 175953 h 1443737"/>
                          <a:gd name="connsiteX51" fmla="*/ 660487 w 974020"/>
                          <a:gd name="connsiteY51" fmla="*/ 142480 h 1443737"/>
                          <a:gd name="connsiteX52" fmla="*/ 725398 w 974020"/>
                          <a:gd name="connsiteY52" fmla="*/ 118799 h 1443737"/>
                          <a:gd name="connsiteX53" fmla="*/ 730189 w 974020"/>
                          <a:gd name="connsiteY53" fmla="*/ 119741 h 1443737"/>
                          <a:gd name="connsiteX54" fmla="*/ 741179 w 974020"/>
                          <a:gd name="connsiteY54" fmla="*/ 116836 h 1443737"/>
                          <a:gd name="connsiteX55" fmla="*/ 740439 w 974020"/>
                          <a:gd name="connsiteY55" fmla="*/ 105445 h 1443737"/>
                          <a:gd name="connsiteX56" fmla="*/ 866752 w 974020"/>
                          <a:gd name="connsiteY56" fmla="*/ 192 h 1443737"/>
                          <a:gd name="connsiteX57" fmla="*/ 972005 w 974020"/>
                          <a:gd name="connsiteY57" fmla="*/ 126505 h 1443737"/>
                          <a:gd name="connsiteX58" fmla="*/ 880090 w 974020"/>
                          <a:gd name="connsiteY58" fmla="*/ 238245 h 1443737"/>
                          <a:gd name="connsiteX59" fmla="*/ 876328 w 974020"/>
                          <a:gd name="connsiteY59" fmla="*/ 237535 h 1443737"/>
                          <a:gd name="connsiteX60" fmla="*/ 874048 w 974020"/>
                          <a:gd name="connsiteY60" fmla="*/ 270440 h 1443737"/>
                          <a:gd name="connsiteX61" fmla="*/ 878983 w 974020"/>
                          <a:gd name="connsiteY61" fmla="*/ 281794 h 1443737"/>
                          <a:gd name="connsiteX62" fmla="*/ 918585 w 974020"/>
                          <a:gd name="connsiteY62" fmla="*/ 288819 h 1443737"/>
                          <a:gd name="connsiteX63" fmla="*/ 973359 w 974020"/>
                          <a:gd name="connsiteY63" fmla="*/ 406177 h 1443737"/>
                          <a:gd name="connsiteX64" fmla="*/ 902877 w 974020"/>
                          <a:gd name="connsiteY64" fmla="*/ 505338 h 1443737"/>
                          <a:gd name="connsiteX65" fmla="*/ 901236 w 974020"/>
                          <a:gd name="connsiteY65" fmla="*/ 505517 h 1443737"/>
                          <a:gd name="connsiteX66" fmla="*/ 901479 w 974020"/>
                          <a:gd name="connsiteY66" fmla="*/ 507191 h 1443737"/>
                          <a:gd name="connsiteX67" fmla="*/ 895264 w 974020"/>
                          <a:gd name="connsiteY67" fmla="*/ 551735 h 1443737"/>
                          <a:gd name="connsiteX68" fmla="*/ 883978 w 974020"/>
                          <a:gd name="connsiteY68" fmla="*/ 572137 h 1443737"/>
                          <a:gd name="connsiteX69" fmla="*/ 886733 w 974020"/>
                          <a:gd name="connsiteY69" fmla="*/ 616774 h 1443737"/>
                          <a:gd name="connsiteX70" fmla="*/ 854207 w 974020"/>
                          <a:gd name="connsiteY70" fmla="*/ 694590 h 1443737"/>
                          <a:gd name="connsiteX71" fmla="*/ 760421 w 974020"/>
                          <a:gd name="connsiteY71" fmla="*/ 722029 h 1443737"/>
                          <a:gd name="connsiteX72" fmla="*/ 759983 w 974020"/>
                          <a:gd name="connsiteY72" fmla="*/ 721931 h 1443737"/>
                          <a:gd name="connsiteX73" fmla="*/ 779291 w 974020"/>
                          <a:gd name="connsiteY73" fmla="*/ 763614 h 1443737"/>
                          <a:gd name="connsiteX74" fmla="*/ 751676 w 974020"/>
                          <a:gd name="connsiteY74" fmla="*/ 844714 h 1443737"/>
                          <a:gd name="connsiteX75" fmla="*/ 691989 w 974020"/>
                          <a:gd name="connsiteY75" fmla="*/ 874729 h 1443737"/>
                          <a:gd name="connsiteX76" fmla="*/ 693865 w 974020"/>
                          <a:gd name="connsiteY76" fmla="*/ 887607 h 1443737"/>
                          <a:gd name="connsiteX77" fmla="*/ 667900 w 974020"/>
                          <a:gd name="connsiteY77" fmla="*/ 967851 h 1443737"/>
                          <a:gd name="connsiteX78" fmla="*/ 647648 w 974020"/>
                          <a:gd name="connsiteY78" fmla="*/ 981566 h 1443737"/>
                          <a:gd name="connsiteX79" fmla="*/ 638414 w 974020"/>
                          <a:gd name="connsiteY79" fmla="*/ 1022548 h 1443737"/>
                          <a:gd name="connsiteX80" fmla="*/ 615774 w 974020"/>
                          <a:gd name="connsiteY80" fmla="*/ 1056488 h 14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4020" h="1443737">
                            <a:moveTo>
                              <a:pt x="615774" y="1056488"/>
                            </a:moveTo>
                            <a:cubicBezTo>
                              <a:pt x="595859" y="1075212"/>
                              <a:pt x="565735" y="1085538"/>
                              <a:pt x="521988" y="1083925"/>
                            </a:cubicBezTo>
                            <a:cubicBezTo>
                              <a:pt x="500115" y="1083119"/>
                              <a:pt x="482236" y="1078817"/>
                              <a:pt x="467813" y="1071820"/>
                            </a:cubicBezTo>
                            <a:lnTo>
                              <a:pt x="452004" y="1058452"/>
                            </a:lnTo>
                            <a:lnTo>
                              <a:pt x="418861" y="1075118"/>
                            </a:lnTo>
                            <a:lnTo>
                              <a:pt x="414240" y="1086191"/>
                            </a:lnTo>
                            <a:lnTo>
                              <a:pt x="404135" y="1096572"/>
                            </a:lnTo>
                            <a:lnTo>
                              <a:pt x="408147" y="1104042"/>
                            </a:lnTo>
                            <a:cubicBezTo>
                              <a:pt x="412837" y="1118874"/>
                              <a:pt x="415103" y="1134894"/>
                              <a:pt x="414980" y="1150947"/>
                            </a:cubicBezTo>
                            <a:cubicBezTo>
                              <a:pt x="414609" y="1199102"/>
                              <a:pt x="407285" y="1251546"/>
                              <a:pt x="359854" y="1266035"/>
                            </a:cubicBezTo>
                            <a:lnTo>
                              <a:pt x="338976" y="1269016"/>
                            </a:lnTo>
                            <a:lnTo>
                              <a:pt x="321359" y="1305549"/>
                            </a:lnTo>
                            <a:cubicBezTo>
                              <a:pt x="307758" y="1322027"/>
                              <a:pt x="287413" y="1331956"/>
                              <a:pt x="256632" y="1329729"/>
                            </a:cubicBezTo>
                            <a:lnTo>
                              <a:pt x="251835" y="1328824"/>
                            </a:lnTo>
                            <a:lnTo>
                              <a:pt x="231885" y="1334264"/>
                            </a:lnTo>
                            <a:lnTo>
                              <a:pt x="232174" y="1339319"/>
                            </a:lnTo>
                            <a:cubicBezTo>
                              <a:pt x="225866" y="1403217"/>
                              <a:pt x="183819" y="1439961"/>
                              <a:pt x="105054" y="1443596"/>
                            </a:cubicBezTo>
                            <a:cubicBezTo>
                              <a:pt x="26289" y="1447232"/>
                              <a:pt x="-5531" y="1380375"/>
                              <a:pt x="777" y="1316477"/>
                            </a:cubicBezTo>
                            <a:cubicBezTo>
                              <a:pt x="6296" y="1260566"/>
                              <a:pt x="21767" y="1199699"/>
                              <a:pt x="93550" y="1205448"/>
                            </a:cubicBezTo>
                            <a:lnTo>
                              <a:pt x="105066" y="1207712"/>
                            </a:lnTo>
                            <a:lnTo>
                              <a:pt x="106256" y="1188380"/>
                            </a:lnTo>
                            <a:lnTo>
                              <a:pt x="94992" y="1161909"/>
                            </a:lnTo>
                            <a:lnTo>
                              <a:pt x="55445" y="1154579"/>
                            </a:lnTo>
                            <a:cubicBezTo>
                              <a:pt x="13563" y="1134314"/>
                              <a:pt x="-3153" y="1084726"/>
                              <a:pt x="1577" y="1036803"/>
                            </a:cubicBezTo>
                            <a:cubicBezTo>
                              <a:pt x="6308" y="988879"/>
                              <a:pt x="26247" y="951991"/>
                              <a:pt x="72822" y="938187"/>
                            </a:cubicBezTo>
                            <a:lnTo>
                              <a:pt x="78231" y="937639"/>
                            </a:lnTo>
                            <a:lnTo>
                              <a:pt x="83436" y="898114"/>
                            </a:lnTo>
                            <a:lnTo>
                              <a:pt x="94155" y="878382"/>
                            </a:lnTo>
                            <a:lnTo>
                              <a:pt x="92379" y="874209"/>
                            </a:lnTo>
                            <a:cubicBezTo>
                              <a:pt x="89052" y="859012"/>
                              <a:pt x="88246" y="842853"/>
                              <a:pt x="89823" y="826878"/>
                            </a:cubicBezTo>
                            <a:cubicBezTo>
                              <a:pt x="92976" y="794928"/>
                              <a:pt x="102890" y="767886"/>
                              <a:pt x="122948" y="749316"/>
                            </a:cubicBezTo>
                            <a:cubicBezTo>
                              <a:pt x="132977" y="740031"/>
                              <a:pt x="145543" y="732864"/>
                              <a:pt x="161067" y="728263"/>
                            </a:cubicBezTo>
                            <a:lnTo>
                              <a:pt x="215449" y="722752"/>
                            </a:lnTo>
                            <a:lnTo>
                              <a:pt x="197773" y="685349"/>
                            </a:lnTo>
                            <a:cubicBezTo>
                              <a:pt x="189735" y="654187"/>
                              <a:pt x="195589" y="622884"/>
                              <a:pt x="224763" y="604038"/>
                            </a:cubicBezTo>
                            <a:lnTo>
                              <a:pt x="284216" y="573565"/>
                            </a:lnTo>
                            <a:lnTo>
                              <a:pt x="282241" y="560702"/>
                            </a:lnTo>
                            <a:cubicBezTo>
                              <a:pt x="282241" y="528597"/>
                              <a:pt x="289450" y="500710"/>
                              <a:pt x="307587" y="480259"/>
                            </a:cubicBezTo>
                            <a:lnTo>
                              <a:pt x="331792" y="463594"/>
                            </a:lnTo>
                            <a:lnTo>
                              <a:pt x="341260" y="423030"/>
                            </a:lnTo>
                            <a:cubicBezTo>
                              <a:pt x="346640" y="409954"/>
                              <a:pt x="354133" y="398551"/>
                              <a:pt x="364162" y="389266"/>
                            </a:cubicBezTo>
                            <a:cubicBezTo>
                              <a:pt x="384220" y="370696"/>
                              <a:pt x="414423" y="360601"/>
                              <a:pt x="458157" y="362552"/>
                            </a:cubicBezTo>
                            <a:cubicBezTo>
                              <a:pt x="480023" y="363526"/>
                              <a:pt x="497868" y="367965"/>
                              <a:pt x="512237" y="375073"/>
                            </a:cubicBezTo>
                            <a:lnTo>
                              <a:pt x="525601" y="386552"/>
                            </a:lnTo>
                            <a:lnTo>
                              <a:pt x="563316" y="367221"/>
                            </a:lnTo>
                            <a:lnTo>
                              <a:pt x="565919" y="361116"/>
                            </a:lnTo>
                            <a:lnTo>
                              <a:pt x="572861" y="354093"/>
                            </a:lnTo>
                            <a:lnTo>
                              <a:pt x="566283" y="342071"/>
                            </a:lnTo>
                            <a:cubicBezTo>
                              <a:pt x="561479" y="327275"/>
                              <a:pt x="559090" y="311273"/>
                              <a:pt x="559090" y="295221"/>
                            </a:cubicBezTo>
                            <a:cubicBezTo>
                              <a:pt x="559090" y="239038"/>
                              <a:pt x="568507" y="176946"/>
                              <a:pt x="640507" y="175616"/>
                            </a:cubicBezTo>
                            <a:lnTo>
                              <a:pt x="644025" y="175953"/>
                            </a:lnTo>
                            <a:lnTo>
                              <a:pt x="660487" y="142480"/>
                            </a:lnTo>
                            <a:cubicBezTo>
                              <a:pt x="674214" y="126107"/>
                              <a:pt x="694636" y="116336"/>
                              <a:pt x="725398" y="118799"/>
                            </a:cubicBezTo>
                            <a:lnTo>
                              <a:pt x="730189" y="119741"/>
                            </a:lnTo>
                            <a:lnTo>
                              <a:pt x="741179" y="116836"/>
                            </a:lnTo>
                            <a:lnTo>
                              <a:pt x="740439" y="105445"/>
                            </a:lnTo>
                            <a:cubicBezTo>
                              <a:pt x="746254" y="41501"/>
                              <a:pt x="788017" y="4434"/>
                              <a:pt x="866752" y="192"/>
                            </a:cubicBezTo>
                            <a:cubicBezTo>
                              <a:pt x="945486" y="-4051"/>
                              <a:pt x="977820" y="62560"/>
                              <a:pt x="972005" y="126505"/>
                            </a:cubicBezTo>
                            <a:cubicBezTo>
                              <a:pt x="966917" y="182456"/>
                              <a:pt x="951915" y="243441"/>
                              <a:pt x="880090" y="238245"/>
                            </a:cubicBezTo>
                            <a:lnTo>
                              <a:pt x="876328" y="237535"/>
                            </a:lnTo>
                            <a:lnTo>
                              <a:pt x="874048" y="270440"/>
                            </a:lnTo>
                            <a:lnTo>
                              <a:pt x="878983" y="281794"/>
                            </a:lnTo>
                            <a:lnTo>
                              <a:pt x="918585" y="288819"/>
                            </a:lnTo>
                            <a:cubicBezTo>
                              <a:pt x="960622" y="308760"/>
                              <a:pt x="977720" y="358219"/>
                              <a:pt x="973359" y="406177"/>
                            </a:cubicBezTo>
                            <a:cubicBezTo>
                              <a:pt x="968997" y="454136"/>
                              <a:pt x="949343" y="491176"/>
                              <a:pt x="902877" y="505338"/>
                            </a:cubicBezTo>
                            <a:lnTo>
                              <a:pt x="901236" y="505517"/>
                            </a:lnTo>
                            <a:lnTo>
                              <a:pt x="901479" y="507191"/>
                            </a:lnTo>
                            <a:cubicBezTo>
                              <a:pt x="901355" y="523242"/>
                              <a:pt x="899438" y="538226"/>
                              <a:pt x="895264" y="551735"/>
                            </a:cubicBezTo>
                            <a:lnTo>
                              <a:pt x="883978" y="572137"/>
                            </a:lnTo>
                            <a:lnTo>
                              <a:pt x="886733" y="616774"/>
                            </a:lnTo>
                            <a:cubicBezTo>
                              <a:pt x="883826" y="648748"/>
                              <a:pt x="874121" y="675867"/>
                              <a:pt x="854207" y="694590"/>
                            </a:cubicBezTo>
                            <a:cubicBezTo>
                              <a:pt x="834292" y="713314"/>
                              <a:pt x="804168" y="723642"/>
                              <a:pt x="760421" y="722029"/>
                            </a:cubicBezTo>
                            <a:lnTo>
                              <a:pt x="759983" y="721931"/>
                            </a:lnTo>
                            <a:lnTo>
                              <a:pt x="779291" y="763614"/>
                            </a:lnTo>
                            <a:cubicBezTo>
                              <a:pt x="787088" y="794837"/>
                              <a:pt x="780994" y="826093"/>
                              <a:pt x="751676" y="844714"/>
                            </a:cubicBezTo>
                            <a:lnTo>
                              <a:pt x="691989" y="874729"/>
                            </a:lnTo>
                            <a:lnTo>
                              <a:pt x="693865" y="887607"/>
                            </a:lnTo>
                            <a:cubicBezTo>
                              <a:pt x="693618" y="919710"/>
                              <a:pt x="686194" y="947541"/>
                              <a:pt x="667900" y="967851"/>
                            </a:cubicBezTo>
                            <a:lnTo>
                              <a:pt x="647648" y="981566"/>
                            </a:lnTo>
                            <a:lnTo>
                              <a:pt x="638414" y="1022548"/>
                            </a:lnTo>
                            <a:cubicBezTo>
                              <a:pt x="633135" y="1035665"/>
                              <a:pt x="625731" y="1047126"/>
                              <a:pt x="615774" y="1056488"/>
                            </a:cubicBezTo>
                            <a:close/>
                          </a:path>
                        </a:pathLst>
                      </a:custGeom>
                      <a:grp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56" name="Freeform 655">
                        <a:extLst>
                          <a:ext uri="{FF2B5EF4-FFF2-40B4-BE49-F238E27FC236}">
                            <a16:creationId xmlns:a16="http://schemas.microsoft.com/office/drawing/2014/main" id="{89E07615-B1C2-8347-AA58-5AB919815CCA}"/>
                          </a:ext>
                        </a:extLst>
                      </p:cNvPr>
                      <p:cNvSpPr/>
                      <p:nvPr/>
                    </p:nvSpPr>
                    <p:spPr>
                      <a:xfrm rot="3283146">
                        <a:off x="3726506" y="3450810"/>
                        <a:ext cx="974020" cy="1443737"/>
                      </a:xfrm>
                      <a:custGeom>
                        <a:avLst/>
                        <a:gdLst>
                          <a:gd name="connsiteX0" fmla="*/ 615774 w 974020"/>
                          <a:gd name="connsiteY0" fmla="*/ 1056488 h 1443737"/>
                          <a:gd name="connsiteX1" fmla="*/ 521988 w 974020"/>
                          <a:gd name="connsiteY1" fmla="*/ 1083925 h 1443737"/>
                          <a:gd name="connsiteX2" fmla="*/ 467813 w 974020"/>
                          <a:gd name="connsiteY2" fmla="*/ 1071820 h 1443737"/>
                          <a:gd name="connsiteX3" fmla="*/ 452004 w 974020"/>
                          <a:gd name="connsiteY3" fmla="*/ 1058452 h 1443737"/>
                          <a:gd name="connsiteX4" fmla="*/ 418861 w 974020"/>
                          <a:gd name="connsiteY4" fmla="*/ 1075118 h 1443737"/>
                          <a:gd name="connsiteX5" fmla="*/ 414240 w 974020"/>
                          <a:gd name="connsiteY5" fmla="*/ 1086191 h 1443737"/>
                          <a:gd name="connsiteX6" fmla="*/ 404135 w 974020"/>
                          <a:gd name="connsiteY6" fmla="*/ 1096572 h 1443737"/>
                          <a:gd name="connsiteX7" fmla="*/ 408147 w 974020"/>
                          <a:gd name="connsiteY7" fmla="*/ 1104042 h 1443737"/>
                          <a:gd name="connsiteX8" fmla="*/ 414980 w 974020"/>
                          <a:gd name="connsiteY8" fmla="*/ 1150947 h 1443737"/>
                          <a:gd name="connsiteX9" fmla="*/ 359854 w 974020"/>
                          <a:gd name="connsiteY9" fmla="*/ 1266035 h 1443737"/>
                          <a:gd name="connsiteX10" fmla="*/ 338976 w 974020"/>
                          <a:gd name="connsiteY10" fmla="*/ 1269016 h 1443737"/>
                          <a:gd name="connsiteX11" fmla="*/ 321359 w 974020"/>
                          <a:gd name="connsiteY11" fmla="*/ 1305549 h 1443737"/>
                          <a:gd name="connsiteX12" fmla="*/ 256632 w 974020"/>
                          <a:gd name="connsiteY12" fmla="*/ 1329729 h 1443737"/>
                          <a:gd name="connsiteX13" fmla="*/ 251835 w 974020"/>
                          <a:gd name="connsiteY13" fmla="*/ 1328824 h 1443737"/>
                          <a:gd name="connsiteX14" fmla="*/ 231885 w 974020"/>
                          <a:gd name="connsiteY14" fmla="*/ 1334264 h 1443737"/>
                          <a:gd name="connsiteX15" fmla="*/ 232174 w 974020"/>
                          <a:gd name="connsiteY15" fmla="*/ 1339319 h 1443737"/>
                          <a:gd name="connsiteX16" fmla="*/ 105054 w 974020"/>
                          <a:gd name="connsiteY16" fmla="*/ 1443596 h 1443737"/>
                          <a:gd name="connsiteX17" fmla="*/ 777 w 974020"/>
                          <a:gd name="connsiteY17" fmla="*/ 1316477 h 1443737"/>
                          <a:gd name="connsiteX18" fmla="*/ 93550 w 974020"/>
                          <a:gd name="connsiteY18" fmla="*/ 1205448 h 1443737"/>
                          <a:gd name="connsiteX19" fmla="*/ 105066 w 974020"/>
                          <a:gd name="connsiteY19" fmla="*/ 1207712 h 1443737"/>
                          <a:gd name="connsiteX20" fmla="*/ 106256 w 974020"/>
                          <a:gd name="connsiteY20" fmla="*/ 1188380 h 1443737"/>
                          <a:gd name="connsiteX21" fmla="*/ 94992 w 974020"/>
                          <a:gd name="connsiteY21" fmla="*/ 1161909 h 1443737"/>
                          <a:gd name="connsiteX22" fmla="*/ 55445 w 974020"/>
                          <a:gd name="connsiteY22" fmla="*/ 1154579 h 1443737"/>
                          <a:gd name="connsiteX23" fmla="*/ 1577 w 974020"/>
                          <a:gd name="connsiteY23" fmla="*/ 1036803 h 1443737"/>
                          <a:gd name="connsiteX24" fmla="*/ 72822 w 974020"/>
                          <a:gd name="connsiteY24" fmla="*/ 938187 h 1443737"/>
                          <a:gd name="connsiteX25" fmla="*/ 78231 w 974020"/>
                          <a:gd name="connsiteY25" fmla="*/ 937639 h 1443737"/>
                          <a:gd name="connsiteX26" fmla="*/ 83436 w 974020"/>
                          <a:gd name="connsiteY26" fmla="*/ 898114 h 1443737"/>
                          <a:gd name="connsiteX27" fmla="*/ 94155 w 974020"/>
                          <a:gd name="connsiteY27" fmla="*/ 878382 h 1443737"/>
                          <a:gd name="connsiteX28" fmla="*/ 92379 w 974020"/>
                          <a:gd name="connsiteY28" fmla="*/ 874209 h 1443737"/>
                          <a:gd name="connsiteX29" fmla="*/ 89823 w 974020"/>
                          <a:gd name="connsiteY29" fmla="*/ 826878 h 1443737"/>
                          <a:gd name="connsiteX30" fmla="*/ 122948 w 974020"/>
                          <a:gd name="connsiteY30" fmla="*/ 749316 h 1443737"/>
                          <a:gd name="connsiteX31" fmla="*/ 161067 w 974020"/>
                          <a:gd name="connsiteY31" fmla="*/ 728263 h 1443737"/>
                          <a:gd name="connsiteX32" fmla="*/ 215449 w 974020"/>
                          <a:gd name="connsiteY32" fmla="*/ 722752 h 1443737"/>
                          <a:gd name="connsiteX33" fmla="*/ 197773 w 974020"/>
                          <a:gd name="connsiteY33" fmla="*/ 685349 h 1443737"/>
                          <a:gd name="connsiteX34" fmla="*/ 224763 w 974020"/>
                          <a:gd name="connsiteY34" fmla="*/ 604038 h 1443737"/>
                          <a:gd name="connsiteX35" fmla="*/ 284216 w 974020"/>
                          <a:gd name="connsiteY35" fmla="*/ 573565 h 1443737"/>
                          <a:gd name="connsiteX36" fmla="*/ 282241 w 974020"/>
                          <a:gd name="connsiteY36" fmla="*/ 560702 h 1443737"/>
                          <a:gd name="connsiteX37" fmla="*/ 307587 w 974020"/>
                          <a:gd name="connsiteY37" fmla="*/ 480259 h 1443737"/>
                          <a:gd name="connsiteX38" fmla="*/ 331792 w 974020"/>
                          <a:gd name="connsiteY38" fmla="*/ 463594 h 1443737"/>
                          <a:gd name="connsiteX39" fmla="*/ 341260 w 974020"/>
                          <a:gd name="connsiteY39" fmla="*/ 423030 h 1443737"/>
                          <a:gd name="connsiteX40" fmla="*/ 364162 w 974020"/>
                          <a:gd name="connsiteY40" fmla="*/ 389266 h 1443737"/>
                          <a:gd name="connsiteX41" fmla="*/ 458157 w 974020"/>
                          <a:gd name="connsiteY41" fmla="*/ 362552 h 1443737"/>
                          <a:gd name="connsiteX42" fmla="*/ 512237 w 974020"/>
                          <a:gd name="connsiteY42" fmla="*/ 375073 h 1443737"/>
                          <a:gd name="connsiteX43" fmla="*/ 525601 w 974020"/>
                          <a:gd name="connsiteY43" fmla="*/ 386552 h 1443737"/>
                          <a:gd name="connsiteX44" fmla="*/ 563316 w 974020"/>
                          <a:gd name="connsiteY44" fmla="*/ 367221 h 1443737"/>
                          <a:gd name="connsiteX45" fmla="*/ 565919 w 974020"/>
                          <a:gd name="connsiteY45" fmla="*/ 361116 h 1443737"/>
                          <a:gd name="connsiteX46" fmla="*/ 572861 w 974020"/>
                          <a:gd name="connsiteY46" fmla="*/ 354093 h 1443737"/>
                          <a:gd name="connsiteX47" fmla="*/ 566283 w 974020"/>
                          <a:gd name="connsiteY47" fmla="*/ 342071 h 1443737"/>
                          <a:gd name="connsiteX48" fmla="*/ 559090 w 974020"/>
                          <a:gd name="connsiteY48" fmla="*/ 295221 h 1443737"/>
                          <a:gd name="connsiteX49" fmla="*/ 640507 w 974020"/>
                          <a:gd name="connsiteY49" fmla="*/ 175616 h 1443737"/>
                          <a:gd name="connsiteX50" fmla="*/ 644025 w 974020"/>
                          <a:gd name="connsiteY50" fmla="*/ 175953 h 1443737"/>
                          <a:gd name="connsiteX51" fmla="*/ 660487 w 974020"/>
                          <a:gd name="connsiteY51" fmla="*/ 142480 h 1443737"/>
                          <a:gd name="connsiteX52" fmla="*/ 725398 w 974020"/>
                          <a:gd name="connsiteY52" fmla="*/ 118799 h 1443737"/>
                          <a:gd name="connsiteX53" fmla="*/ 730189 w 974020"/>
                          <a:gd name="connsiteY53" fmla="*/ 119741 h 1443737"/>
                          <a:gd name="connsiteX54" fmla="*/ 741179 w 974020"/>
                          <a:gd name="connsiteY54" fmla="*/ 116836 h 1443737"/>
                          <a:gd name="connsiteX55" fmla="*/ 740439 w 974020"/>
                          <a:gd name="connsiteY55" fmla="*/ 105445 h 1443737"/>
                          <a:gd name="connsiteX56" fmla="*/ 866752 w 974020"/>
                          <a:gd name="connsiteY56" fmla="*/ 192 h 1443737"/>
                          <a:gd name="connsiteX57" fmla="*/ 972005 w 974020"/>
                          <a:gd name="connsiteY57" fmla="*/ 126505 h 1443737"/>
                          <a:gd name="connsiteX58" fmla="*/ 880090 w 974020"/>
                          <a:gd name="connsiteY58" fmla="*/ 238245 h 1443737"/>
                          <a:gd name="connsiteX59" fmla="*/ 876328 w 974020"/>
                          <a:gd name="connsiteY59" fmla="*/ 237535 h 1443737"/>
                          <a:gd name="connsiteX60" fmla="*/ 874048 w 974020"/>
                          <a:gd name="connsiteY60" fmla="*/ 270440 h 1443737"/>
                          <a:gd name="connsiteX61" fmla="*/ 878983 w 974020"/>
                          <a:gd name="connsiteY61" fmla="*/ 281794 h 1443737"/>
                          <a:gd name="connsiteX62" fmla="*/ 918585 w 974020"/>
                          <a:gd name="connsiteY62" fmla="*/ 288819 h 1443737"/>
                          <a:gd name="connsiteX63" fmla="*/ 973359 w 974020"/>
                          <a:gd name="connsiteY63" fmla="*/ 406177 h 1443737"/>
                          <a:gd name="connsiteX64" fmla="*/ 902877 w 974020"/>
                          <a:gd name="connsiteY64" fmla="*/ 505338 h 1443737"/>
                          <a:gd name="connsiteX65" fmla="*/ 901236 w 974020"/>
                          <a:gd name="connsiteY65" fmla="*/ 505517 h 1443737"/>
                          <a:gd name="connsiteX66" fmla="*/ 901479 w 974020"/>
                          <a:gd name="connsiteY66" fmla="*/ 507191 h 1443737"/>
                          <a:gd name="connsiteX67" fmla="*/ 895264 w 974020"/>
                          <a:gd name="connsiteY67" fmla="*/ 551735 h 1443737"/>
                          <a:gd name="connsiteX68" fmla="*/ 883978 w 974020"/>
                          <a:gd name="connsiteY68" fmla="*/ 572137 h 1443737"/>
                          <a:gd name="connsiteX69" fmla="*/ 886733 w 974020"/>
                          <a:gd name="connsiteY69" fmla="*/ 616774 h 1443737"/>
                          <a:gd name="connsiteX70" fmla="*/ 854207 w 974020"/>
                          <a:gd name="connsiteY70" fmla="*/ 694590 h 1443737"/>
                          <a:gd name="connsiteX71" fmla="*/ 760421 w 974020"/>
                          <a:gd name="connsiteY71" fmla="*/ 722029 h 1443737"/>
                          <a:gd name="connsiteX72" fmla="*/ 759983 w 974020"/>
                          <a:gd name="connsiteY72" fmla="*/ 721931 h 1443737"/>
                          <a:gd name="connsiteX73" fmla="*/ 779291 w 974020"/>
                          <a:gd name="connsiteY73" fmla="*/ 763614 h 1443737"/>
                          <a:gd name="connsiteX74" fmla="*/ 751676 w 974020"/>
                          <a:gd name="connsiteY74" fmla="*/ 844714 h 1443737"/>
                          <a:gd name="connsiteX75" fmla="*/ 691989 w 974020"/>
                          <a:gd name="connsiteY75" fmla="*/ 874729 h 1443737"/>
                          <a:gd name="connsiteX76" fmla="*/ 693865 w 974020"/>
                          <a:gd name="connsiteY76" fmla="*/ 887607 h 1443737"/>
                          <a:gd name="connsiteX77" fmla="*/ 667900 w 974020"/>
                          <a:gd name="connsiteY77" fmla="*/ 967851 h 1443737"/>
                          <a:gd name="connsiteX78" fmla="*/ 647648 w 974020"/>
                          <a:gd name="connsiteY78" fmla="*/ 981566 h 1443737"/>
                          <a:gd name="connsiteX79" fmla="*/ 638414 w 974020"/>
                          <a:gd name="connsiteY79" fmla="*/ 1022548 h 1443737"/>
                          <a:gd name="connsiteX80" fmla="*/ 615774 w 974020"/>
                          <a:gd name="connsiteY80" fmla="*/ 1056488 h 14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4020" h="1443737">
                            <a:moveTo>
                              <a:pt x="615774" y="1056488"/>
                            </a:moveTo>
                            <a:cubicBezTo>
                              <a:pt x="595859" y="1075212"/>
                              <a:pt x="565735" y="1085538"/>
                              <a:pt x="521988" y="1083925"/>
                            </a:cubicBezTo>
                            <a:cubicBezTo>
                              <a:pt x="500115" y="1083119"/>
                              <a:pt x="482236" y="1078817"/>
                              <a:pt x="467813" y="1071820"/>
                            </a:cubicBezTo>
                            <a:lnTo>
                              <a:pt x="452004" y="1058452"/>
                            </a:lnTo>
                            <a:lnTo>
                              <a:pt x="418861" y="1075118"/>
                            </a:lnTo>
                            <a:lnTo>
                              <a:pt x="414240" y="1086191"/>
                            </a:lnTo>
                            <a:lnTo>
                              <a:pt x="404135" y="1096572"/>
                            </a:lnTo>
                            <a:lnTo>
                              <a:pt x="408147" y="1104042"/>
                            </a:lnTo>
                            <a:cubicBezTo>
                              <a:pt x="412837" y="1118874"/>
                              <a:pt x="415103" y="1134894"/>
                              <a:pt x="414980" y="1150947"/>
                            </a:cubicBezTo>
                            <a:cubicBezTo>
                              <a:pt x="414609" y="1199102"/>
                              <a:pt x="407285" y="1251546"/>
                              <a:pt x="359854" y="1266035"/>
                            </a:cubicBezTo>
                            <a:lnTo>
                              <a:pt x="338976" y="1269016"/>
                            </a:lnTo>
                            <a:lnTo>
                              <a:pt x="321359" y="1305549"/>
                            </a:lnTo>
                            <a:cubicBezTo>
                              <a:pt x="307758" y="1322027"/>
                              <a:pt x="287413" y="1331956"/>
                              <a:pt x="256632" y="1329729"/>
                            </a:cubicBezTo>
                            <a:lnTo>
                              <a:pt x="251835" y="1328824"/>
                            </a:lnTo>
                            <a:lnTo>
                              <a:pt x="231885" y="1334264"/>
                            </a:lnTo>
                            <a:lnTo>
                              <a:pt x="232174" y="1339319"/>
                            </a:lnTo>
                            <a:cubicBezTo>
                              <a:pt x="225866" y="1403217"/>
                              <a:pt x="183819" y="1439961"/>
                              <a:pt x="105054" y="1443596"/>
                            </a:cubicBezTo>
                            <a:cubicBezTo>
                              <a:pt x="26289" y="1447232"/>
                              <a:pt x="-5531" y="1380375"/>
                              <a:pt x="777" y="1316477"/>
                            </a:cubicBezTo>
                            <a:cubicBezTo>
                              <a:pt x="6296" y="1260566"/>
                              <a:pt x="21767" y="1199699"/>
                              <a:pt x="93550" y="1205448"/>
                            </a:cubicBezTo>
                            <a:lnTo>
                              <a:pt x="105066" y="1207712"/>
                            </a:lnTo>
                            <a:lnTo>
                              <a:pt x="106256" y="1188380"/>
                            </a:lnTo>
                            <a:lnTo>
                              <a:pt x="94992" y="1161909"/>
                            </a:lnTo>
                            <a:lnTo>
                              <a:pt x="55445" y="1154579"/>
                            </a:lnTo>
                            <a:cubicBezTo>
                              <a:pt x="13563" y="1134314"/>
                              <a:pt x="-3153" y="1084726"/>
                              <a:pt x="1577" y="1036803"/>
                            </a:cubicBezTo>
                            <a:cubicBezTo>
                              <a:pt x="6308" y="988879"/>
                              <a:pt x="26247" y="951991"/>
                              <a:pt x="72822" y="938187"/>
                            </a:cubicBezTo>
                            <a:lnTo>
                              <a:pt x="78231" y="937639"/>
                            </a:lnTo>
                            <a:lnTo>
                              <a:pt x="83436" y="898114"/>
                            </a:lnTo>
                            <a:lnTo>
                              <a:pt x="94155" y="878382"/>
                            </a:lnTo>
                            <a:lnTo>
                              <a:pt x="92379" y="874209"/>
                            </a:lnTo>
                            <a:cubicBezTo>
                              <a:pt x="89052" y="859012"/>
                              <a:pt x="88246" y="842853"/>
                              <a:pt x="89823" y="826878"/>
                            </a:cubicBezTo>
                            <a:cubicBezTo>
                              <a:pt x="92976" y="794928"/>
                              <a:pt x="102890" y="767886"/>
                              <a:pt x="122948" y="749316"/>
                            </a:cubicBezTo>
                            <a:cubicBezTo>
                              <a:pt x="132977" y="740031"/>
                              <a:pt x="145543" y="732864"/>
                              <a:pt x="161067" y="728263"/>
                            </a:cubicBezTo>
                            <a:lnTo>
                              <a:pt x="215449" y="722752"/>
                            </a:lnTo>
                            <a:lnTo>
                              <a:pt x="197773" y="685349"/>
                            </a:lnTo>
                            <a:cubicBezTo>
                              <a:pt x="189735" y="654187"/>
                              <a:pt x="195589" y="622884"/>
                              <a:pt x="224763" y="604038"/>
                            </a:cubicBezTo>
                            <a:lnTo>
                              <a:pt x="284216" y="573565"/>
                            </a:lnTo>
                            <a:lnTo>
                              <a:pt x="282241" y="560702"/>
                            </a:lnTo>
                            <a:cubicBezTo>
                              <a:pt x="282241" y="528597"/>
                              <a:pt x="289450" y="500710"/>
                              <a:pt x="307587" y="480259"/>
                            </a:cubicBezTo>
                            <a:lnTo>
                              <a:pt x="331792" y="463594"/>
                            </a:lnTo>
                            <a:lnTo>
                              <a:pt x="341260" y="423030"/>
                            </a:lnTo>
                            <a:cubicBezTo>
                              <a:pt x="346640" y="409954"/>
                              <a:pt x="354133" y="398551"/>
                              <a:pt x="364162" y="389266"/>
                            </a:cubicBezTo>
                            <a:cubicBezTo>
                              <a:pt x="384220" y="370696"/>
                              <a:pt x="414423" y="360601"/>
                              <a:pt x="458157" y="362552"/>
                            </a:cubicBezTo>
                            <a:cubicBezTo>
                              <a:pt x="480023" y="363526"/>
                              <a:pt x="497868" y="367965"/>
                              <a:pt x="512237" y="375073"/>
                            </a:cubicBezTo>
                            <a:lnTo>
                              <a:pt x="525601" y="386552"/>
                            </a:lnTo>
                            <a:lnTo>
                              <a:pt x="563316" y="367221"/>
                            </a:lnTo>
                            <a:lnTo>
                              <a:pt x="565919" y="361116"/>
                            </a:lnTo>
                            <a:lnTo>
                              <a:pt x="572861" y="354093"/>
                            </a:lnTo>
                            <a:lnTo>
                              <a:pt x="566283" y="342071"/>
                            </a:lnTo>
                            <a:cubicBezTo>
                              <a:pt x="561479" y="327275"/>
                              <a:pt x="559090" y="311273"/>
                              <a:pt x="559090" y="295221"/>
                            </a:cubicBezTo>
                            <a:cubicBezTo>
                              <a:pt x="559090" y="239038"/>
                              <a:pt x="568507" y="176946"/>
                              <a:pt x="640507" y="175616"/>
                            </a:cubicBezTo>
                            <a:lnTo>
                              <a:pt x="644025" y="175953"/>
                            </a:lnTo>
                            <a:lnTo>
                              <a:pt x="660487" y="142480"/>
                            </a:lnTo>
                            <a:cubicBezTo>
                              <a:pt x="674214" y="126107"/>
                              <a:pt x="694636" y="116336"/>
                              <a:pt x="725398" y="118799"/>
                            </a:cubicBezTo>
                            <a:lnTo>
                              <a:pt x="730189" y="119741"/>
                            </a:lnTo>
                            <a:lnTo>
                              <a:pt x="741179" y="116836"/>
                            </a:lnTo>
                            <a:lnTo>
                              <a:pt x="740439" y="105445"/>
                            </a:lnTo>
                            <a:cubicBezTo>
                              <a:pt x="746254" y="41501"/>
                              <a:pt x="788017" y="4434"/>
                              <a:pt x="866752" y="192"/>
                            </a:cubicBezTo>
                            <a:cubicBezTo>
                              <a:pt x="945486" y="-4051"/>
                              <a:pt x="977820" y="62560"/>
                              <a:pt x="972005" y="126505"/>
                            </a:cubicBezTo>
                            <a:cubicBezTo>
                              <a:pt x="966917" y="182456"/>
                              <a:pt x="951915" y="243441"/>
                              <a:pt x="880090" y="238245"/>
                            </a:cubicBezTo>
                            <a:lnTo>
                              <a:pt x="876328" y="237535"/>
                            </a:lnTo>
                            <a:lnTo>
                              <a:pt x="874048" y="270440"/>
                            </a:lnTo>
                            <a:lnTo>
                              <a:pt x="878983" y="281794"/>
                            </a:lnTo>
                            <a:lnTo>
                              <a:pt x="918585" y="288819"/>
                            </a:lnTo>
                            <a:cubicBezTo>
                              <a:pt x="960622" y="308760"/>
                              <a:pt x="977720" y="358219"/>
                              <a:pt x="973359" y="406177"/>
                            </a:cubicBezTo>
                            <a:cubicBezTo>
                              <a:pt x="968997" y="454136"/>
                              <a:pt x="949343" y="491176"/>
                              <a:pt x="902877" y="505338"/>
                            </a:cubicBezTo>
                            <a:lnTo>
                              <a:pt x="901236" y="505517"/>
                            </a:lnTo>
                            <a:lnTo>
                              <a:pt x="901479" y="507191"/>
                            </a:lnTo>
                            <a:cubicBezTo>
                              <a:pt x="901355" y="523242"/>
                              <a:pt x="899438" y="538226"/>
                              <a:pt x="895264" y="551735"/>
                            </a:cubicBezTo>
                            <a:lnTo>
                              <a:pt x="883978" y="572137"/>
                            </a:lnTo>
                            <a:lnTo>
                              <a:pt x="886733" y="616774"/>
                            </a:lnTo>
                            <a:cubicBezTo>
                              <a:pt x="883826" y="648748"/>
                              <a:pt x="874121" y="675867"/>
                              <a:pt x="854207" y="694590"/>
                            </a:cubicBezTo>
                            <a:cubicBezTo>
                              <a:pt x="834292" y="713314"/>
                              <a:pt x="804168" y="723642"/>
                              <a:pt x="760421" y="722029"/>
                            </a:cubicBezTo>
                            <a:lnTo>
                              <a:pt x="759983" y="721931"/>
                            </a:lnTo>
                            <a:lnTo>
                              <a:pt x="779291" y="763614"/>
                            </a:lnTo>
                            <a:cubicBezTo>
                              <a:pt x="787088" y="794837"/>
                              <a:pt x="780994" y="826093"/>
                              <a:pt x="751676" y="844714"/>
                            </a:cubicBezTo>
                            <a:lnTo>
                              <a:pt x="691989" y="874729"/>
                            </a:lnTo>
                            <a:lnTo>
                              <a:pt x="693865" y="887607"/>
                            </a:lnTo>
                            <a:cubicBezTo>
                              <a:pt x="693618" y="919710"/>
                              <a:pt x="686194" y="947541"/>
                              <a:pt x="667900" y="967851"/>
                            </a:cubicBezTo>
                            <a:lnTo>
                              <a:pt x="647648" y="981566"/>
                            </a:lnTo>
                            <a:lnTo>
                              <a:pt x="638414" y="1022548"/>
                            </a:lnTo>
                            <a:cubicBezTo>
                              <a:pt x="633135" y="1035665"/>
                              <a:pt x="625731" y="1047126"/>
                              <a:pt x="615774" y="1056488"/>
                            </a:cubicBezTo>
                            <a:close/>
                          </a:path>
                        </a:pathLst>
                      </a:custGeom>
                      <a:grp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654" name="Freeform 653">
                      <a:extLst>
                        <a:ext uri="{FF2B5EF4-FFF2-40B4-BE49-F238E27FC236}">
                          <a16:creationId xmlns:a16="http://schemas.microsoft.com/office/drawing/2014/main" id="{A62D6ADA-E9A6-8E4B-A391-6FA999DBD9D2}"/>
                        </a:ext>
                      </a:extLst>
                    </p:cNvPr>
                    <p:cNvSpPr/>
                    <p:nvPr/>
                  </p:nvSpPr>
                  <p:spPr>
                    <a:xfrm>
                      <a:off x="3086058" y="4053950"/>
                      <a:ext cx="1832176" cy="539058"/>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grp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46" name="Group 645">
                    <a:extLst>
                      <a:ext uri="{FF2B5EF4-FFF2-40B4-BE49-F238E27FC236}">
                        <a16:creationId xmlns:a16="http://schemas.microsoft.com/office/drawing/2014/main" id="{39DA7E4D-C194-BE48-B8A6-7406435D69C8}"/>
                      </a:ext>
                    </a:extLst>
                  </p:cNvPr>
                  <p:cNvGrpSpPr/>
                  <p:nvPr/>
                </p:nvGrpSpPr>
                <p:grpSpPr>
                  <a:xfrm>
                    <a:off x="3145570" y="3954169"/>
                    <a:ext cx="1832176" cy="1005734"/>
                    <a:chOff x="3086058" y="3785529"/>
                    <a:chExt cx="1832176" cy="1005734"/>
                  </a:xfrm>
                </p:grpSpPr>
                <p:grpSp>
                  <p:nvGrpSpPr>
                    <p:cNvPr id="649" name="Group 648">
                      <a:extLst>
                        <a:ext uri="{FF2B5EF4-FFF2-40B4-BE49-F238E27FC236}">
                          <a16:creationId xmlns:a16="http://schemas.microsoft.com/office/drawing/2014/main" id="{DF808EBD-1100-E646-ADDB-2E4686B6F52D}"/>
                        </a:ext>
                      </a:extLst>
                    </p:cNvPr>
                    <p:cNvGrpSpPr/>
                    <p:nvPr/>
                  </p:nvGrpSpPr>
                  <p:grpSpPr>
                    <a:xfrm>
                      <a:off x="3242136" y="3785529"/>
                      <a:ext cx="1558777" cy="1005734"/>
                      <a:chOff x="3376607" y="3685669"/>
                      <a:chExt cx="1558777" cy="1005734"/>
                    </a:xfrm>
                  </p:grpSpPr>
                  <p:sp>
                    <p:nvSpPr>
                      <p:cNvPr id="651" name="Freeform 650">
                        <a:extLst>
                          <a:ext uri="{FF2B5EF4-FFF2-40B4-BE49-F238E27FC236}">
                            <a16:creationId xmlns:a16="http://schemas.microsoft.com/office/drawing/2014/main" id="{72A179BC-8591-254B-934D-5341E1EE31F3}"/>
                          </a:ext>
                        </a:extLst>
                      </p:cNvPr>
                      <p:cNvSpPr/>
                      <p:nvPr/>
                    </p:nvSpPr>
                    <p:spPr>
                      <a:xfrm rot="14117353">
                        <a:off x="3611466" y="3482524"/>
                        <a:ext cx="974020" cy="1443737"/>
                      </a:xfrm>
                      <a:custGeom>
                        <a:avLst/>
                        <a:gdLst>
                          <a:gd name="connsiteX0" fmla="*/ 615774 w 974020"/>
                          <a:gd name="connsiteY0" fmla="*/ 1056488 h 1443737"/>
                          <a:gd name="connsiteX1" fmla="*/ 521988 w 974020"/>
                          <a:gd name="connsiteY1" fmla="*/ 1083925 h 1443737"/>
                          <a:gd name="connsiteX2" fmla="*/ 467813 w 974020"/>
                          <a:gd name="connsiteY2" fmla="*/ 1071820 h 1443737"/>
                          <a:gd name="connsiteX3" fmla="*/ 452004 w 974020"/>
                          <a:gd name="connsiteY3" fmla="*/ 1058452 h 1443737"/>
                          <a:gd name="connsiteX4" fmla="*/ 418861 w 974020"/>
                          <a:gd name="connsiteY4" fmla="*/ 1075118 h 1443737"/>
                          <a:gd name="connsiteX5" fmla="*/ 414240 w 974020"/>
                          <a:gd name="connsiteY5" fmla="*/ 1086191 h 1443737"/>
                          <a:gd name="connsiteX6" fmla="*/ 404135 w 974020"/>
                          <a:gd name="connsiteY6" fmla="*/ 1096572 h 1443737"/>
                          <a:gd name="connsiteX7" fmla="*/ 408147 w 974020"/>
                          <a:gd name="connsiteY7" fmla="*/ 1104042 h 1443737"/>
                          <a:gd name="connsiteX8" fmla="*/ 414980 w 974020"/>
                          <a:gd name="connsiteY8" fmla="*/ 1150947 h 1443737"/>
                          <a:gd name="connsiteX9" fmla="*/ 359854 w 974020"/>
                          <a:gd name="connsiteY9" fmla="*/ 1266035 h 1443737"/>
                          <a:gd name="connsiteX10" fmla="*/ 338976 w 974020"/>
                          <a:gd name="connsiteY10" fmla="*/ 1269016 h 1443737"/>
                          <a:gd name="connsiteX11" fmla="*/ 321359 w 974020"/>
                          <a:gd name="connsiteY11" fmla="*/ 1305549 h 1443737"/>
                          <a:gd name="connsiteX12" fmla="*/ 256632 w 974020"/>
                          <a:gd name="connsiteY12" fmla="*/ 1329729 h 1443737"/>
                          <a:gd name="connsiteX13" fmla="*/ 251835 w 974020"/>
                          <a:gd name="connsiteY13" fmla="*/ 1328824 h 1443737"/>
                          <a:gd name="connsiteX14" fmla="*/ 231885 w 974020"/>
                          <a:gd name="connsiteY14" fmla="*/ 1334264 h 1443737"/>
                          <a:gd name="connsiteX15" fmla="*/ 232174 w 974020"/>
                          <a:gd name="connsiteY15" fmla="*/ 1339319 h 1443737"/>
                          <a:gd name="connsiteX16" fmla="*/ 105054 w 974020"/>
                          <a:gd name="connsiteY16" fmla="*/ 1443596 h 1443737"/>
                          <a:gd name="connsiteX17" fmla="*/ 777 w 974020"/>
                          <a:gd name="connsiteY17" fmla="*/ 1316477 h 1443737"/>
                          <a:gd name="connsiteX18" fmla="*/ 93550 w 974020"/>
                          <a:gd name="connsiteY18" fmla="*/ 1205448 h 1443737"/>
                          <a:gd name="connsiteX19" fmla="*/ 105066 w 974020"/>
                          <a:gd name="connsiteY19" fmla="*/ 1207712 h 1443737"/>
                          <a:gd name="connsiteX20" fmla="*/ 106256 w 974020"/>
                          <a:gd name="connsiteY20" fmla="*/ 1188380 h 1443737"/>
                          <a:gd name="connsiteX21" fmla="*/ 94992 w 974020"/>
                          <a:gd name="connsiteY21" fmla="*/ 1161909 h 1443737"/>
                          <a:gd name="connsiteX22" fmla="*/ 55445 w 974020"/>
                          <a:gd name="connsiteY22" fmla="*/ 1154579 h 1443737"/>
                          <a:gd name="connsiteX23" fmla="*/ 1577 w 974020"/>
                          <a:gd name="connsiteY23" fmla="*/ 1036803 h 1443737"/>
                          <a:gd name="connsiteX24" fmla="*/ 72822 w 974020"/>
                          <a:gd name="connsiteY24" fmla="*/ 938187 h 1443737"/>
                          <a:gd name="connsiteX25" fmla="*/ 78231 w 974020"/>
                          <a:gd name="connsiteY25" fmla="*/ 937639 h 1443737"/>
                          <a:gd name="connsiteX26" fmla="*/ 83436 w 974020"/>
                          <a:gd name="connsiteY26" fmla="*/ 898114 h 1443737"/>
                          <a:gd name="connsiteX27" fmla="*/ 94155 w 974020"/>
                          <a:gd name="connsiteY27" fmla="*/ 878382 h 1443737"/>
                          <a:gd name="connsiteX28" fmla="*/ 92379 w 974020"/>
                          <a:gd name="connsiteY28" fmla="*/ 874209 h 1443737"/>
                          <a:gd name="connsiteX29" fmla="*/ 89823 w 974020"/>
                          <a:gd name="connsiteY29" fmla="*/ 826878 h 1443737"/>
                          <a:gd name="connsiteX30" fmla="*/ 122948 w 974020"/>
                          <a:gd name="connsiteY30" fmla="*/ 749316 h 1443737"/>
                          <a:gd name="connsiteX31" fmla="*/ 161067 w 974020"/>
                          <a:gd name="connsiteY31" fmla="*/ 728263 h 1443737"/>
                          <a:gd name="connsiteX32" fmla="*/ 215449 w 974020"/>
                          <a:gd name="connsiteY32" fmla="*/ 722752 h 1443737"/>
                          <a:gd name="connsiteX33" fmla="*/ 197773 w 974020"/>
                          <a:gd name="connsiteY33" fmla="*/ 685349 h 1443737"/>
                          <a:gd name="connsiteX34" fmla="*/ 224763 w 974020"/>
                          <a:gd name="connsiteY34" fmla="*/ 604038 h 1443737"/>
                          <a:gd name="connsiteX35" fmla="*/ 284216 w 974020"/>
                          <a:gd name="connsiteY35" fmla="*/ 573565 h 1443737"/>
                          <a:gd name="connsiteX36" fmla="*/ 282241 w 974020"/>
                          <a:gd name="connsiteY36" fmla="*/ 560702 h 1443737"/>
                          <a:gd name="connsiteX37" fmla="*/ 307587 w 974020"/>
                          <a:gd name="connsiteY37" fmla="*/ 480259 h 1443737"/>
                          <a:gd name="connsiteX38" fmla="*/ 331792 w 974020"/>
                          <a:gd name="connsiteY38" fmla="*/ 463594 h 1443737"/>
                          <a:gd name="connsiteX39" fmla="*/ 341260 w 974020"/>
                          <a:gd name="connsiteY39" fmla="*/ 423030 h 1443737"/>
                          <a:gd name="connsiteX40" fmla="*/ 364162 w 974020"/>
                          <a:gd name="connsiteY40" fmla="*/ 389266 h 1443737"/>
                          <a:gd name="connsiteX41" fmla="*/ 458157 w 974020"/>
                          <a:gd name="connsiteY41" fmla="*/ 362552 h 1443737"/>
                          <a:gd name="connsiteX42" fmla="*/ 512237 w 974020"/>
                          <a:gd name="connsiteY42" fmla="*/ 375073 h 1443737"/>
                          <a:gd name="connsiteX43" fmla="*/ 525601 w 974020"/>
                          <a:gd name="connsiteY43" fmla="*/ 386552 h 1443737"/>
                          <a:gd name="connsiteX44" fmla="*/ 563316 w 974020"/>
                          <a:gd name="connsiteY44" fmla="*/ 367221 h 1443737"/>
                          <a:gd name="connsiteX45" fmla="*/ 565919 w 974020"/>
                          <a:gd name="connsiteY45" fmla="*/ 361116 h 1443737"/>
                          <a:gd name="connsiteX46" fmla="*/ 572861 w 974020"/>
                          <a:gd name="connsiteY46" fmla="*/ 354093 h 1443737"/>
                          <a:gd name="connsiteX47" fmla="*/ 566283 w 974020"/>
                          <a:gd name="connsiteY47" fmla="*/ 342071 h 1443737"/>
                          <a:gd name="connsiteX48" fmla="*/ 559090 w 974020"/>
                          <a:gd name="connsiteY48" fmla="*/ 295221 h 1443737"/>
                          <a:gd name="connsiteX49" fmla="*/ 640507 w 974020"/>
                          <a:gd name="connsiteY49" fmla="*/ 175616 h 1443737"/>
                          <a:gd name="connsiteX50" fmla="*/ 644025 w 974020"/>
                          <a:gd name="connsiteY50" fmla="*/ 175953 h 1443737"/>
                          <a:gd name="connsiteX51" fmla="*/ 660487 w 974020"/>
                          <a:gd name="connsiteY51" fmla="*/ 142480 h 1443737"/>
                          <a:gd name="connsiteX52" fmla="*/ 725398 w 974020"/>
                          <a:gd name="connsiteY52" fmla="*/ 118799 h 1443737"/>
                          <a:gd name="connsiteX53" fmla="*/ 730189 w 974020"/>
                          <a:gd name="connsiteY53" fmla="*/ 119741 h 1443737"/>
                          <a:gd name="connsiteX54" fmla="*/ 741179 w 974020"/>
                          <a:gd name="connsiteY54" fmla="*/ 116836 h 1443737"/>
                          <a:gd name="connsiteX55" fmla="*/ 740439 w 974020"/>
                          <a:gd name="connsiteY55" fmla="*/ 105445 h 1443737"/>
                          <a:gd name="connsiteX56" fmla="*/ 866752 w 974020"/>
                          <a:gd name="connsiteY56" fmla="*/ 192 h 1443737"/>
                          <a:gd name="connsiteX57" fmla="*/ 972005 w 974020"/>
                          <a:gd name="connsiteY57" fmla="*/ 126505 h 1443737"/>
                          <a:gd name="connsiteX58" fmla="*/ 880090 w 974020"/>
                          <a:gd name="connsiteY58" fmla="*/ 238245 h 1443737"/>
                          <a:gd name="connsiteX59" fmla="*/ 876328 w 974020"/>
                          <a:gd name="connsiteY59" fmla="*/ 237535 h 1443737"/>
                          <a:gd name="connsiteX60" fmla="*/ 874048 w 974020"/>
                          <a:gd name="connsiteY60" fmla="*/ 270440 h 1443737"/>
                          <a:gd name="connsiteX61" fmla="*/ 878983 w 974020"/>
                          <a:gd name="connsiteY61" fmla="*/ 281794 h 1443737"/>
                          <a:gd name="connsiteX62" fmla="*/ 918585 w 974020"/>
                          <a:gd name="connsiteY62" fmla="*/ 288819 h 1443737"/>
                          <a:gd name="connsiteX63" fmla="*/ 973359 w 974020"/>
                          <a:gd name="connsiteY63" fmla="*/ 406177 h 1443737"/>
                          <a:gd name="connsiteX64" fmla="*/ 902877 w 974020"/>
                          <a:gd name="connsiteY64" fmla="*/ 505338 h 1443737"/>
                          <a:gd name="connsiteX65" fmla="*/ 901236 w 974020"/>
                          <a:gd name="connsiteY65" fmla="*/ 505517 h 1443737"/>
                          <a:gd name="connsiteX66" fmla="*/ 901479 w 974020"/>
                          <a:gd name="connsiteY66" fmla="*/ 507191 h 1443737"/>
                          <a:gd name="connsiteX67" fmla="*/ 895264 w 974020"/>
                          <a:gd name="connsiteY67" fmla="*/ 551735 h 1443737"/>
                          <a:gd name="connsiteX68" fmla="*/ 883978 w 974020"/>
                          <a:gd name="connsiteY68" fmla="*/ 572137 h 1443737"/>
                          <a:gd name="connsiteX69" fmla="*/ 886733 w 974020"/>
                          <a:gd name="connsiteY69" fmla="*/ 616774 h 1443737"/>
                          <a:gd name="connsiteX70" fmla="*/ 854207 w 974020"/>
                          <a:gd name="connsiteY70" fmla="*/ 694590 h 1443737"/>
                          <a:gd name="connsiteX71" fmla="*/ 760421 w 974020"/>
                          <a:gd name="connsiteY71" fmla="*/ 722029 h 1443737"/>
                          <a:gd name="connsiteX72" fmla="*/ 759983 w 974020"/>
                          <a:gd name="connsiteY72" fmla="*/ 721931 h 1443737"/>
                          <a:gd name="connsiteX73" fmla="*/ 779291 w 974020"/>
                          <a:gd name="connsiteY73" fmla="*/ 763614 h 1443737"/>
                          <a:gd name="connsiteX74" fmla="*/ 751676 w 974020"/>
                          <a:gd name="connsiteY74" fmla="*/ 844714 h 1443737"/>
                          <a:gd name="connsiteX75" fmla="*/ 691989 w 974020"/>
                          <a:gd name="connsiteY75" fmla="*/ 874729 h 1443737"/>
                          <a:gd name="connsiteX76" fmla="*/ 693865 w 974020"/>
                          <a:gd name="connsiteY76" fmla="*/ 887607 h 1443737"/>
                          <a:gd name="connsiteX77" fmla="*/ 667900 w 974020"/>
                          <a:gd name="connsiteY77" fmla="*/ 967851 h 1443737"/>
                          <a:gd name="connsiteX78" fmla="*/ 647648 w 974020"/>
                          <a:gd name="connsiteY78" fmla="*/ 981566 h 1443737"/>
                          <a:gd name="connsiteX79" fmla="*/ 638414 w 974020"/>
                          <a:gd name="connsiteY79" fmla="*/ 1022548 h 1443737"/>
                          <a:gd name="connsiteX80" fmla="*/ 615774 w 974020"/>
                          <a:gd name="connsiteY80" fmla="*/ 1056488 h 14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4020" h="1443737">
                            <a:moveTo>
                              <a:pt x="615774" y="1056488"/>
                            </a:moveTo>
                            <a:cubicBezTo>
                              <a:pt x="595859" y="1075212"/>
                              <a:pt x="565735" y="1085538"/>
                              <a:pt x="521988" y="1083925"/>
                            </a:cubicBezTo>
                            <a:cubicBezTo>
                              <a:pt x="500115" y="1083119"/>
                              <a:pt x="482236" y="1078817"/>
                              <a:pt x="467813" y="1071820"/>
                            </a:cubicBezTo>
                            <a:lnTo>
                              <a:pt x="452004" y="1058452"/>
                            </a:lnTo>
                            <a:lnTo>
                              <a:pt x="418861" y="1075118"/>
                            </a:lnTo>
                            <a:lnTo>
                              <a:pt x="414240" y="1086191"/>
                            </a:lnTo>
                            <a:lnTo>
                              <a:pt x="404135" y="1096572"/>
                            </a:lnTo>
                            <a:lnTo>
                              <a:pt x="408147" y="1104042"/>
                            </a:lnTo>
                            <a:cubicBezTo>
                              <a:pt x="412837" y="1118874"/>
                              <a:pt x="415103" y="1134894"/>
                              <a:pt x="414980" y="1150947"/>
                            </a:cubicBezTo>
                            <a:cubicBezTo>
                              <a:pt x="414609" y="1199102"/>
                              <a:pt x="407285" y="1251546"/>
                              <a:pt x="359854" y="1266035"/>
                            </a:cubicBezTo>
                            <a:lnTo>
                              <a:pt x="338976" y="1269016"/>
                            </a:lnTo>
                            <a:lnTo>
                              <a:pt x="321359" y="1305549"/>
                            </a:lnTo>
                            <a:cubicBezTo>
                              <a:pt x="307758" y="1322027"/>
                              <a:pt x="287413" y="1331956"/>
                              <a:pt x="256632" y="1329729"/>
                            </a:cubicBezTo>
                            <a:lnTo>
                              <a:pt x="251835" y="1328824"/>
                            </a:lnTo>
                            <a:lnTo>
                              <a:pt x="231885" y="1334264"/>
                            </a:lnTo>
                            <a:lnTo>
                              <a:pt x="232174" y="1339319"/>
                            </a:lnTo>
                            <a:cubicBezTo>
                              <a:pt x="225866" y="1403217"/>
                              <a:pt x="183819" y="1439961"/>
                              <a:pt x="105054" y="1443596"/>
                            </a:cubicBezTo>
                            <a:cubicBezTo>
                              <a:pt x="26289" y="1447232"/>
                              <a:pt x="-5531" y="1380375"/>
                              <a:pt x="777" y="1316477"/>
                            </a:cubicBezTo>
                            <a:cubicBezTo>
                              <a:pt x="6296" y="1260566"/>
                              <a:pt x="21767" y="1199699"/>
                              <a:pt x="93550" y="1205448"/>
                            </a:cubicBezTo>
                            <a:lnTo>
                              <a:pt x="105066" y="1207712"/>
                            </a:lnTo>
                            <a:lnTo>
                              <a:pt x="106256" y="1188380"/>
                            </a:lnTo>
                            <a:lnTo>
                              <a:pt x="94992" y="1161909"/>
                            </a:lnTo>
                            <a:lnTo>
                              <a:pt x="55445" y="1154579"/>
                            </a:lnTo>
                            <a:cubicBezTo>
                              <a:pt x="13563" y="1134314"/>
                              <a:pt x="-3153" y="1084726"/>
                              <a:pt x="1577" y="1036803"/>
                            </a:cubicBezTo>
                            <a:cubicBezTo>
                              <a:pt x="6308" y="988879"/>
                              <a:pt x="26247" y="951991"/>
                              <a:pt x="72822" y="938187"/>
                            </a:cubicBezTo>
                            <a:lnTo>
                              <a:pt x="78231" y="937639"/>
                            </a:lnTo>
                            <a:lnTo>
                              <a:pt x="83436" y="898114"/>
                            </a:lnTo>
                            <a:lnTo>
                              <a:pt x="94155" y="878382"/>
                            </a:lnTo>
                            <a:lnTo>
                              <a:pt x="92379" y="874209"/>
                            </a:lnTo>
                            <a:cubicBezTo>
                              <a:pt x="89052" y="859012"/>
                              <a:pt x="88246" y="842853"/>
                              <a:pt x="89823" y="826878"/>
                            </a:cubicBezTo>
                            <a:cubicBezTo>
                              <a:pt x="92976" y="794928"/>
                              <a:pt x="102890" y="767886"/>
                              <a:pt x="122948" y="749316"/>
                            </a:cubicBezTo>
                            <a:cubicBezTo>
                              <a:pt x="132977" y="740031"/>
                              <a:pt x="145543" y="732864"/>
                              <a:pt x="161067" y="728263"/>
                            </a:cubicBezTo>
                            <a:lnTo>
                              <a:pt x="215449" y="722752"/>
                            </a:lnTo>
                            <a:lnTo>
                              <a:pt x="197773" y="685349"/>
                            </a:lnTo>
                            <a:cubicBezTo>
                              <a:pt x="189735" y="654187"/>
                              <a:pt x="195589" y="622884"/>
                              <a:pt x="224763" y="604038"/>
                            </a:cubicBezTo>
                            <a:lnTo>
                              <a:pt x="284216" y="573565"/>
                            </a:lnTo>
                            <a:lnTo>
                              <a:pt x="282241" y="560702"/>
                            </a:lnTo>
                            <a:cubicBezTo>
                              <a:pt x="282241" y="528597"/>
                              <a:pt x="289450" y="500710"/>
                              <a:pt x="307587" y="480259"/>
                            </a:cubicBezTo>
                            <a:lnTo>
                              <a:pt x="331792" y="463594"/>
                            </a:lnTo>
                            <a:lnTo>
                              <a:pt x="341260" y="423030"/>
                            </a:lnTo>
                            <a:cubicBezTo>
                              <a:pt x="346640" y="409954"/>
                              <a:pt x="354133" y="398551"/>
                              <a:pt x="364162" y="389266"/>
                            </a:cubicBezTo>
                            <a:cubicBezTo>
                              <a:pt x="384220" y="370696"/>
                              <a:pt x="414423" y="360601"/>
                              <a:pt x="458157" y="362552"/>
                            </a:cubicBezTo>
                            <a:cubicBezTo>
                              <a:pt x="480023" y="363526"/>
                              <a:pt x="497868" y="367965"/>
                              <a:pt x="512237" y="375073"/>
                            </a:cubicBezTo>
                            <a:lnTo>
                              <a:pt x="525601" y="386552"/>
                            </a:lnTo>
                            <a:lnTo>
                              <a:pt x="563316" y="367221"/>
                            </a:lnTo>
                            <a:lnTo>
                              <a:pt x="565919" y="361116"/>
                            </a:lnTo>
                            <a:lnTo>
                              <a:pt x="572861" y="354093"/>
                            </a:lnTo>
                            <a:lnTo>
                              <a:pt x="566283" y="342071"/>
                            </a:lnTo>
                            <a:cubicBezTo>
                              <a:pt x="561479" y="327275"/>
                              <a:pt x="559090" y="311273"/>
                              <a:pt x="559090" y="295221"/>
                            </a:cubicBezTo>
                            <a:cubicBezTo>
                              <a:pt x="559090" y="239038"/>
                              <a:pt x="568507" y="176946"/>
                              <a:pt x="640507" y="175616"/>
                            </a:cubicBezTo>
                            <a:lnTo>
                              <a:pt x="644025" y="175953"/>
                            </a:lnTo>
                            <a:lnTo>
                              <a:pt x="660487" y="142480"/>
                            </a:lnTo>
                            <a:cubicBezTo>
                              <a:pt x="674214" y="126107"/>
                              <a:pt x="694636" y="116336"/>
                              <a:pt x="725398" y="118799"/>
                            </a:cubicBezTo>
                            <a:lnTo>
                              <a:pt x="730189" y="119741"/>
                            </a:lnTo>
                            <a:lnTo>
                              <a:pt x="741179" y="116836"/>
                            </a:lnTo>
                            <a:lnTo>
                              <a:pt x="740439" y="105445"/>
                            </a:lnTo>
                            <a:cubicBezTo>
                              <a:pt x="746254" y="41501"/>
                              <a:pt x="788017" y="4434"/>
                              <a:pt x="866752" y="192"/>
                            </a:cubicBezTo>
                            <a:cubicBezTo>
                              <a:pt x="945486" y="-4051"/>
                              <a:pt x="977820" y="62560"/>
                              <a:pt x="972005" y="126505"/>
                            </a:cubicBezTo>
                            <a:cubicBezTo>
                              <a:pt x="966917" y="182456"/>
                              <a:pt x="951915" y="243441"/>
                              <a:pt x="880090" y="238245"/>
                            </a:cubicBezTo>
                            <a:lnTo>
                              <a:pt x="876328" y="237535"/>
                            </a:lnTo>
                            <a:lnTo>
                              <a:pt x="874048" y="270440"/>
                            </a:lnTo>
                            <a:lnTo>
                              <a:pt x="878983" y="281794"/>
                            </a:lnTo>
                            <a:lnTo>
                              <a:pt x="918585" y="288819"/>
                            </a:lnTo>
                            <a:cubicBezTo>
                              <a:pt x="960622" y="308760"/>
                              <a:pt x="977720" y="358219"/>
                              <a:pt x="973359" y="406177"/>
                            </a:cubicBezTo>
                            <a:cubicBezTo>
                              <a:pt x="968997" y="454136"/>
                              <a:pt x="949343" y="491176"/>
                              <a:pt x="902877" y="505338"/>
                            </a:cubicBezTo>
                            <a:lnTo>
                              <a:pt x="901236" y="505517"/>
                            </a:lnTo>
                            <a:lnTo>
                              <a:pt x="901479" y="507191"/>
                            </a:lnTo>
                            <a:cubicBezTo>
                              <a:pt x="901355" y="523242"/>
                              <a:pt x="899438" y="538226"/>
                              <a:pt x="895264" y="551735"/>
                            </a:cubicBezTo>
                            <a:lnTo>
                              <a:pt x="883978" y="572137"/>
                            </a:lnTo>
                            <a:lnTo>
                              <a:pt x="886733" y="616774"/>
                            </a:lnTo>
                            <a:cubicBezTo>
                              <a:pt x="883826" y="648748"/>
                              <a:pt x="874121" y="675867"/>
                              <a:pt x="854207" y="694590"/>
                            </a:cubicBezTo>
                            <a:cubicBezTo>
                              <a:pt x="834292" y="713314"/>
                              <a:pt x="804168" y="723642"/>
                              <a:pt x="760421" y="722029"/>
                            </a:cubicBezTo>
                            <a:lnTo>
                              <a:pt x="759983" y="721931"/>
                            </a:lnTo>
                            <a:lnTo>
                              <a:pt x="779291" y="763614"/>
                            </a:lnTo>
                            <a:cubicBezTo>
                              <a:pt x="787088" y="794837"/>
                              <a:pt x="780994" y="826093"/>
                              <a:pt x="751676" y="844714"/>
                            </a:cubicBezTo>
                            <a:lnTo>
                              <a:pt x="691989" y="874729"/>
                            </a:lnTo>
                            <a:lnTo>
                              <a:pt x="693865" y="887607"/>
                            </a:lnTo>
                            <a:cubicBezTo>
                              <a:pt x="693618" y="919710"/>
                              <a:pt x="686194" y="947541"/>
                              <a:pt x="667900" y="967851"/>
                            </a:cubicBezTo>
                            <a:lnTo>
                              <a:pt x="647648" y="981566"/>
                            </a:lnTo>
                            <a:lnTo>
                              <a:pt x="638414" y="1022548"/>
                            </a:lnTo>
                            <a:cubicBezTo>
                              <a:pt x="633135" y="1035665"/>
                              <a:pt x="625731" y="1047126"/>
                              <a:pt x="615774" y="1056488"/>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52" name="Freeform 651">
                        <a:extLst>
                          <a:ext uri="{FF2B5EF4-FFF2-40B4-BE49-F238E27FC236}">
                            <a16:creationId xmlns:a16="http://schemas.microsoft.com/office/drawing/2014/main" id="{E6A9E354-284B-7546-9151-C821BCCAC21C}"/>
                          </a:ext>
                        </a:extLst>
                      </p:cNvPr>
                      <p:cNvSpPr/>
                      <p:nvPr/>
                    </p:nvSpPr>
                    <p:spPr>
                      <a:xfrm rot="3283146">
                        <a:off x="3726506" y="3450810"/>
                        <a:ext cx="974020" cy="1443737"/>
                      </a:xfrm>
                      <a:custGeom>
                        <a:avLst/>
                        <a:gdLst>
                          <a:gd name="connsiteX0" fmla="*/ 615774 w 974020"/>
                          <a:gd name="connsiteY0" fmla="*/ 1056488 h 1443737"/>
                          <a:gd name="connsiteX1" fmla="*/ 521988 w 974020"/>
                          <a:gd name="connsiteY1" fmla="*/ 1083925 h 1443737"/>
                          <a:gd name="connsiteX2" fmla="*/ 467813 w 974020"/>
                          <a:gd name="connsiteY2" fmla="*/ 1071820 h 1443737"/>
                          <a:gd name="connsiteX3" fmla="*/ 452004 w 974020"/>
                          <a:gd name="connsiteY3" fmla="*/ 1058452 h 1443737"/>
                          <a:gd name="connsiteX4" fmla="*/ 418861 w 974020"/>
                          <a:gd name="connsiteY4" fmla="*/ 1075118 h 1443737"/>
                          <a:gd name="connsiteX5" fmla="*/ 414240 w 974020"/>
                          <a:gd name="connsiteY5" fmla="*/ 1086191 h 1443737"/>
                          <a:gd name="connsiteX6" fmla="*/ 404135 w 974020"/>
                          <a:gd name="connsiteY6" fmla="*/ 1096572 h 1443737"/>
                          <a:gd name="connsiteX7" fmla="*/ 408147 w 974020"/>
                          <a:gd name="connsiteY7" fmla="*/ 1104042 h 1443737"/>
                          <a:gd name="connsiteX8" fmla="*/ 414980 w 974020"/>
                          <a:gd name="connsiteY8" fmla="*/ 1150947 h 1443737"/>
                          <a:gd name="connsiteX9" fmla="*/ 359854 w 974020"/>
                          <a:gd name="connsiteY9" fmla="*/ 1266035 h 1443737"/>
                          <a:gd name="connsiteX10" fmla="*/ 338976 w 974020"/>
                          <a:gd name="connsiteY10" fmla="*/ 1269016 h 1443737"/>
                          <a:gd name="connsiteX11" fmla="*/ 321359 w 974020"/>
                          <a:gd name="connsiteY11" fmla="*/ 1305549 h 1443737"/>
                          <a:gd name="connsiteX12" fmla="*/ 256632 w 974020"/>
                          <a:gd name="connsiteY12" fmla="*/ 1329729 h 1443737"/>
                          <a:gd name="connsiteX13" fmla="*/ 251835 w 974020"/>
                          <a:gd name="connsiteY13" fmla="*/ 1328824 h 1443737"/>
                          <a:gd name="connsiteX14" fmla="*/ 231885 w 974020"/>
                          <a:gd name="connsiteY14" fmla="*/ 1334264 h 1443737"/>
                          <a:gd name="connsiteX15" fmla="*/ 232174 w 974020"/>
                          <a:gd name="connsiteY15" fmla="*/ 1339319 h 1443737"/>
                          <a:gd name="connsiteX16" fmla="*/ 105054 w 974020"/>
                          <a:gd name="connsiteY16" fmla="*/ 1443596 h 1443737"/>
                          <a:gd name="connsiteX17" fmla="*/ 777 w 974020"/>
                          <a:gd name="connsiteY17" fmla="*/ 1316477 h 1443737"/>
                          <a:gd name="connsiteX18" fmla="*/ 93550 w 974020"/>
                          <a:gd name="connsiteY18" fmla="*/ 1205448 h 1443737"/>
                          <a:gd name="connsiteX19" fmla="*/ 105066 w 974020"/>
                          <a:gd name="connsiteY19" fmla="*/ 1207712 h 1443737"/>
                          <a:gd name="connsiteX20" fmla="*/ 106256 w 974020"/>
                          <a:gd name="connsiteY20" fmla="*/ 1188380 h 1443737"/>
                          <a:gd name="connsiteX21" fmla="*/ 94992 w 974020"/>
                          <a:gd name="connsiteY21" fmla="*/ 1161909 h 1443737"/>
                          <a:gd name="connsiteX22" fmla="*/ 55445 w 974020"/>
                          <a:gd name="connsiteY22" fmla="*/ 1154579 h 1443737"/>
                          <a:gd name="connsiteX23" fmla="*/ 1577 w 974020"/>
                          <a:gd name="connsiteY23" fmla="*/ 1036803 h 1443737"/>
                          <a:gd name="connsiteX24" fmla="*/ 72822 w 974020"/>
                          <a:gd name="connsiteY24" fmla="*/ 938187 h 1443737"/>
                          <a:gd name="connsiteX25" fmla="*/ 78231 w 974020"/>
                          <a:gd name="connsiteY25" fmla="*/ 937639 h 1443737"/>
                          <a:gd name="connsiteX26" fmla="*/ 83436 w 974020"/>
                          <a:gd name="connsiteY26" fmla="*/ 898114 h 1443737"/>
                          <a:gd name="connsiteX27" fmla="*/ 94155 w 974020"/>
                          <a:gd name="connsiteY27" fmla="*/ 878382 h 1443737"/>
                          <a:gd name="connsiteX28" fmla="*/ 92379 w 974020"/>
                          <a:gd name="connsiteY28" fmla="*/ 874209 h 1443737"/>
                          <a:gd name="connsiteX29" fmla="*/ 89823 w 974020"/>
                          <a:gd name="connsiteY29" fmla="*/ 826878 h 1443737"/>
                          <a:gd name="connsiteX30" fmla="*/ 122948 w 974020"/>
                          <a:gd name="connsiteY30" fmla="*/ 749316 h 1443737"/>
                          <a:gd name="connsiteX31" fmla="*/ 161067 w 974020"/>
                          <a:gd name="connsiteY31" fmla="*/ 728263 h 1443737"/>
                          <a:gd name="connsiteX32" fmla="*/ 215449 w 974020"/>
                          <a:gd name="connsiteY32" fmla="*/ 722752 h 1443737"/>
                          <a:gd name="connsiteX33" fmla="*/ 197773 w 974020"/>
                          <a:gd name="connsiteY33" fmla="*/ 685349 h 1443737"/>
                          <a:gd name="connsiteX34" fmla="*/ 224763 w 974020"/>
                          <a:gd name="connsiteY34" fmla="*/ 604038 h 1443737"/>
                          <a:gd name="connsiteX35" fmla="*/ 284216 w 974020"/>
                          <a:gd name="connsiteY35" fmla="*/ 573565 h 1443737"/>
                          <a:gd name="connsiteX36" fmla="*/ 282241 w 974020"/>
                          <a:gd name="connsiteY36" fmla="*/ 560702 h 1443737"/>
                          <a:gd name="connsiteX37" fmla="*/ 307587 w 974020"/>
                          <a:gd name="connsiteY37" fmla="*/ 480259 h 1443737"/>
                          <a:gd name="connsiteX38" fmla="*/ 331792 w 974020"/>
                          <a:gd name="connsiteY38" fmla="*/ 463594 h 1443737"/>
                          <a:gd name="connsiteX39" fmla="*/ 341260 w 974020"/>
                          <a:gd name="connsiteY39" fmla="*/ 423030 h 1443737"/>
                          <a:gd name="connsiteX40" fmla="*/ 364162 w 974020"/>
                          <a:gd name="connsiteY40" fmla="*/ 389266 h 1443737"/>
                          <a:gd name="connsiteX41" fmla="*/ 458157 w 974020"/>
                          <a:gd name="connsiteY41" fmla="*/ 362552 h 1443737"/>
                          <a:gd name="connsiteX42" fmla="*/ 512237 w 974020"/>
                          <a:gd name="connsiteY42" fmla="*/ 375073 h 1443737"/>
                          <a:gd name="connsiteX43" fmla="*/ 525601 w 974020"/>
                          <a:gd name="connsiteY43" fmla="*/ 386552 h 1443737"/>
                          <a:gd name="connsiteX44" fmla="*/ 563316 w 974020"/>
                          <a:gd name="connsiteY44" fmla="*/ 367221 h 1443737"/>
                          <a:gd name="connsiteX45" fmla="*/ 565919 w 974020"/>
                          <a:gd name="connsiteY45" fmla="*/ 361116 h 1443737"/>
                          <a:gd name="connsiteX46" fmla="*/ 572861 w 974020"/>
                          <a:gd name="connsiteY46" fmla="*/ 354093 h 1443737"/>
                          <a:gd name="connsiteX47" fmla="*/ 566283 w 974020"/>
                          <a:gd name="connsiteY47" fmla="*/ 342071 h 1443737"/>
                          <a:gd name="connsiteX48" fmla="*/ 559090 w 974020"/>
                          <a:gd name="connsiteY48" fmla="*/ 295221 h 1443737"/>
                          <a:gd name="connsiteX49" fmla="*/ 640507 w 974020"/>
                          <a:gd name="connsiteY49" fmla="*/ 175616 h 1443737"/>
                          <a:gd name="connsiteX50" fmla="*/ 644025 w 974020"/>
                          <a:gd name="connsiteY50" fmla="*/ 175953 h 1443737"/>
                          <a:gd name="connsiteX51" fmla="*/ 660487 w 974020"/>
                          <a:gd name="connsiteY51" fmla="*/ 142480 h 1443737"/>
                          <a:gd name="connsiteX52" fmla="*/ 725398 w 974020"/>
                          <a:gd name="connsiteY52" fmla="*/ 118799 h 1443737"/>
                          <a:gd name="connsiteX53" fmla="*/ 730189 w 974020"/>
                          <a:gd name="connsiteY53" fmla="*/ 119741 h 1443737"/>
                          <a:gd name="connsiteX54" fmla="*/ 741179 w 974020"/>
                          <a:gd name="connsiteY54" fmla="*/ 116836 h 1443737"/>
                          <a:gd name="connsiteX55" fmla="*/ 740439 w 974020"/>
                          <a:gd name="connsiteY55" fmla="*/ 105445 h 1443737"/>
                          <a:gd name="connsiteX56" fmla="*/ 866752 w 974020"/>
                          <a:gd name="connsiteY56" fmla="*/ 192 h 1443737"/>
                          <a:gd name="connsiteX57" fmla="*/ 972005 w 974020"/>
                          <a:gd name="connsiteY57" fmla="*/ 126505 h 1443737"/>
                          <a:gd name="connsiteX58" fmla="*/ 880090 w 974020"/>
                          <a:gd name="connsiteY58" fmla="*/ 238245 h 1443737"/>
                          <a:gd name="connsiteX59" fmla="*/ 876328 w 974020"/>
                          <a:gd name="connsiteY59" fmla="*/ 237535 h 1443737"/>
                          <a:gd name="connsiteX60" fmla="*/ 874048 w 974020"/>
                          <a:gd name="connsiteY60" fmla="*/ 270440 h 1443737"/>
                          <a:gd name="connsiteX61" fmla="*/ 878983 w 974020"/>
                          <a:gd name="connsiteY61" fmla="*/ 281794 h 1443737"/>
                          <a:gd name="connsiteX62" fmla="*/ 918585 w 974020"/>
                          <a:gd name="connsiteY62" fmla="*/ 288819 h 1443737"/>
                          <a:gd name="connsiteX63" fmla="*/ 973359 w 974020"/>
                          <a:gd name="connsiteY63" fmla="*/ 406177 h 1443737"/>
                          <a:gd name="connsiteX64" fmla="*/ 902877 w 974020"/>
                          <a:gd name="connsiteY64" fmla="*/ 505338 h 1443737"/>
                          <a:gd name="connsiteX65" fmla="*/ 901236 w 974020"/>
                          <a:gd name="connsiteY65" fmla="*/ 505517 h 1443737"/>
                          <a:gd name="connsiteX66" fmla="*/ 901479 w 974020"/>
                          <a:gd name="connsiteY66" fmla="*/ 507191 h 1443737"/>
                          <a:gd name="connsiteX67" fmla="*/ 895264 w 974020"/>
                          <a:gd name="connsiteY67" fmla="*/ 551735 h 1443737"/>
                          <a:gd name="connsiteX68" fmla="*/ 883978 w 974020"/>
                          <a:gd name="connsiteY68" fmla="*/ 572137 h 1443737"/>
                          <a:gd name="connsiteX69" fmla="*/ 886733 w 974020"/>
                          <a:gd name="connsiteY69" fmla="*/ 616774 h 1443737"/>
                          <a:gd name="connsiteX70" fmla="*/ 854207 w 974020"/>
                          <a:gd name="connsiteY70" fmla="*/ 694590 h 1443737"/>
                          <a:gd name="connsiteX71" fmla="*/ 760421 w 974020"/>
                          <a:gd name="connsiteY71" fmla="*/ 722029 h 1443737"/>
                          <a:gd name="connsiteX72" fmla="*/ 759983 w 974020"/>
                          <a:gd name="connsiteY72" fmla="*/ 721931 h 1443737"/>
                          <a:gd name="connsiteX73" fmla="*/ 779291 w 974020"/>
                          <a:gd name="connsiteY73" fmla="*/ 763614 h 1443737"/>
                          <a:gd name="connsiteX74" fmla="*/ 751676 w 974020"/>
                          <a:gd name="connsiteY74" fmla="*/ 844714 h 1443737"/>
                          <a:gd name="connsiteX75" fmla="*/ 691989 w 974020"/>
                          <a:gd name="connsiteY75" fmla="*/ 874729 h 1443737"/>
                          <a:gd name="connsiteX76" fmla="*/ 693865 w 974020"/>
                          <a:gd name="connsiteY76" fmla="*/ 887607 h 1443737"/>
                          <a:gd name="connsiteX77" fmla="*/ 667900 w 974020"/>
                          <a:gd name="connsiteY77" fmla="*/ 967851 h 1443737"/>
                          <a:gd name="connsiteX78" fmla="*/ 647648 w 974020"/>
                          <a:gd name="connsiteY78" fmla="*/ 981566 h 1443737"/>
                          <a:gd name="connsiteX79" fmla="*/ 638414 w 974020"/>
                          <a:gd name="connsiteY79" fmla="*/ 1022548 h 1443737"/>
                          <a:gd name="connsiteX80" fmla="*/ 615774 w 974020"/>
                          <a:gd name="connsiteY80" fmla="*/ 1056488 h 14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4020" h="1443737">
                            <a:moveTo>
                              <a:pt x="615774" y="1056488"/>
                            </a:moveTo>
                            <a:cubicBezTo>
                              <a:pt x="595859" y="1075212"/>
                              <a:pt x="565735" y="1085538"/>
                              <a:pt x="521988" y="1083925"/>
                            </a:cubicBezTo>
                            <a:cubicBezTo>
                              <a:pt x="500115" y="1083119"/>
                              <a:pt x="482236" y="1078817"/>
                              <a:pt x="467813" y="1071820"/>
                            </a:cubicBezTo>
                            <a:lnTo>
                              <a:pt x="452004" y="1058452"/>
                            </a:lnTo>
                            <a:lnTo>
                              <a:pt x="418861" y="1075118"/>
                            </a:lnTo>
                            <a:lnTo>
                              <a:pt x="414240" y="1086191"/>
                            </a:lnTo>
                            <a:lnTo>
                              <a:pt x="404135" y="1096572"/>
                            </a:lnTo>
                            <a:lnTo>
                              <a:pt x="408147" y="1104042"/>
                            </a:lnTo>
                            <a:cubicBezTo>
                              <a:pt x="412837" y="1118874"/>
                              <a:pt x="415103" y="1134894"/>
                              <a:pt x="414980" y="1150947"/>
                            </a:cubicBezTo>
                            <a:cubicBezTo>
                              <a:pt x="414609" y="1199102"/>
                              <a:pt x="407285" y="1251546"/>
                              <a:pt x="359854" y="1266035"/>
                            </a:cubicBezTo>
                            <a:lnTo>
                              <a:pt x="338976" y="1269016"/>
                            </a:lnTo>
                            <a:lnTo>
                              <a:pt x="321359" y="1305549"/>
                            </a:lnTo>
                            <a:cubicBezTo>
                              <a:pt x="307758" y="1322027"/>
                              <a:pt x="287413" y="1331956"/>
                              <a:pt x="256632" y="1329729"/>
                            </a:cubicBezTo>
                            <a:lnTo>
                              <a:pt x="251835" y="1328824"/>
                            </a:lnTo>
                            <a:lnTo>
                              <a:pt x="231885" y="1334264"/>
                            </a:lnTo>
                            <a:lnTo>
                              <a:pt x="232174" y="1339319"/>
                            </a:lnTo>
                            <a:cubicBezTo>
                              <a:pt x="225866" y="1403217"/>
                              <a:pt x="183819" y="1439961"/>
                              <a:pt x="105054" y="1443596"/>
                            </a:cubicBezTo>
                            <a:cubicBezTo>
                              <a:pt x="26289" y="1447232"/>
                              <a:pt x="-5531" y="1380375"/>
                              <a:pt x="777" y="1316477"/>
                            </a:cubicBezTo>
                            <a:cubicBezTo>
                              <a:pt x="6296" y="1260566"/>
                              <a:pt x="21767" y="1199699"/>
                              <a:pt x="93550" y="1205448"/>
                            </a:cubicBezTo>
                            <a:lnTo>
                              <a:pt x="105066" y="1207712"/>
                            </a:lnTo>
                            <a:lnTo>
                              <a:pt x="106256" y="1188380"/>
                            </a:lnTo>
                            <a:lnTo>
                              <a:pt x="94992" y="1161909"/>
                            </a:lnTo>
                            <a:lnTo>
                              <a:pt x="55445" y="1154579"/>
                            </a:lnTo>
                            <a:cubicBezTo>
                              <a:pt x="13563" y="1134314"/>
                              <a:pt x="-3153" y="1084726"/>
                              <a:pt x="1577" y="1036803"/>
                            </a:cubicBezTo>
                            <a:cubicBezTo>
                              <a:pt x="6308" y="988879"/>
                              <a:pt x="26247" y="951991"/>
                              <a:pt x="72822" y="938187"/>
                            </a:cubicBezTo>
                            <a:lnTo>
                              <a:pt x="78231" y="937639"/>
                            </a:lnTo>
                            <a:lnTo>
                              <a:pt x="83436" y="898114"/>
                            </a:lnTo>
                            <a:lnTo>
                              <a:pt x="94155" y="878382"/>
                            </a:lnTo>
                            <a:lnTo>
                              <a:pt x="92379" y="874209"/>
                            </a:lnTo>
                            <a:cubicBezTo>
                              <a:pt x="89052" y="859012"/>
                              <a:pt x="88246" y="842853"/>
                              <a:pt x="89823" y="826878"/>
                            </a:cubicBezTo>
                            <a:cubicBezTo>
                              <a:pt x="92976" y="794928"/>
                              <a:pt x="102890" y="767886"/>
                              <a:pt x="122948" y="749316"/>
                            </a:cubicBezTo>
                            <a:cubicBezTo>
                              <a:pt x="132977" y="740031"/>
                              <a:pt x="145543" y="732864"/>
                              <a:pt x="161067" y="728263"/>
                            </a:cubicBezTo>
                            <a:lnTo>
                              <a:pt x="215449" y="722752"/>
                            </a:lnTo>
                            <a:lnTo>
                              <a:pt x="197773" y="685349"/>
                            </a:lnTo>
                            <a:cubicBezTo>
                              <a:pt x="189735" y="654187"/>
                              <a:pt x="195589" y="622884"/>
                              <a:pt x="224763" y="604038"/>
                            </a:cubicBezTo>
                            <a:lnTo>
                              <a:pt x="284216" y="573565"/>
                            </a:lnTo>
                            <a:lnTo>
                              <a:pt x="282241" y="560702"/>
                            </a:lnTo>
                            <a:cubicBezTo>
                              <a:pt x="282241" y="528597"/>
                              <a:pt x="289450" y="500710"/>
                              <a:pt x="307587" y="480259"/>
                            </a:cubicBezTo>
                            <a:lnTo>
                              <a:pt x="331792" y="463594"/>
                            </a:lnTo>
                            <a:lnTo>
                              <a:pt x="341260" y="423030"/>
                            </a:lnTo>
                            <a:cubicBezTo>
                              <a:pt x="346640" y="409954"/>
                              <a:pt x="354133" y="398551"/>
                              <a:pt x="364162" y="389266"/>
                            </a:cubicBezTo>
                            <a:cubicBezTo>
                              <a:pt x="384220" y="370696"/>
                              <a:pt x="414423" y="360601"/>
                              <a:pt x="458157" y="362552"/>
                            </a:cubicBezTo>
                            <a:cubicBezTo>
                              <a:pt x="480023" y="363526"/>
                              <a:pt x="497868" y="367965"/>
                              <a:pt x="512237" y="375073"/>
                            </a:cubicBezTo>
                            <a:lnTo>
                              <a:pt x="525601" y="386552"/>
                            </a:lnTo>
                            <a:lnTo>
                              <a:pt x="563316" y="367221"/>
                            </a:lnTo>
                            <a:lnTo>
                              <a:pt x="565919" y="361116"/>
                            </a:lnTo>
                            <a:lnTo>
                              <a:pt x="572861" y="354093"/>
                            </a:lnTo>
                            <a:lnTo>
                              <a:pt x="566283" y="342071"/>
                            </a:lnTo>
                            <a:cubicBezTo>
                              <a:pt x="561479" y="327275"/>
                              <a:pt x="559090" y="311273"/>
                              <a:pt x="559090" y="295221"/>
                            </a:cubicBezTo>
                            <a:cubicBezTo>
                              <a:pt x="559090" y="239038"/>
                              <a:pt x="568507" y="176946"/>
                              <a:pt x="640507" y="175616"/>
                            </a:cubicBezTo>
                            <a:lnTo>
                              <a:pt x="644025" y="175953"/>
                            </a:lnTo>
                            <a:lnTo>
                              <a:pt x="660487" y="142480"/>
                            </a:lnTo>
                            <a:cubicBezTo>
                              <a:pt x="674214" y="126107"/>
                              <a:pt x="694636" y="116336"/>
                              <a:pt x="725398" y="118799"/>
                            </a:cubicBezTo>
                            <a:lnTo>
                              <a:pt x="730189" y="119741"/>
                            </a:lnTo>
                            <a:lnTo>
                              <a:pt x="741179" y="116836"/>
                            </a:lnTo>
                            <a:lnTo>
                              <a:pt x="740439" y="105445"/>
                            </a:lnTo>
                            <a:cubicBezTo>
                              <a:pt x="746254" y="41501"/>
                              <a:pt x="788017" y="4434"/>
                              <a:pt x="866752" y="192"/>
                            </a:cubicBezTo>
                            <a:cubicBezTo>
                              <a:pt x="945486" y="-4051"/>
                              <a:pt x="977820" y="62560"/>
                              <a:pt x="972005" y="126505"/>
                            </a:cubicBezTo>
                            <a:cubicBezTo>
                              <a:pt x="966917" y="182456"/>
                              <a:pt x="951915" y="243441"/>
                              <a:pt x="880090" y="238245"/>
                            </a:cubicBezTo>
                            <a:lnTo>
                              <a:pt x="876328" y="237535"/>
                            </a:lnTo>
                            <a:lnTo>
                              <a:pt x="874048" y="270440"/>
                            </a:lnTo>
                            <a:lnTo>
                              <a:pt x="878983" y="281794"/>
                            </a:lnTo>
                            <a:lnTo>
                              <a:pt x="918585" y="288819"/>
                            </a:lnTo>
                            <a:cubicBezTo>
                              <a:pt x="960622" y="308760"/>
                              <a:pt x="977720" y="358219"/>
                              <a:pt x="973359" y="406177"/>
                            </a:cubicBezTo>
                            <a:cubicBezTo>
                              <a:pt x="968997" y="454136"/>
                              <a:pt x="949343" y="491176"/>
                              <a:pt x="902877" y="505338"/>
                            </a:cubicBezTo>
                            <a:lnTo>
                              <a:pt x="901236" y="505517"/>
                            </a:lnTo>
                            <a:lnTo>
                              <a:pt x="901479" y="507191"/>
                            </a:lnTo>
                            <a:cubicBezTo>
                              <a:pt x="901355" y="523242"/>
                              <a:pt x="899438" y="538226"/>
                              <a:pt x="895264" y="551735"/>
                            </a:cubicBezTo>
                            <a:lnTo>
                              <a:pt x="883978" y="572137"/>
                            </a:lnTo>
                            <a:lnTo>
                              <a:pt x="886733" y="616774"/>
                            </a:lnTo>
                            <a:cubicBezTo>
                              <a:pt x="883826" y="648748"/>
                              <a:pt x="874121" y="675867"/>
                              <a:pt x="854207" y="694590"/>
                            </a:cubicBezTo>
                            <a:cubicBezTo>
                              <a:pt x="834292" y="713314"/>
                              <a:pt x="804168" y="723642"/>
                              <a:pt x="760421" y="722029"/>
                            </a:cubicBezTo>
                            <a:lnTo>
                              <a:pt x="759983" y="721931"/>
                            </a:lnTo>
                            <a:lnTo>
                              <a:pt x="779291" y="763614"/>
                            </a:lnTo>
                            <a:cubicBezTo>
                              <a:pt x="787088" y="794837"/>
                              <a:pt x="780994" y="826093"/>
                              <a:pt x="751676" y="844714"/>
                            </a:cubicBezTo>
                            <a:lnTo>
                              <a:pt x="691989" y="874729"/>
                            </a:lnTo>
                            <a:lnTo>
                              <a:pt x="693865" y="887607"/>
                            </a:lnTo>
                            <a:cubicBezTo>
                              <a:pt x="693618" y="919710"/>
                              <a:pt x="686194" y="947541"/>
                              <a:pt x="667900" y="967851"/>
                            </a:cubicBezTo>
                            <a:lnTo>
                              <a:pt x="647648" y="981566"/>
                            </a:lnTo>
                            <a:lnTo>
                              <a:pt x="638414" y="1022548"/>
                            </a:lnTo>
                            <a:cubicBezTo>
                              <a:pt x="633135" y="1035665"/>
                              <a:pt x="625731" y="1047126"/>
                              <a:pt x="615774" y="1056488"/>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650" name="Freeform 649">
                      <a:extLst>
                        <a:ext uri="{FF2B5EF4-FFF2-40B4-BE49-F238E27FC236}">
                          <a16:creationId xmlns:a16="http://schemas.microsoft.com/office/drawing/2014/main" id="{9F780D64-0B71-B04E-AC83-0DE7CCFFD17E}"/>
                        </a:ext>
                      </a:extLst>
                    </p:cNvPr>
                    <p:cNvSpPr/>
                    <p:nvPr/>
                  </p:nvSpPr>
                  <p:spPr>
                    <a:xfrm>
                      <a:off x="3086058" y="4053950"/>
                      <a:ext cx="1832176" cy="539058"/>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8B5726"/>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647" name="Freeform 646">
                    <a:extLst>
                      <a:ext uri="{FF2B5EF4-FFF2-40B4-BE49-F238E27FC236}">
                        <a16:creationId xmlns:a16="http://schemas.microsoft.com/office/drawing/2014/main" id="{97C0AF60-EC0C-B541-A4CE-CC465356BD51}"/>
                      </a:ext>
                    </a:extLst>
                  </p:cNvPr>
                  <p:cNvSpPr/>
                  <p:nvPr/>
                </p:nvSpPr>
                <p:spPr>
                  <a:xfrm>
                    <a:off x="3793421" y="4137916"/>
                    <a:ext cx="1171847" cy="437187"/>
                  </a:xfrm>
                  <a:custGeom>
                    <a:avLst/>
                    <a:gdLst>
                      <a:gd name="connsiteX0" fmla="*/ 16579 w 1171847"/>
                      <a:gd name="connsiteY0" fmla="*/ 47222 h 437187"/>
                      <a:gd name="connsiteX1" fmla="*/ 10483 w 1171847"/>
                      <a:gd name="connsiteY1" fmla="*/ 141476 h 437187"/>
                      <a:gd name="connsiteX2" fmla="*/ 138499 w 1171847"/>
                      <a:gd name="connsiteY2" fmla="*/ 132332 h 437187"/>
                      <a:gd name="connsiteX3" fmla="*/ 138499 w 1171847"/>
                      <a:gd name="connsiteY3" fmla="*/ 59180 h 437187"/>
                      <a:gd name="connsiteX4" fmla="*/ 193363 w 1171847"/>
                      <a:gd name="connsiteY4" fmla="*/ 59180 h 437187"/>
                      <a:gd name="connsiteX5" fmla="*/ 138499 w 1171847"/>
                      <a:gd name="connsiteY5" fmla="*/ 141476 h 437187"/>
                      <a:gd name="connsiteX6" fmla="*/ 129355 w 1171847"/>
                      <a:gd name="connsiteY6" fmla="*/ 251204 h 437187"/>
                      <a:gd name="connsiteX7" fmla="*/ 229939 w 1171847"/>
                      <a:gd name="connsiteY7" fmla="*/ 187196 h 437187"/>
                      <a:gd name="connsiteX8" fmla="*/ 321379 w 1171847"/>
                      <a:gd name="connsiteY8" fmla="*/ 150620 h 437187"/>
                      <a:gd name="connsiteX9" fmla="*/ 312235 w 1171847"/>
                      <a:gd name="connsiteY9" fmla="*/ 50036 h 437187"/>
                      <a:gd name="connsiteX10" fmla="*/ 357955 w 1171847"/>
                      <a:gd name="connsiteY10" fmla="*/ 50036 h 437187"/>
                      <a:gd name="connsiteX11" fmla="*/ 385387 w 1171847"/>
                      <a:gd name="connsiteY11" fmla="*/ 104900 h 437187"/>
                      <a:gd name="connsiteX12" fmla="*/ 449395 w 1171847"/>
                      <a:gd name="connsiteY12" fmla="*/ 86612 h 437187"/>
                      <a:gd name="connsiteX13" fmla="*/ 449395 w 1171847"/>
                      <a:gd name="connsiteY13" fmla="*/ 31748 h 437187"/>
                      <a:gd name="connsiteX14" fmla="*/ 549979 w 1171847"/>
                      <a:gd name="connsiteY14" fmla="*/ 4316 h 437187"/>
                      <a:gd name="connsiteX15" fmla="*/ 632275 w 1171847"/>
                      <a:gd name="connsiteY15" fmla="*/ 123188 h 437187"/>
                      <a:gd name="connsiteX16" fmla="*/ 559123 w 1171847"/>
                      <a:gd name="connsiteY16" fmla="*/ 260348 h 437187"/>
                      <a:gd name="connsiteX17" fmla="*/ 431107 w 1171847"/>
                      <a:gd name="connsiteY17" fmla="*/ 141476 h 437187"/>
                      <a:gd name="connsiteX18" fmla="*/ 339667 w 1171847"/>
                      <a:gd name="connsiteY18" fmla="*/ 150620 h 437187"/>
                      <a:gd name="connsiteX19" fmla="*/ 385387 w 1171847"/>
                      <a:gd name="connsiteY19" fmla="*/ 104900 h 437187"/>
                      <a:gd name="connsiteX20" fmla="*/ 440251 w 1171847"/>
                      <a:gd name="connsiteY20" fmla="*/ 232916 h 437187"/>
                      <a:gd name="connsiteX21" fmla="*/ 431107 w 1171847"/>
                      <a:gd name="connsiteY21" fmla="*/ 306068 h 437187"/>
                      <a:gd name="connsiteX22" fmla="*/ 284803 w 1171847"/>
                      <a:gd name="connsiteY22" fmla="*/ 214628 h 437187"/>
                      <a:gd name="connsiteX23" fmla="*/ 357955 w 1171847"/>
                      <a:gd name="connsiteY23" fmla="*/ 141476 h 437187"/>
                      <a:gd name="connsiteX24" fmla="*/ 485971 w 1171847"/>
                      <a:gd name="connsiteY24" fmla="*/ 187196 h 437187"/>
                      <a:gd name="connsiteX25" fmla="*/ 549979 w 1171847"/>
                      <a:gd name="connsiteY25" fmla="*/ 269492 h 437187"/>
                      <a:gd name="connsiteX26" fmla="*/ 742003 w 1171847"/>
                      <a:gd name="connsiteY26" fmla="*/ 123188 h 437187"/>
                      <a:gd name="connsiteX27" fmla="*/ 769435 w 1171847"/>
                      <a:gd name="connsiteY27" fmla="*/ 223772 h 437187"/>
                      <a:gd name="connsiteX28" fmla="*/ 888307 w 1171847"/>
                      <a:gd name="connsiteY28" fmla="*/ 187196 h 437187"/>
                      <a:gd name="connsiteX29" fmla="*/ 870019 w 1171847"/>
                      <a:gd name="connsiteY29" fmla="*/ 150620 h 437187"/>
                      <a:gd name="connsiteX30" fmla="*/ 906595 w 1171847"/>
                      <a:gd name="connsiteY30" fmla="*/ 123188 h 437187"/>
                      <a:gd name="connsiteX31" fmla="*/ 970603 w 1171847"/>
                      <a:gd name="connsiteY31" fmla="*/ 150620 h 437187"/>
                      <a:gd name="connsiteX32" fmla="*/ 934027 w 1171847"/>
                      <a:gd name="connsiteY32" fmla="*/ 187196 h 437187"/>
                      <a:gd name="connsiteX33" fmla="*/ 1025467 w 1171847"/>
                      <a:gd name="connsiteY33" fmla="*/ 178052 h 437187"/>
                      <a:gd name="connsiteX34" fmla="*/ 1062043 w 1171847"/>
                      <a:gd name="connsiteY34" fmla="*/ 141476 h 437187"/>
                      <a:gd name="connsiteX35" fmla="*/ 1171771 w 1171847"/>
                      <a:gd name="connsiteY35" fmla="*/ 232916 h 437187"/>
                      <a:gd name="connsiteX36" fmla="*/ 1043755 w 1171847"/>
                      <a:gd name="connsiteY36" fmla="*/ 388364 h 437187"/>
                      <a:gd name="connsiteX37" fmla="*/ 1034611 w 1171847"/>
                      <a:gd name="connsiteY37" fmla="*/ 196340 h 437187"/>
                      <a:gd name="connsiteX38" fmla="*/ 842587 w 1171847"/>
                      <a:gd name="connsiteY38" fmla="*/ 196340 h 437187"/>
                      <a:gd name="connsiteX39" fmla="*/ 943171 w 1171847"/>
                      <a:gd name="connsiteY39" fmla="*/ 315212 h 437187"/>
                      <a:gd name="connsiteX40" fmla="*/ 1043755 w 1171847"/>
                      <a:gd name="connsiteY40" fmla="*/ 269492 h 437187"/>
                      <a:gd name="connsiteX41" fmla="*/ 943171 w 1171847"/>
                      <a:gd name="connsiteY41" fmla="*/ 424940 h 437187"/>
                      <a:gd name="connsiteX42" fmla="*/ 915739 w 1171847"/>
                      <a:gd name="connsiteY42" fmla="*/ 287780 h 437187"/>
                      <a:gd name="connsiteX43" fmla="*/ 714571 w 1171847"/>
                      <a:gd name="connsiteY43" fmla="*/ 242060 h 437187"/>
                      <a:gd name="connsiteX44" fmla="*/ 769435 w 1171847"/>
                      <a:gd name="connsiteY44" fmla="*/ 434084 h 437187"/>
                      <a:gd name="connsiteX45" fmla="*/ 952315 w 1171847"/>
                      <a:gd name="connsiteY45" fmla="*/ 342644 h 43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71847" h="437187">
                        <a:moveTo>
                          <a:pt x="16579" y="47222"/>
                        </a:moveTo>
                        <a:cubicBezTo>
                          <a:pt x="3371" y="87256"/>
                          <a:pt x="-9837" y="127291"/>
                          <a:pt x="10483" y="141476"/>
                        </a:cubicBezTo>
                        <a:cubicBezTo>
                          <a:pt x="30803" y="155661"/>
                          <a:pt x="117163" y="146048"/>
                          <a:pt x="138499" y="132332"/>
                        </a:cubicBezTo>
                        <a:cubicBezTo>
                          <a:pt x="159835" y="118616"/>
                          <a:pt x="129355" y="71372"/>
                          <a:pt x="138499" y="59180"/>
                        </a:cubicBezTo>
                        <a:cubicBezTo>
                          <a:pt x="147643" y="46988"/>
                          <a:pt x="193363" y="45464"/>
                          <a:pt x="193363" y="59180"/>
                        </a:cubicBezTo>
                        <a:cubicBezTo>
                          <a:pt x="193363" y="72896"/>
                          <a:pt x="149167" y="109472"/>
                          <a:pt x="138499" y="141476"/>
                        </a:cubicBezTo>
                        <a:cubicBezTo>
                          <a:pt x="127831" y="173480"/>
                          <a:pt x="114115" y="243584"/>
                          <a:pt x="129355" y="251204"/>
                        </a:cubicBezTo>
                        <a:cubicBezTo>
                          <a:pt x="144595" y="258824"/>
                          <a:pt x="197935" y="203960"/>
                          <a:pt x="229939" y="187196"/>
                        </a:cubicBezTo>
                        <a:cubicBezTo>
                          <a:pt x="261943" y="170432"/>
                          <a:pt x="307663" y="173480"/>
                          <a:pt x="321379" y="150620"/>
                        </a:cubicBezTo>
                        <a:cubicBezTo>
                          <a:pt x="335095" y="127760"/>
                          <a:pt x="306139" y="66800"/>
                          <a:pt x="312235" y="50036"/>
                        </a:cubicBezTo>
                        <a:cubicBezTo>
                          <a:pt x="318331" y="33272"/>
                          <a:pt x="357955" y="50036"/>
                          <a:pt x="357955" y="50036"/>
                        </a:cubicBezTo>
                        <a:cubicBezTo>
                          <a:pt x="370147" y="59180"/>
                          <a:pt x="370147" y="98804"/>
                          <a:pt x="385387" y="104900"/>
                        </a:cubicBezTo>
                        <a:cubicBezTo>
                          <a:pt x="400627" y="110996"/>
                          <a:pt x="449395" y="86612"/>
                          <a:pt x="449395" y="86612"/>
                        </a:cubicBezTo>
                        <a:cubicBezTo>
                          <a:pt x="460063" y="74420"/>
                          <a:pt x="432631" y="45464"/>
                          <a:pt x="449395" y="31748"/>
                        </a:cubicBezTo>
                        <a:cubicBezTo>
                          <a:pt x="466159" y="18032"/>
                          <a:pt x="519499" y="-10924"/>
                          <a:pt x="549979" y="4316"/>
                        </a:cubicBezTo>
                        <a:cubicBezTo>
                          <a:pt x="580459" y="19556"/>
                          <a:pt x="630751" y="80516"/>
                          <a:pt x="632275" y="123188"/>
                        </a:cubicBezTo>
                        <a:cubicBezTo>
                          <a:pt x="633799" y="165860"/>
                          <a:pt x="592651" y="257300"/>
                          <a:pt x="559123" y="260348"/>
                        </a:cubicBezTo>
                        <a:cubicBezTo>
                          <a:pt x="525595" y="263396"/>
                          <a:pt x="467683" y="159764"/>
                          <a:pt x="431107" y="141476"/>
                        </a:cubicBezTo>
                        <a:cubicBezTo>
                          <a:pt x="394531" y="123188"/>
                          <a:pt x="347287" y="156716"/>
                          <a:pt x="339667" y="150620"/>
                        </a:cubicBezTo>
                        <a:cubicBezTo>
                          <a:pt x="332047" y="144524"/>
                          <a:pt x="368623" y="91184"/>
                          <a:pt x="385387" y="104900"/>
                        </a:cubicBezTo>
                        <a:cubicBezTo>
                          <a:pt x="402151" y="118616"/>
                          <a:pt x="432631" y="199388"/>
                          <a:pt x="440251" y="232916"/>
                        </a:cubicBezTo>
                        <a:cubicBezTo>
                          <a:pt x="447871" y="266444"/>
                          <a:pt x="457015" y="309116"/>
                          <a:pt x="431107" y="306068"/>
                        </a:cubicBezTo>
                        <a:cubicBezTo>
                          <a:pt x="405199" y="303020"/>
                          <a:pt x="296995" y="242060"/>
                          <a:pt x="284803" y="214628"/>
                        </a:cubicBezTo>
                        <a:cubicBezTo>
                          <a:pt x="272611" y="187196"/>
                          <a:pt x="324427" y="146048"/>
                          <a:pt x="357955" y="141476"/>
                        </a:cubicBezTo>
                        <a:cubicBezTo>
                          <a:pt x="391483" y="136904"/>
                          <a:pt x="453967" y="165860"/>
                          <a:pt x="485971" y="187196"/>
                        </a:cubicBezTo>
                        <a:cubicBezTo>
                          <a:pt x="517975" y="208532"/>
                          <a:pt x="507307" y="280160"/>
                          <a:pt x="549979" y="269492"/>
                        </a:cubicBezTo>
                        <a:cubicBezTo>
                          <a:pt x="592651" y="258824"/>
                          <a:pt x="705427" y="130808"/>
                          <a:pt x="742003" y="123188"/>
                        </a:cubicBezTo>
                        <a:cubicBezTo>
                          <a:pt x="778579" y="115568"/>
                          <a:pt x="745051" y="213104"/>
                          <a:pt x="769435" y="223772"/>
                        </a:cubicBezTo>
                        <a:cubicBezTo>
                          <a:pt x="793819" y="234440"/>
                          <a:pt x="871543" y="199388"/>
                          <a:pt x="888307" y="187196"/>
                        </a:cubicBezTo>
                        <a:cubicBezTo>
                          <a:pt x="905071" y="175004"/>
                          <a:pt x="866971" y="161288"/>
                          <a:pt x="870019" y="150620"/>
                        </a:cubicBezTo>
                        <a:cubicBezTo>
                          <a:pt x="873067" y="139952"/>
                          <a:pt x="889831" y="123188"/>
                          <a:pt x="906595" y="123188"/>
                        </a:cubicBezTo>
                        <a:cubicBezTo>
                          <a:pt x="923359" y="123188"/>
                          <a:pt x="966031" y="139952"/>
                          <a:pt x="970603" y="150620"/>
                        </a:cubicBezTo>
                        <a:cubicBezTo>
                          <a:pt x="975175" y="161288"/>
                          <a:pt x="924883" y="182624"/>
                          <a:pt x="934027" y="187196"/>
                        </a:cubicBezTo>
                        <a:cubicBezTo>
                          <a:pt x="943171" y="191768"/>
                          <a:pt x="1025467" y="178052"/>
                          <a:pt x="1025467" y="178052"/>
                        </a:cubicBezTo>
                        <a:cubicBezTo>
                          <a:pt x="1046803" y="170432"/>
                          <a:pt x="1037659" y="132332"/>
                          <a:pt x="1062043" y="141476"/>
                        </a:cubicBezTo>
                        <a:cubicBezTo>
                          <a:pt x="1086427" y="150620"/>
                          <a:pt x="1174819" y="191768"/>
                          <a:pt x="1171771" y="232916"/>
                        </a:cubicBezTo>
                        <a:cubicBezTo>
                          <a:pt x="1168723" y="274064"/>
                          <a:pt x="1066615" y="394460"/>
                          <a:pt x="1043755" y="388364"/>
                        </a:cubicBezTo>
                        <a:cubicBezTo>
                          <a:pt x="1020895" y="382268"/>
                          <a:pt x="1068139" y="228344"/>
                          <a:pt x="1034611" y="196340"/>
                        </a:cubicBezTo>
                        <a:cubicBezTo>
                          <a:pt x="1001083" y="164336"/>
                          <a:pt x="857827" y="176528"/>
                          <a:pt x="842587" y="196340"/>
                        </a:cubicBezTo>
                        <a:cubicBezTo>
                          <a:pt x="827347" y="216152"/>
                          <a:pt x="909643" y="303020"/>
                          <a:pt x="943171" y="315212"/>
                        </a:cubicBezTo>
                        <a:cubicBezTo>
                          <a:pt x="976699" y="327404"/>
                          <a:pt x="1043755" y="251204"/>
                          <a:pt x="1043755" y="269492"/>
                        </a:cubicBezTo>
                        <a:cubicBezTo>
                          <a:pt x="1043755" y="287780"/>
                          <a:pt x="964507" y="421892"/>
                          <a:pt x="943171" y="424940"/>
                        </a:cubicBezTo>
                        <a:cubicBezTo>
                          <a:pt x="921835" y="427988"/>
                          <a:pt x="953839" y="318260"/>
                          <a:pt x="915739" y="287780"/>
                        </a:cubicBezTo>
                        <a:cubicBezTo>
                          <a:pt x="877639" y="257300"/>
                          <a:pt x="738955" y="217676"/>
                          <a:pt x="714571" y="242060"/>
                        </a:cubicBezTo>
                        <a:cubicBezTo>
                          <a:pt x="690187" y="266444"/>
                          <a:pt x="729811" y="417320"/>
                          <a:pt x="769435" y="434084"/>
                        </a:cubicBezTo>
                        <a:cubicBezTo>
                          <a:pt x="809059" y="450848"/>
                          <a:pt x="880687" y="396746"/>
                          <a:pt x="952315" y="342644"/>
                        </a:cubicBezTo>
                      </a:path>
                    </a:pathLst>
                  </a:custGeom>
                  <a:noFill/>
                  <a:ln w="12700" cap="flat" cmpd="sng" algn="ctr">
                    <a:gradFill>
                      <a:gsLst>
                        <a:gs pos="5000">
                          <a:srgbClr val="6E3B07"/>
                        </a:gs>
                        <a:gs pos="100000">
                          <a:srgbClr val="935C29"/>
                        </a:gs>
                      </a:gsLst>
                      <a:lin ang="5400000" scaled="1"/>
                    </a:gra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48" name="Freeform 647">
                    <a:extLst>
                      <a:ext uri="{FF2B5EF4-FFF2-40B4-BE49-F238E27FC236}">
                        <a16:creationId xmlns:a16="http://schemas.microsoft.com/office/drawing/2014/main" id="{9EECB27A-C46C-294E-89BD-EDFBA3FF5D6A}"/>
                      </a:ext>
                    </a:extLst>
                  </p:cNvPr>
                  <p:cNvSpPr/>
                  <p:nvPr/>
                </p:nvSpPr>
                <p:spPr>
                  <a:xfrm rot="21096208">
                    <a:off x="3271017" y="4183180"/>
                    <a:ext cx="1171847" cy="437187"/>
                  </a:xfrm>
                  <a:custGeom>
                    <a:avLst/>
                    <a:gdLst>
                      <a:gd name="connsiteX0" fmla="*/ 16579 w 1171847"/>
                      <a:gd name="connsiteY0" fmla="*/ 47222 h 437187"/>
                      <a:gd name="connsiteX1" fmla="*/ 10483 w 1171847"/>
                      <a:gd name="connsiteY1" fmla="*/ 141476 h 437187"/>
                      <a:gd name="connsiteX2" fmla="*/ 138499 w 1171847"/>
                      <a:gd name="connsiteY2" fmla="*/ 132332 h 437187"/>
                      <a:gd name="connsiteX3" fmla="*/ 138499 w 1171847"/>
                      <a:gd name="connsiteY3" fmla="*/ 59180 h 437187"/>
                      <a:gd name="connsiteX4" fmla="*/ 193363 w 1171847"/>
                      <a:gd name="connsiteY4" fmla="*/ 59180 h 437187"/>
                      <a:gd name="connsiteX5" fmla="*/ 138499 w 1171847"/>
                      <a:gd name="connsiteY5" fmla="*/ 141476 h 437187"/>
                      <a:gd name="connsiteX6" fmla="*/ 129355 w 1171847"/>
                      <a:gd name="connsiteY6" fmla="*/ 251204 h 437187"/>
                      <a:gd name="connsiteX7" fmla="*/ 229939 w 1171847"/>
                      <a:gd name="connsiteY7" fmla="*/ 187196 h 437187"/>
                      <a:gd name="connsiteX8" fmla="*/ 321379 w 1171847"/>
                      <a:gd name="connsiteY8" fmla="*/ 150620 h 437187"/>
                      <a:gd name="connsiteX9" fmla="*/ 312235 w 1171847"/>
                      <a:gd name="connsiteY9" fmla="*/ 50036 h 437187"/>
                      <a:gd name="connsiteX10" fmla="*/ 357955 w 1171847"/>
                      <a:gd name="connsiteY10" fmla="*/ 50036 h 437187"/>
                      <a:gd name="connsiteX11" fmla="*/ 385387 w 1171847"/>
                      <a:gd name="connsiteY11" fmla="*/ 104900 h 437187"/>
                      <a:gd name="connsiteX12" fmla="*/ 449395 w 1171847"/>
                      <a:gd name="connsiteY12" fmla="*/ 86612 h 437187"/>
                      <a:gd name="connsiteX13" fmla="*/ 449395 w 1171847"/>
                      <a:gd name="connsiteY13" fmla="*/ 31748 h 437187"/>
                      <a:gd name="connsiteX14" fmla="*/ 549979 w 1171847"/>
                      <a:gd name="connsiteY14" fmla="*/ 4316 h 437187"/>
                      <a:gd name="connsiteX15" fmla="*/ 632275 w 1171847"/>
                      <a:gd name="connsiteY15" fmla="*/ 123188 h 437187"/>
                      <a:gd name="connsiteX16" fmla="*/ 559123 w 1171847"/>
                      <a:gd name="connsiteY16" fmla="*/ 260348 h 437187"/>
                      <a:gd name="connsiteX17" fmla="*/ 431107 w 1171847"/>
                      <a:gd name="connsiteY17" fmla="*/ 141476 h 437187"/>
                      <a:gd name="connsiteX18" fmla="*/ 339667 w 1171847"/>
                      <a:gd name="connsiteY18" fmla="*/ 150620 h 437187"/>
                      <a:gd name="connsiteX19" fmla="*/ 385387 w 1171847"/>
                      <a:gd name="connsiteY19" fmla="*/ 104900 h 437187"/>
                      <a:gd name="connsiteX20" fmla="*/ 440251 w 1171847"/>
                      <a:gd name="connsiteY20" fmla="*/ 232916 h 437187"/>
                      <a:gd name="connsiteX21" fmla="*/ 431107 w 1171847"/>
                      <a:gd name="connsiteY21" fmla="*/ 306068 h 437187"/>
                      <a:gd name="connsiteX22" fmla="*/ 284803 w 1171847"/>
                      <a:gd name="connsiteY22" fmla="*/ 214628 h 437187"/>
                      <a:gd name="connsiteX23" fmla="*/ 357955 w 1171847"/>
                      <a:gd name="connsiteY23" fmla="*/ 141476 h 437187"/>
                      <a:gd name="connsiteX24" fmla="*/ 485971 w 1171847"/>
                      <a:gd name="connsiteY24" fmla="*/ 187196 h 437187"/>
                      <a:gd name="connsiteX25" fmla="*/ 549979 w 1171847"/>
                      <a:gd name="connsiteY25" fmla="*/ 269492 h 437187"/>
                      <a:gd name="connsiteX26" fmla="*/ 742003 w 1171847"/>
                      <a:gd name="connsiteY26" fmla="*/ 123188 h 437187"/>
                      <a:gd name="connsiteX27" fmla="*/ 769435 w 1171847"/>
                      <a:gd name="connsiteY27" fmla="*/ 223772 h 437187"/>
                      <a:gd name="connsiteX28" fmla="*/ 888307 w 1171847"/>
                      <a:gd name="connsiteY28" fmla="*/ 187196 h 437187"/>
                      <a:gd name="connsiteX29" fmla="*/ 870019 w 1171847"/>
                      <a:gd name="connsiteY29" fmla="*/ 150620 h 437187"/>
                      <a:gd name="connsiteX30" fmla="*/ 906595 w 1171847"/>
                      <a:gd name="connsiteY30" fmla="*/ 123188 h 437187"/>
                      <a:gd name="connsiteX31" fmla="*/ 970603 w 1171847"/>
                      <a:gd name="connsiteY31" fmla="*/ 150620 h 437187"/>
                      <a:gd name="connsiteX32" fmla="*/ 934027 w 1171847"/>
                      <a:gd name="connsiteY32" fmla="*/ 187196 h 437187"/>
                      <a:gd name="connsiteX33" fmla="*/ 1025467 w 1171847"/>
                      <a:gd name="connsiteY33" fmla="*/ 178052 h 437187"/>
                      <a:gd name="connsiteX34" fmla="*/ 1062043 w 1171847"/>
                      <a:gd name="connsiteY34" fmla="*/ 141476 h 437187"/>
                      <a:gd name="connsiteX35" fmla="*/ 1171771 w 1171847"/>
                      <a:gd name="connsiteY35" fmla="*/ 232916 h 437187"/>
                      <a:gd name="connsiteX36" fmla="*/ 1043755 w 1171847"/>
                      <a:gd name="connsiteY36" fmla="*/ 388364 h 437187"/>
                      <a:gd name="connsiteX37" fmla="*/ 1034611 w 1171847"/>
                      <a:gd name="connsiteY37" fmla="*/ 196340 h 437187"/>
                      <a:gd name="connsiteX38" fmla="*/ 842587 w 1171847"/>
                      <a:gd name="connsiteY38" fmla="*/ 196340 h 437187"/>
                      <a:gd name="connsiteX39" fmla="*/ 943171 w 1171847"/>
                      <a:gd name="connsiteY39" fmla="*/ 315212 h 437187"/>
                      <a:gd name="connsiteX40" fmla="*/ 1043755 w 1171847"/>
                      <a:gd name="connsiteY40" fmla="*/ 269492 h 437187"/>
                      <a:gd name="connsiteX41" fmla="*/ 943171 w 1171847"/>
                      <a:gd name="connsiteY41" fmla="*/ 424940 h 437187"/>
                      <a:gd name="connsiteX42" fmla="*/ 915739 w 1171847"/>
                      <a:gd name="connsiteY42" fmla="*/ 287780 h 437187"/>
                      <a:gd name="connsiteX43" fmla="*/ 714571 w 1171847"/>
                      <a:gd name="connsiteY43" fmla="*/ 242060 h 437187"/>
                      <a:gd name="connsiteX44" fmla="*/ 769435 w 1171847"/>
                      <a:gd name="connsiteY44" fmla="*/ 434084 h 437187"/>
                      <a:gd name="connsiteX45" fmla="*/ 952315 w 1171847"/>
                      <a:gd name="connsiteY45" fmla="*/ 342644 h 43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71847" h="437187">
                        <a:moveTo>
                          <a:pt x="16579" y="47222"/>
                        </a:moveTo>
                        <a:cubicBezTo>
                          <a:pt x="3371" y="87256"/>
                          <a:pt x="-9837" y="127291"/>
                          <a:pt x="10483" y="141476"/>
                        </a:cubicBezTo>
                        <a:cubicBezTo>
                          <a:pt x="30803" y="155661"/>
                          <a:pt x="117163" y="146048"/>
                          <a:pt x="138499" y="132332"/>
                        </a:cubicBezTo>
                        <a:cubicBezTo>
                          <a:pt x="159835" y="118616"/>
                          <a:pt x="129355" y="71372"/>
                          <a:pt x="138499" y="59180"/>
                        </a:cubicBezTo>
                        <a:cubicBezTo>
                          <a:pt x="147643" y="46988"/>
                          <a:pt x="193363" y="45464"/>
                          <a:pt x="193363" y="59180"/>
                        </a:cubicBezTo>
                        <a:cubicBezTo>
                          <a:pt x="193363" y="72896"/>
                          <a:pt x="149167" y="109472"/>
                          <a:pt x="138499" y="141476"/>
                        </a:cubicBezTo>
                        <a:cubicBezTo>
                          <a:pt x="127831" y="173480"/>
                          <a:pt x="114115" y="243584"/>
                          <a:pt x="129355" y="251204"/>
                        </a:cubicBezTo>
                        <a:cubicBezTo>
                          <a:pt x="144595" y="258824"/>
                          <a:pt x="197935" y="203960"/>
                          <a:pt x="229939" y="187196"/>
                        </a:cubicBezTo>
                        <a:cubicBezTo>
                          <a:pt x="261943" y="170432"/>
                          <a:pt x="307663" y="173480"/>
                          <a:pt x="321379" y="150620"/>
                        </a:cubicBezTo>
                        <a:cubicBezTo>
                          <a:pt x="335095" y="127760"/>
                          <a:pt x="306139" y="66800"/>
                          <a:pt x="312235" y="50036"/>
                        </a:cubicBezTo>
                        <a:cubicBezTo>
                          <a:pt x="318331" y="33272"/>
                          <a:pt x="357955" y="50036"/>
                          <a:pt x="357955" y="50036"/>
                        </a:cubicBezTo>
                        <a:cubicBezTo>
                          <a:pt x="370147" y="59180"/>
                          <a:pt x="370147" y="98804"/>
                          <a:pt x="385387" y="104900"/>
                        </a:cubicBezTo>
                        <a:cubicBezTo>
                          <a:pt x="400627" y="110996"/>
                          <a:pt x="449395" y="86612"/>
                          <a:pt x="449395" y="86612"/>
                        </a:cubicBezTo>
                        <a:cubicBezTo>
                          <a:pt x="460063" y="74420"/>
                          <a:pt x="432631" y="45464"/>
                          <a:pt x="449395" y="31748"/>
                        </a:cubicBezTo>
                        <a:cubicBezTo>
                          <a:pt x="466159" y="18032"/>
                          <a:pt x="519499" y="-10924"/>
                          <a:pt x="549979" y="4316"/>
                        </a:cubicBezTo>
                        <a:cubicBezTo>
                          <a:pt x="580459" y="19556"/>
                          <a:pt x="630751" y="80516"/>
                          <a:pt x="632275" y="123188"/>
                        </a:cubicBezTo>
                        <a:cubicBezTo>
                          <a:pt x="633799" y="165860"/>
                          <a:pt x="592651" y="257300"/>
                          <a:pt x="559123" y="260348"/>
                        </a:cubicBezTo>
                        <a:cubicBezTo>
                          <a:pt x="525595" y="263396"/>
                          <a:pt x="467683" y="159764"/>
                          <a:pt x="431107" y="141476"/>
                        </a:cubicBezTo>
                        <a:cubicBezTo>
                          <a:pt x="394531" y="123188"/>
                          <a:pt x="347287" y="156716"/>
                          <a:pt x="339667" y="150620"/>
                        </a:cubicBezTo>
                        <a:cubicBezTo>
                          <a:pt x="332047" y="144524"/>
                          <a:pt x="368623" y="91184"/>
                          <a:pt x="385387" y="104900"/>
                        </a:cubicBezTo>
                        <a:cubicBezTo>
                          <a:pt x="402151" y="118616"/>
                          <a:pt x="432631" y="199388"/>
                          <a:pt x="440251" y="232916"/>
                        </a:cubicBezTo>
                        <a:cubicBezTo>
                          <a:pt x="447871" y="266444"/>
                          <a:pt x="457015" y="309116"/>
                          <a:pt x="431107" y="306068"/>
                        </a:cubicBezTo>
                        <a:cubicBezTo>
                          <a:pt x="405199" y="303020"/>
                          <a:pt x="296995" y="242060"/>
                          <a:pt x="284803" y="214628"/>
                        </a:cubicBezTo>
                        <a:cubicBezTo>
                          <a:pt x="272611" y="187196"/>
                          <a:pt x="324427" y="146048"/>
                          <a:pt x="357955" y="141476"/>
                        </a:cubicBezTo>
                        <a:cubicBezTo>
                          <a:pt x="391483" y="136904"/>
                          <a:pt x="453967" y="165860"/>
                          <a:pt x="485971" y="187196"/>
                        </a:cubicBezTo>
                        <a:cubicBezTo>
                          <a:pt x="517975" y="208532"/>
                          <a:pt x="507307" y="280160"/>
                          <a:pt x="549979" y="269492"/>
                        </a:cubicBezTo>
                        <a:cubicBezTo>
                          <a:pt x="592651" y="258824"/>
                          <a:pt x="705427" y="130808"/>
                          <a:pt x="742003" y="123188"/>
                        </a:cubicBezTo>
                        <a:cubicBezTo>
                          <a:pt x="778579" y="115568"/>
                          <a:pt x="745051" y="213104"/>
                          <a:pt x="769435" y="223772"/>
                        </a:cubicBezTo>
                        <a:cubicBezTo>
                          <a:pt x="793819" y="234440"/>
                          <a:pt x="871543" y="199388"/>
                          <a:pt x="888307" y="187196"/>
                        </a:cubicBezTo>
                        <a:cubicBezTo>
                          <a:pt x="905071" y="175004"/>
                          <a:pt x="866971" y="161288"/>
                          <a:pt x="870019" y="150620"/>
                        </a:cubicBezTo>
                        <a:cubicBezTo>
                          <a:pt x="873067" y="139952"/>
                          <a:pt x="889831" y="123188"/>
                          <a:pt x="906595" y="123188"/>
                        </a:cubicBezTo>
                        <a:cubicBezTo>
                          <a:pt x="923359" y="123188"/>
                          <a:pt x="966031" y="139952"/>
                          <a:pt x="970603" y="150620"/>
                        </a:cubicBezTo>
                        <a:cubicBezTo>
                          <a:pt x="975175" y="161288"/>
                          <a:pt x="924883" y="182624"/>
                          <a:pt x="934027" y="187196"/>
                        </a:cubicBezTo>
                        <a:cubicBezTo>
                          <a:pt x="943171" y="191768"/>
                          <a:pt x="1025467" y="178052"/>
                          <a:pt x="1025467" y="178052"/>
                        </a:cubicBezTo>
                        <a:cubicBezTo>
                          <a:pt x="1046803" y="170432"/>
                          <a:pt x="1037659" y="132332"/>
                          <a:pt x="1062043" y="141476"/>
                        </a:cubicBezTo>
                        <a:cubicBezTo>
                          <a:pt x="1086427" y="150620"/>
                          <a:pt x="1174819" y="191768"/>
                          <a:pt x="1171771" y="232916"/>
                        </a:cubicBezTo>
                        <a:cubicBezTo>
                          <a:pt x="1168723" y="274064"/>
                          <a:pt x="1066615" y="394460"/>
                          <a:pt x="1043755" y="388364"/>
                        </a:cubicBezTo>
                        <a:cubicBezTo>
                          <a:pt x="1020895" y="382268"/>
                          <a:pt x="1068139" y="228344"/>
                          <a:pt x="1034611" y="196340"/>
                        </a:cubicBezTo>
                        <a:cubicBezTo>
                          <a:pt x="1001083" y="164336"/>
                          <a:pt x="857827" y="176528"/>
                          <a:pt x="842587" y="196340"/>
                        </a:cubicBezTo>
                        <a:cubicBezTo>
                          <a:pt x="827347" y="216152"/>
                          <a:pt x="909643" y="303020"/>
                          <a:pt x="943171" y="315212"/>
                        </a:cubicBezTo>
                        <a:cubicBezTo>
                          <a:pt x="976699" y="327404"/>
                          <a:pt x="1043755" y="251204"/>
                          <a:pt x="1043755" y="269492"/>
                        </a:cubicBezTo>
                        <a:cubicBezTo>
                          <a:pt x="1043755" y="287780"/>
                          <a:pt x="964507" y="421892"/>
                          <a:pt x="943171" y="424940"/>
                        </a:cubicBezTo>
                        <a:cubicBezTo>
                          <a:pt x="921835" y="427988"/>
                          <a:pt x="953839" y="318260"/>
                          <a:pt x="915739" y="287780"/>
                        </a:cubicBezTo>
                        <a:cubicBezTo>
                          <a:pt x="877639" y="257300"/>
                          <a:pt x="738955" y="217676"/>
                          <a:pt x="714571" y="242060"/>
                        </a:cubicBezTo>
                        <a:cubicBezTo>
                          <a:pt x="690187" y="266444"/>
                          <a:pt x="729811" y="417320"/>
                          <a:pt x="769435" y="434084"/>
                        </a:cubicBezTo>
                        <a:cubicBezTo>
                          <a:pt x="809059" y="450848"/>
                          <a:pt x="880687" y="396746"/>
                          <a:pt x="952315" y="342644"/>
                        </a:cubicBezTo>
                      </a:path>
                    </a:pathLst>
                  </a:custGeom>
                  <a:noFill/>
                  <a:ln w="12700" cap="flat" cmpd="sng" algn="ctr">
                    <a:gradFill>
                      <a:gsLst>
                        <a:gs pos="5000">
                          <a:srgbClr val="6E3B07"/>
                        </a:gs>
                        <a:gs pos="99000">
                          <a:srgbClr val="935C29"/>
                        </a:gs>
                      </a:gsLst>
                      <a:lin ang="1800000" scaled="0"/>
                    </a:gra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34" name="Group 633">
                  <a:extLst>
                    <a:ext uri="{FF2B5EF4-FFF2-40B4-BE49-F238E27FC236}">
                      <a16:creationId xmlns:a16="http://schemas.microsoft.com/office/drawing/2014/main" id="{9D3F8AE5-BEA8-B94E-BCF0-500BB1E1E93B}"/>
                    </a:ext>
                  </a:extLst>
                </p:cNvPr>
                <p:cNvGrpSpPr/>
                <p:nvPr/>
              </p:nvGrpSpPr>
              <p:grpSpPr>
                <a:xfrm>
                  <a:off x="3268434" y="3680432"/>
                  <a:ext cx="1395278" cy="380213"/>
                  <a:chOff x="3265150" y="4008187"/>
                  <a:chExt cx="1395278" cy="380213"/>
                </a:xfrm>
              </p:grpSpPr>
              <p:grpSp>
                <p:nvGrpSpPr>
                  <p:cNvPr id="635" name="Group 634">
                    <a:extLst>
                      <a:ext uri="{FF2B5EF4-FFF2-40B4-BE49-F238E27FC236}">
                        <a16:creationId xmlns:a16="http://schemas.microsoft.com/office/drawing/2014/main" id="{19291670-1F43-B943-B4C7-2CE8543B8B9F}"/>
                      </a:ext>
                    </a:extLst>
                  </p:cNvPr>
                  <p:cNvGrpSpPr/>
                  <p:nvPr/>
                </p:nvGrpSpPr>
                <p:grpSpPr>
                  <a:xfrm>
                    <a:off x="3496886" y="4082785"/>
                    <a:ext cx="219808" cy="227984"/>
                    <a:chOff x="5565531" y="2678472"/>
                    <a:chExt cx="219808" cy="227984"/>
                  </a:xfrm>
                </p:grpSpPr>
                <p:sp>
                  <p:nvSpPr>
                    <p:cNvPr id="643" name="Oval 1">
                      <a:extLst>
                        <a:ext uri="{FF2B5EF4-FFF2-40B4-BE49-F238E27FC236}">
                          <a16:creationId xmlns:a16="http://schemas.microsoft.com/office/drawing/2014/main" id="{93929646-6642-1E4F-82EE-117F91E8522D}"/>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solidFill>
                        <a:srgbClr val="935C29"/>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44" name="Oval 1">
                      <a:extLst>
                        <a:ext uri="{FF2B5EF4-FFF2-40B4-BE49-F238E27FC236}">
                          <a16:creationId xmlns:a16="http://schemas.microsoft.com/office/drawing/2014/main" id="{7D5ABEF1-5113-A64E-84EE-9A7280148C9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solidFill>
                        <a:srgbClr val="935C29"/>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636" name="Oval 1">
                    <a:extLst>
                      <a:ext uri="{FF2B5EF4-FFF2-40B4-BE49-F238E27FC236}">
                        <a16:creationId xmlns:a16="http://schemas.microsoft.com/office/drawing/2014/main" id="{14B365BD-7C20-8E41-8564-F42CC83EB321}"/>
                      </a:ext>
                    </a:extLst>
                  </p:cNvPr>
                  <p:cNvSpPr/>
                  <p:nvPr/>
                </p:nvSpPr>
                <p:spPr>
                  <a:xfrm rot="3629126">
                    <a:off x="4126976" y="4042598"/>
                    <a:ext cx="142852" cy="12220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935C29"/>
                  </a:solidFill>
                  <a:ln w="12700" cap="flat" cmpd="sng" algn="ctr">
                    <a:solidFill>
                      <a:srgbClr val="935C29"/>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37" name="Oval 1">
                    <a:extLst>
                      <a:ext uri="{FF2B5EF4-FFF2-40B4-BE49-F238E27FC236}">
                        <a16:creationId xmlns:a16="http://schemas.microsoft.com/office/drawing/2014/main" id="{D25BC4C5-4AE8-CE45-9CCD-F48942C504EC}"/>
                      </a:ext>
                    </a:extLst>
                  </p:cNvPr>
                  <p:cNvSpPr/>
                  <p:nvPr/>
                </p:nvSpPr>
                <p:spPr>
                  <a:xfrm rot="3629126">
                    <a:off x="3892274" y="4007430"/>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935C29"/>
                  </a:solidFill>
                  <a:ln w="12700" cap="flat" cmpd="sng" algn="ctr">
                    <a:solidFill>
                      <a:srgbClr val="935C29"/>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38" name="Oval 1">
                    <a:extLst>
                      <a:ext uri="{FF2B5EF4-FFF2-40B4-BE49-F238E27FC236}">
                        <a16:creationId xmlns:a16="http://schemas.microsoft.com/office/drawing/2014/main" id="{29337FDF-3085-2248-A168-0AACA2E89B05}"/>
                      </a:ext>
                    </a:extLst>
                  </p:cNvPr>
                  <p:cNvSpPr/>
                  <p:nvPr/>
                </p:nvSpPr>
                <p:spPr>
                  <a:xfrm>
                    <a:off x="3846902" y="4016378"/>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noFill/>
                  <a:ln w="12700" cap="flat" cmpd="sng" algn="ctr">
                    <a:solidFill>
                      <a:srgbClr val="935C29"/>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39" name="Oval 1">
                    <a:extLst>
                      <a:ext uri="{FF2B5EF4-FFF2-40B4-BE49-F238E27FC236}">
                        <a16:creationId xmlns:a16="http://schemas.microsoft.com/office/drawing/2014/main" id="{F1AE950B-9B89-2644-8A46-55D55E2966E4}"/>
                      </a:ext>
                    </a:extLst>
                  </p:cNvPr>
                  <p:cNvSpPr/>
                  <p:nvPr/>
                </p:nvSpPr>
                <p:spPr>
                  <a:xfrm rot="3629126">
                    <a:off x="3267369" y="4166373"/>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935C29"/>
                  </a:solidFill>
                  <a:ln w="12700" cap="flat" cmpd="sng" algn="ctr">
                    <a:solidFill>
                      <a:srgbClr val="935C29"/>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40" name="Oval 1">
                    <a:extLst>
                      <a:ext uri="{FF2B5EF4-FFF2-40B4-BE49-F238E27FC236}">
                        <a16:creationId xmlns:a16="http://schemas.microsoft.com/office/drawing/2014/main" id="{CD793F03-97FC-7943-AD9D-2ABE04DDCAF1}"/>
                      </a:ext>
                    </a:extLst>
                  </p:cNvPr>
                  <p:cNvSpPr/>
                  <p:nvPr/>
                </p:nvSpPr>
                <p:spPr>
                  <a:xfrm rot="3629126">
                    <a:off x="3346559" y="4057483"/>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noFill/>
                  <a:ln w="12700" cap="flat" cmpd="sng" algn="ctr">
                    <a:solidFill>
                      <a:srgbClr val="935C29"/>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41" name="Oval 1">
                    <a:extLst>
                      <a:ext uri="{FF2B5EF4-FFF2-40B4-BE49-F238E27FC236}">
                        <a16:creationId xmlns:a16="http://schemas.microsoft.com/office/drawing/2014/main" id="{C6CCE0F6-1594-2F42-B021-D5D17DB7AA93}"/>
                      </a:ext>
                    </a:extLst>
                  </p:cNvPr>
                  <p:cNvSpPr/>
                  <p:nvPr/>
                </p:nvSpPr>
                <p:spPr>
                  <a:xfrm rot="3629126">
                    <a:off x="4439863" y="4127057"/>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noFill/>
                  <a:ln w="12700" cap="flat" cmpd="sng" algn="ctr">
                    <a:solidFill>
                      <a:srgbClr val="935C29"/>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42" name="Oval 1">
                    <a:extLst>
                      <a:ext uri="{FF2B5EF4-FFF2-40B4-BE49-F238E27FC236}">
                        <a16:creationId xmlns:a16="http://schemas.microsoft.com/office/drawing/2014/main" id="{D5DB3666-623F-584D-A640-C291300CAF16}"/>
                      </a:ext>
                    </a:extLst>
                  </p:cNvPr>
                  <p:cNvSpPr/>
                  <p:nvPr/>
                </p:nvSpPr>
                <p:spPr>
                  <a:xfrm rot="3629126">
                    <a:off x="3579288" y="4023454"/>
                    <a:ext cx="177919" cy="17914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noFill/>
                  <a:ln w="12700" cap="flat" cmpd="sng" algn="ctr">
                    <a:solidFill>
                      <a:srgbClr val="935C29"/>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grpSp>
          <p:nvGrpSpPr>
            <p:cNvPr id="10" name="Group 9">
              <a:extLst>
                <a:ext uri="{FF2B5EF4-FFF2-40B4-BE49-F238E27FC236}">
                  <a16:creationId xmlns:a16="http://schemas.microsoft.com/office/drawing/2014/main" id="{26142FBC-A31A-5647-908C-61899DA6ED45}"/>
                </a:ext>
              </a:extLst>
            </p:cNvPr>
            <p:cNvGrpSpPr/>
            <p:nvPr/>
          </p:nvGrpSpPr>
          <p:grpSpPr>
            <a:xfrm>
              <a:off x="315551" y="3678757"/>
              <a:ext cx="2099692" cy="365760"/>
              <a:chOff x="315551" y="3776103"/>
              <a:chExt cx="2099692" cy="365760"/>
            </a:xfrm>
          </p:grpSpPr>
          <p:sp>
            <p:nvSpPr>
              <p:cNvPr id="627" name="Rounded Rectangle 626">
                <a:extLst>
                  <a:ext uri="{FF2B5EF4-FFF2-40B4-BE49-F238E27FC236}">
                    <a16:creationId xmlns:a16="http://schemas.microsoft.com/office/drawing/2014/main" id="{6E196126-FE41-BE48-8747-DD2729C98478}"/>
                  </a:ext>
                </a:extLst>
              </p:cNvPr>
              <p:cNvSpPr/>
              <p:nvPr/>
            </p:nvSpPr>
            <p:spPr>
              <a:xfrm>
                <a:off x="315551" y="3776103"/>
                <a:ext cx="1280160" cy="365760"/>
              </a:xfrm>
              <a:prstGeom prst="roundRect">
                <a:avLst>
                  <a:gd name="adj" fmla="val 10520"/>
                </a:avLst>
              </a:prstGeom>
              <a:noFill/>
              <a:ln w="12700" cap="flat" cmpd="sng" algn="ctr">
                <a:noFill/>
                <a:prstDash val="solid"/>
                <a:miter lim="800000"/>
              </a:ln>
              <a:effectLst/>
            </p:spPr>
            <p:txBody>
              <a:bodyPr t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Type 4</a:t>
                </a:r>
              </a:p>
            </p:txBody>
          </p:sp>
          <p:grpSp>
            <p:nvGrpSpPr>
              <p:cNvPr id="628" name="Group 627">
                <a:extLst>
                  <a:ext uri="{FF2B5EF4-FFF2-40B4-BE49-F238E27FC236}">
                    <a16:creationId xmlns:a16="http://schemas.microsoft.com/office/drawing/2014/main" id="{4C189E1A-8851-5F41-BC21-749C13117812}"/>
                  </a:ext>
                </a:extLst>
              </p:cNvPr>
              <p:cNvGrpSpPr/>
              <p:nvPr/>
            </p:nvGrpSpPr>
            <p:grpSpPr>
              <a:xfrm>
                <a:off x="1642809" y="3851375"/>
                <a:ext cx="772434" cy="215217"/>
                <a:chOff x="2627061" y="4761279"/>
                <a:chExt cx="2304780" cy="500040"/>
              </a:xfrm>
            </p:grpSpPr>
            <p:sp>
              <p:nvSpPr>
                <p:cNvPr id="629" name="Freeform 628">
                  <a:extLst>
                    <a:ext uri="{FF2B5EF4-FFF2-40B4-BE49-F238E27FC236}">
                      <a16:creationId xmlns:a16="http://schemas.microsoft.com/office/drawing/2014/main" id="{CBDAADC7-B987-9D47-AC71-8B636412B0EA}"/>
                    </a:ext>
                  </a:extLst>
                </p:cNvPr>
                <p:cNvSpPr/>
                <p:nvPr/>
              </p:nvSpPr>
              <p:spPr>
                <a:xfrm>
                  <a:off x="2627061" y="4761279"/>
                  <a:ext cx="2304780" cy="500040"/>
                </a:xfrm>
                <a:custGeom>
                  <a:avLst/>
                  <a:gdLst>
                    <a:gd name="connsiteX0" fmla="*/ 885092 w 4543614"/>
                    <a:gd name="connsiteY0" fmla="*/ 67922 h 984058"/>
                    <a:gd name="connsiteX1" fmla="*/ 20119 w 4543614"/>
                    <a:gd name="connsiteY1" fmla="*/ 67922 h 984058"/>
                    <a:gd name="connsiteX2" fmla="*/ 576173 w 4543614"/>
                    <a:gd name="connsiteY2" fmla="*/ 673403 h 984058"/>
                    <a:gd name="connsiteX3" fmla="*/ 3640649 w 4543614"/>
                    <a:gd name="connsiteY3" fmla="*/ 957608 h 984058"/>
                    <a:gd name="connsiteX4" fmla="*/ 4542692 w 4543614"/>
                    <a:gd name="connsiteY4" fmla="*/ 30851 h 984058"/>
                    <a:gd name="connsiteX5" fmla="*/ 3529438 w 4543614"/>
                    <a:gd name="connsiteY5" fmla="*/ 203846 h 984058"/>
                    <a:gd name="connsiteX6" fmla="*/ 2479114 w 4543614"/>
                    <a:gd name="connsiteY6" fmla="*/ 364484 h 984058"/>
                    <a:gd name="connsiteX7" fmla="*/ 885092 w 4543614"/>
                    <a:gd name="connsiteY7" fmla="*/ 67922 h 984058"/>
                    <a:gd name="connsiteX0" fmla="*/ 885092 w 4396011"/>
                    <a:gd name="connsiteY0" fmla="*/ 57945 h 961098"/>
                    <a:gd name="connsiteX1" fmla="*/ 20119 w 4396011"/>
                    <a:gd name="connsiteY1" fmla="*/ 57945 h 961098"/>
                    <a:gd name="connsiteX2" fmla="*/ 576173 w 4396011"/>
                    <a:gd name="connsiteY2" fmla="*/ 663426 h 961098"/>
                    <a:gd name="connsiteX3" fmla="*/ 3640649 w 4396011"/>
                    <a:gd name="connsiteY3" fmla="*/ 947631 h 961098"/>
                    <a:gd name="connsiteX4" fmla="*/ 4394411 w 4396011"/>
                    <a:gd name="connsiteY4" fmla="*/ 255652 h 961098"/>
                    <a:gd name="connsiteX5" fmla="*/ 3529438 w 4396011"/>
                    <a:gd name="connsiteY5" fmla="*/ 193869 h 961098"/>
                    <a:gd name="connsiteX6" fmla="*/ 2479114 w 4396011"/>
                    <a:gd name="connsiteY6" fmla="*/ 354507 h 961098"/>
                    <a:gd name="connsiteX7" fmla="*/ 885092 w 4396011"/>
                    <a:gd name="connsiteY7" fmla="*/ 57945 h 961098"/>
                    <a:gd name="connsiteX0" fmla="*/ 885092 w 4423533"/>
                    <a:gd name="connsiteY0" fmla="*/ 57945 h 961098"/>
                    <a:gd name="connsiteX1" fmla="*/ 20119 w 4423533"/>
                    <a:gd name="connsiteY1" fmla="*/ 57945 h 961098"/>
                    <a:gd name="connsiteX2" fmla="*/ 576173 w 4423533"/>
                    <a:gd name="connsiteY2" fmla="*/ 663426 h 961098"/>
                    <a:gd name="connsiteX3" fmla="*/ 3640649 w 4423533"/>
                    <a:gd name="connsiteY3" fmla="*/ 947631 h 961098"/>
                    <a:gd name="connsiteX4" fmla="*/ 4394411 w 4423533"/>
                    <a:gd name="connsiteY4" fmla="*/ 255652 h 961098"/>
                    <a:gd name="connsiteX5" fmla="*/ 3529438 w 4423533"/>
                    <a:gd name="connsiteY5" fmla="*/ 193869 h 961098"/>
                    <a:gd name="connsiteX6" fmla="*/ 2479114 w 4423533"/>
                    <a:gd name="connsiteY6" fmla="*/ 354507 h 961098"/>
                    <a:gd name="connsiteX7" fmla="*/ 885092 w 4423533"/>
                    <a:gd name="connsiteY7" fmla="*/ 57945 h 961098"/>
                    <a:gd name="connsiteX0" fmla="*/ 885092 w 4394460"/>
                    <a:gd name="connsiteY0" fmla="*/ 57945 h 961098"/>
                    <a:gd name="connsiteX1" fmla="*/ 20119 w 4394460"/>
                    <a:gd name="connsiteY1" fmla="*/ 57945 h 961098"/>
                    <a:gd name="connsiteX2" fmla="*/ 576173 w 4394460"/>
                    <a:gd name="connsiteY2" fmla="*/ 663426 h 961098"/>
                    <a:gd name="connsiteX3" fmla="*/ 3640649 w 4394460"/>
                    <a:gd name="connsiteY3" fmla="*/ 947631 h 961098"/>
                    <a:gd name="connsiteX4" fmla="*/ 4394411 w 4394460"/>
                    <a:gd name="connsiteY4" fmla="*/ 255652 h 961098"/>
                    <a:gd name="connsiteX5" fmla="*/ 3623514 w 4394460"/>
                    <a:gd name="connsiteY5" fmla="*/ 382022 h 961098"/>
                    <a:gd name="connsiteX6" fmla="*/ 2479114 w 4394460"/>
                    <a:gd name="connsiteY6" fmla="*/ 354507 h 961098"/>
                    <a:gd name="connsiteX7" fmla="*/ 885092 w 4394460"/>
                    <a:gd name="connsiteY7" fmla="*/ 57945 h 961098"/>
                    <a:gd name="connsiteX0" fmla="*/ 885092 w 4370948"/>
                    <a:gd name="connsiteY0" fmla="*/ 57945 h 951737"/>
                    <a:gd name="connsiteX1" fmla="*/ 20119 w 4370948"/>
                    <a:gd name="connsiteY1" fmla="*/ 57945 h 951737"/>
                    <a:gd name="connsiteX2" fmla="*/ 576173 w 4370948"/>
                    <a:gd name="connsiteY2" fmla="*/ 663426 h 951737"/>
                    <a:gd name="connsiteX3" fmla="*/ 3640649 w 4370948"/>
                    <a:gd name="connsiteY3" fmla="*/ 947631 h 951737"/>
                    <a:gd name="connsiteX4" fmla="*/ 4370891 w 4370948"/>
                    <a:gd name="connsiteY4" fmla="*/ 467324 h 951737"/>
                    <a:gd name="connsiteX5" fmla="*/ 3623514 w 4370948"/>
                    <a:gd name="connsiteY5" fmla="*/ 382022 h 951737"/>
                    <a:gd name="connsiteX6" fmla="*/ 2479114 w 4370948"/>
                    <a:gd name="connsiteY6" fmla="*/ 354507 h 951737"/>
                    <a:gd name="connsiteX7" fmla="*/ 885092 w 4370948"/>
                    <a:gd name="connsiteY7" fmla="*/ 57945 h 951737"/>
                    <a:gd name="connsiteX0" fmla="*/ 885092 w 4386748"/>
                    <a:gd name="connsiteY0" fmla="*/ 57945 h 951739"/>
                    <a:gd name="connsiteX1" fmla="*/ 20119 w 4386748"/>
                    <a:gd name="connsiteY1" fmla="*/ 57945 h 951739"/>
                    <a:gd name="connsiteX2" fmla="*/ 576173 w 4386748"/>
                    <a:gd name="connsiteY2" fmla="*/ 663426 h 951739"/>
                    <a:gd name="connsiteX3" fmla="*/ 3640649 w 4386748"/>
                    <a:gd name="connsiteY3" fmla="*/ 947631 h 951739"/>
                    <a:gd name="connsiteX4" fmla="*/ 4370891 w 4386748"/>
                    <a:gd name="connsiteY4" fmla="*/ 467324 h 951739"/>
                    <a:gd name="connsiteX5" fmla="*/ 3623514 w 4386748"/>
                    <a:gd name="connsiteY5" fmla="*/ 382022 h 951739"/>
                    <a:gd name="connsiteX6" fmla="*/ 2479114 w 4386748"/>
                    <a:gd name="connsiteY6" fmla="*/ 354507 h 951739"/>
                    <a:gd name="connsiteX7" fmla="*/ 885092 w 4386748"/>
                    <a:gd name="connsiteY7" fmla="*/ 57945 h 95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6748" h="951739">
                      <a:moveTo>
                        <a:pt x="885092" y="57945"/>
                      </a:moveTo>
                      <a:cubicBezTo>
                        <a:pt x="475260" y="8518"/>
                        <a:pt x="71605" y="-42968"/>
                        <a:pt x="20119" y="57945"/>
                      </a:cubicBezTo>
                      <a:cubicBezTo>
                        <a:pt x="-31367" y="158858"/>
                        <a:pt x="-27249" y="515145"/>
                        <a:pt x="576173" y="663426"/>
                      </a:cubicBezTo>
                      <a:cubicBezTo>
                        <a:pt x="1179595" y="811707"/>
                        <a:pt x="3008196" y="980315"/>
                        <a:pt x="3640649" y="947631"/>
                      </a:cubicBezTo>
                      <a:cubicBezTo>
                        <a:pt x="4273102" y="914947"/>
                        <a:pt x="4444302" y="702705"/>
                        <a:pt x="4370891" y="467324"/>
                      </a:cubicBezTo>
                      <a:cubicBezTo>
                        <a:pt x="4297480" y="231943"/>
                        <a:pt x="3623514" y="382022"/>
                        <a:pt x="3623514" y="382022"/>
                      </a:cubicBezTo>
                      <a:cubicBezTo>
                        <a:pt x="3279584" y="437628"/>
                        <a:pt x="2935518" y="408520"/>
                        <a:pt x="2479114" y="354507"/>
                      </a:cubicBezTo>
                      <a:cubicBezTo>
                        <a:pt x="2022710" y="300494"/>
                        <a:pt x="1294924" y="107372"/>
                        <a:pt x="885092" y="57945"/>
                      </a:cubicBezTo>
                      <a:close/>
                    </a:path>
                  </a:pathLst>
                </a:custGeom>
                <a:solidFill>
                  <a:srgbClr val="935C29"/>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30" name="Freeform 629">
                  <a:extLst>
                    <a:ext uri="{FF2B5EF4-FFF2-40B4-BE49-F238E27FC236}">
                      <a16:creationId xmlns:a16="http://schemas.microsoft.com/office/drawing/2014/main" id="{FAD8644F-28FC-474F-ADC6-0CB39D5D5C8D}"/>
                    </a:ext>
                  </a:extLst>
                </p:cNvPr>
                <p:cNvSpPr/>
                <p:nvPr/>
              </p:nvSpPr>
              <p:spPr>
                <a:xfrm>
                  <a:off x="2627286" y="4864710"/>
                  <a:ext cx="2304555" cy="382159"/>
                </a:xfrm>
                <a:custGeom>
                  <a:avLst/>
                  <a:gdLst>
                    <a:gd name="connsiteX0" fmla="*/ 1236 w 2304555"/>
                    <a:gd name="connsiteY0" fmla="*/ 0 h 429028"/>
                    <a:gd name="connsiteX1" fmla="*/ 4169 w 2304555"/>
                    <a:gd name="connsiteY1" fmla="*/ 9488 h 429028"/>
                    <a:gd name="connsiteX2" fmla="*/ 279275 w 2304555"/>
                    <a:gd name="connsiteY2" fmla="*/ 177880 h 429028"/>
                    <a:gd name="connsiteX3" fmla="*/ 1889339 w 2304555"/>
                    <a:gd name="connsiteY3" fmla="*/ 327200 h 429028"/>
                    <a:gd name="connsiteX4" fmla="*/ 2276057 w 2304555"/>
                    <a:gd name="connsiteY4" fmla="*/ 164036 h 429028"/>
                    <a:gd name="connsiteX5" fmla="*/ 2275464 w 2304555"/>
                    <a:gd name="connsiteY5" fmla="*/ 146711 h 429028"/>
                    <a:gd name="connsiteX6" fmla="*/ 2296225 w 2304555"/>
                    <a:gd name="connsiteY6" fmla="*/ 174518 h 429028"/>
                    <a:gd name="connsiteX7" fmla="*/ 1912559 w 2304555"/>
                    <a:gd name="connsiteY7" fmla="*/ 426870 h 429028"/>
                    <a:gd name="connsiteX8" fmla="*/ 302495 w 2304555"/>
                    <a:gd name="connsiteY8" fmla="*/ 277550 h 429028"/>
                    <a:gd name="connsiteX9" fmla="*/ 0 w 2304555"/>
                    <a:gd name="connsiteY9" fmla="*/ 20550 h 42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4555" h="429028">
                      <a:moveTo>
                        <a:pt x="1236" y="0"/>
                      </a:moveTo>
                      <a:lnTo>
                        <a:pt x="4169" y="9488"/>
                      </a:lnTo>
                      <a:cubicBezTo>
                        <a:pt x="40958" y="72652"/>
                        <a:pt x="120757" y="138927"/>
                        <a:pt x="279275" y="177880"/>
                      </a:cubicBezTo>
                      <a:cubicBezTo>
                        <a:pt x="596311" y="255786"/>
                        <a:pt x="1557050" y="344372"/>
                        <a:pt x="1889339" y="327200"/>
                      </a:cubicBezTo>
                      <a:cubicBezTo>
                        <a:pt x="2138555" y="314321"/>
                        <a:pt x="2251455" y="248376"/>
                        <a:pt x="2276057" y="164036"/>
                      </a:cubicBezTo>
                      <a:lnTo>
                        <a:pt x="2275464" y="146711"/>
                      </a:lnTo>
                      <a:lnTo>
                        <a:pt x="2296225" y="174518"/>
                      </a:lnTo>
                      <a:cubicBezTo>
                        <a:pt x="2334795" y="298187"/>
                        <a:pt x="2244847" y="409698"/>
                        <a:pt x="1912559" y="426870"/>
                      </a:cubicBezTo>
                      <a:cubicBezTo>
                        <a:pt x="1580270" y="444042"/>
                        <a:pt x="619531" y="355456"/>
                        <a:pt x="302495" y="277550"/>
                      </a:cubicBezTo>
                      <a:cubicBezTo>
                        <a:pt x="64719" y="219120"/>
                        <a:pt x="4057" y="99217"/>
                        <a:pt x="0" y="20550"/>
                      </a:cubicBezTo>
                      <a:close/>
                    </a:path>
                  </a:pathLst>
                </a:custGeom>
                <a:solidFill>
                  <a:srgbClr val="7F4A1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1" name="Group 10">
              <a:extLst>
                <a:ext uri="{FF2B5EF4-FFF2-40B4-BE49-F238E27FC236}">
                  <a16:creationId xmlns:a16="http://schemas.microsoft.com/office/drawing/2014/main" id="{FB1220F8-D67B-8F47-AD86-51CDF32E8FB6}"/>
                </a:ext>
              </a:extLst>
            </p:cNvPr>
            <p:cNvGrpSpPr/>
            <p:nvPr/>
          </p:nvGrpSpPr>
          <p:grpSpPr>
            <a:xfrm>
              <a:off x="315551" y="5165817"/>
              <a:ext cx="2026704" cy="365760"/>
              <a:chOff x="315551" y="5349047"/>
              <a:chExt cx="2026704" cy="365760"/>
            </a:xfrm>
          </p:grpSpPr>
          <p:sp>
            <p:nvSpPr>
              <p:cNvPr id="374" name="Rounded Rectangle 373">
                <a:extLst>
                  <a:ext uri="{FF2B5EF4-FFF2-40B4-BE49-F238E27FC236}">
                    <a16:creationId xmlns:a16="http://schemas.microsoft.com/office/drawing/2014/main" id="{060D93BA-E0A0-9843-BD6E-FBBCB6EF18DF}"/>
                  </a:ext>
                </a:extLst>
              </p:cNvPr>
              <p:cNvSpPr/>
              <p:nvPr/>
            </p:nvSpPr>
            <p:spPr>
              <a:xfrm>
                <a:off x="315551" y="5349047"/>
                <a:ext cx="1280160" cy="365760"/>
              </a:xfrm>
              <a:prstGeom prst="roundRect">
                <a:avLst>
                  <a:gd name="adj" fmla="val 10520"/>
                </a:avLst>
              </a:prstGeom>
              <a:noFill/>
              <a:ln w="12700" cap="flat" cmpd="sng" algn="ctr">
                <a:noFill/>
                <a:prstDash val="solid"/>
                <a:miter lim="800000"/>
              </a:ln>
              <a:effectLst/>
            </p:spPr>
            <p:txBody>
              <a:bodyPr t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Type 6</a:t>
                </a:r>
              </a:p>
            </p:txBody>
          </p:sp>
          <p:grpSp>
            <p:nvGrpSpPr>
              <p:cNvPr id="375" name="Group 374">
                <a:extLst>
                  <a:ext uri="{FF2B5EF4-FFF2-40B4-BE49-F238E27FC236}">
                    <a16:creationId xmlns:a16="http://schemas.microsoft.com/office/drawing/2014/main" id="{CBAF688D-E8D7-EC46-8819-76BA291A3D85}"/>
                  </a:ext>
                </a:extLst>
              </p:cNvPr>
              <p:cNvGrpSpPr/>
              <p:nvPr/>
            </p:nvGrpSpPr>
            <p:grpSpPr>
              <a:xfrm>
                <a:off x="1715797" y="5395965"/>
                <a:ext cx="626458" cy="271925"/>
                <a:chOff x="3401384" y="5619354"/>
                <a:chExt cx="1409938" cy="612008"/>
              </a:xfrm>
            </p:grpSpPr>
            <p:grpSp>
              <p:nvGrpSpPr>
                <p:cNvPr id="376" name="Group 375">
                  <a:extLst>
                    <a:ext uri="{FF2B5EF4-FFF2-40B4-BE49-F238E27FC236}">
                      <a16:creationId xmlns:a16="http://schemas.microsoft.com/office/drawing/2014/main" id="{FBCE8084-879A-4843-9463-600B848DE772}"/>
                    </a:ext>
                  </a:extLst>
                </p:cNvPr>
                <p:cNvGrpSpPr/>
                <p:nvPr/>
              </p:nvGrpSpPr>
              <p:grpSpPr>
                <a:xfrm>
                  <a:off x="3401384" y="5619354"/>
                  <a:ext cx="706001" cy="429493"/>
                  <a:chOff x="3161972" y="5278150"/>
                  <a:chExt cx="1602849" cy="975086"/>
                </a:xfrm>
              </p:grpSpPr>
              <p:sp>
                <p:nvSpPr>
                  <p:cNvPr id="544" name="Freeform 543">
                    <a:extLst>
                      <a:ext uri="{FF2B5EF4-FFF2-40B4-BE49-F238E27FC236}">
                        <a16:creationId xmlns:a16="http://schemas.microsoft.com/office/drawing/2014/main" id="{0E5F21AC-909F-FF42-B3AE-22E8F7EF7BED}"/>
                      </a:ext>
                    </a:extLst>
                  </p:cNvPr>
                  <p:cNvSpPr/>
                  <p:nvPr/>
                </p:nvSpPr>
                <p:spPr>
                  <a:xfrm>
                    <a:off x="3161972" y="5469279"/>
                    <a:ext cx="1602849" cy="549977"/>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545" name="Group 544">
                    <a:extLst>
                      <a:ext uri="{FF2B5EF4-FFF2-40B4-BE49-F238E27FC236}">
                        <a16:creationId xmlns:a16="http://schemas.microsoft.com/office/drawing/2014/main" id="{303422A3-902B-9E4E-B63C-B85D0D15E7E6}"/>
                      </a:ext>
                    </a:extLst>
                  </p:cNvPr>
                  <p:cNvGrpSpPr/>
                  <p:nvPr/>
                </p:nvGrpSpPr>
                <p:grpSpPr>
                  <a:xfrm flipH="1">
                    <a:off x="3193564" y="5278150"/>
                    <a:ext cx="1524996" cy="975086"/>
                    <a:chOff x="4157506" y="3483662"/>
                    <a:chExt cx="1427279" cy="912605"/>
                  </a:xfrm>
                </p:grpSpPr>
                <p:sp>
                  <p:nvSpPr>
                    <p:cNvPr id="546" name="Freeform 545">
                      <a:extLst>
                        <a:ext uri="{FF2B5EF4-FFF2-40B4-BE49-F238E27FC236}">
                          <a16:creationId xmlns:a16="http://schemas.microsoft.com/office/drawing/2014/main" id="{861CC171-37BC-424C-9398-C9528FEAD0D3}"/>
                        </a:ext>
                      </a:extLst>
                    </p:cNvPr>
                    <p:cNvSpPr/>
                    <p:nvPr/>
                  </p:nvSpPr>
                  <p:spPr>
                    <a:xfrm rot="14117353">
                      <a:off x="4423696" y="3260221"/>
                      <a:ext cx="905870" cy="1352752"/>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6E3B0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547" name="Group 546">
                      <a:extLst>
                        <a:ext uri="{FF2B5EF4-FFF2-40B4-BE49-F238E27FC236}">
                          <a16:creationId xmlns:a16="http://schemas.microsoft.com/office/drawing/2014/main" id="{B006F5AD-B99B-034D-ACBB-789FE15B9033}"/>
                        </a:ext>
                      </a:extLst>
                    </p:cNvPr>
                    <p:cNvGrpSpPr/>
                    <p:nvPr/>
                  </p:nvGrpSpPr>
                  <p:grpSpPr>
                    <a:xfrm>
                      <a:off x="4157506" y="3693275"/>
                      <a:ext cx="1427279" cy="549803"/>
                      <a:chOff x="4157506" y="3693275"/>
                      <a:chExt cx="1427279" cy="549803"/>
                    </a:xfrm>
                  </p:grpSpPr>
                  <p:grpSp>
                    <p:nvGrpSpPr>
                      <p:cNvPr id="549" name="Group 548">
                        <a:extLst>
                          <a:ext uri="{FF2B5EF4-FFF2-40B4-BE49-F238E27FC236}">
                            <a16:creationId xmlns:a16="http://schemas.microsoft.com/office/drawing/2014/main" id="{DE3A3D05-3C5D-1A4B-975C-3B04DCB806B9}"/>
                          </a:ext>
                        </a:extLst>
                      </p:cNvPr>
                      <p:cNvGrpSpPr/>
                      <p:nvPr/>
                    </p:nvGrpSpPr>
                    <p:grpSpPr>
                      <a:xfrm>
                        <a:off x="4367790" y="3693275"/>
                        <a:ext cx="1197750" cy="503754"/>
                        <a:chOff x="4932500" y="2281526"/>
                        <a:chExt cx="1197750" cy="503754"/>
                      </a:xfrm>
                    </p:grpSpPr>
                    <p:grpSp>
                      <p:nvGrpSpPr>
                        <p:cNvPr id="608" name="Group 607">
                          <a:extLst>
                            <a:ext uri="{FF2B5EF4-FFF2-40B4-BE49-F238E27FC236}">
                              <a16:creationId xmlns:a16="http://schemas.microsoft.com/office/drawing/2014/main" id="{0DCEE452-50B9-444E-8F0D-21EEE10BBF4F}"/>
                            </a:ext>
                          </a:extLst>
                        </p:cNvPr>
                        <p:cNvGrpSpPr/>
                        <p:nvPr/>
                      </p:nvGrpSpPr>
                      <p:grpSpPr>
                        <a:xfrm>
                          <a:off x="5558867" y="2281526"/>
                          <a:ext cx="571383" cy="503754"/>
                          <a:chOff x="5558867" y="2281526"/>
                          <a:chExt cx="571383" cy="503754"/>
                        </a:xfrm>
                      </p:grpSpPr>
                      <p:grpSp>
                        <p:nvGrpSpPr>
                          <p:cNvPr id="618" name="Group 617">
                            <a:extLst>
                              <a:ext uri="{FF2B5EF4-FFF2-40B4-BE49-F238E27FC236}">
                                <a16:creationId xmlns:a16="http://schemas.microsoft.com/office/drawing/2014/main" id="{98E2E8E1-5BE9-F245-AA25-671DAE50980C}"/>
                              </a:ext>
                            </a:extLst>
                          </p:cNvPr>
                          <p:cNvGrpSpPr/>
                          <p:nvPr/>
                        </p:nvGrpSpPr>
                        <p:grpSpPr>
                          <a:xfrm>
                            <a:off x="5653064" y="2557296"/>
                            <a:ext cx="219808" cy="227984"/>
                            <a:chOff x="5565531" y="2678472"/>
                            <a:chExt cx="219808" cy="227984"/>
                          </a:xfrm>
                        </p:grpSpPr>
                        <p:sp>
                          <p:nvSpPr>
                            <p:cNvPr id="625" name="Oval 1">
                              <a:extLst>
                                <a:ext uri="{FF2B5EF4-FFF2-40B4-BE49-F238E27FC236}">
                                  <a16:creationId xmlns:a16="http://schemas.microsoft.com/office/drawing/2014/main" id="{114A207E-465A-094E-9C08-D6BA8AC857BB}"/>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26" name="Oval 1">
                              <a:extLst>
                                <a:ext uri="{FF2B5EF4-FFF2-40B4-BE49-F238E27FC236}">
                                  <a16:creationId xmlns:a16="http://schemas.microsoft.com/office/drawing/2014/main" id="{0DDFCCCF-5BFE-0A44-8D77-0998B2A1826C}"/>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19" name="Group 618">
                            <a:extLst>
                              <a:ext uri="{FF2B5EF4-FFF2-40B4-BE49-F238E27FC236}">
                                <a16:creationId xmlns:a16="http://schemas.microsoft.com/office/drawing/2014/main" id="{03A906DB-B9A7-5448-B474-089B52AE84AE}"/>
                              </a:ext>
                            </a:extLst>
                          </p:cNvPr>
                          <p:cNvGrpSpPr/>
                          <p:nvPr/>
                        </p:nvGrpSpPr>
                        <p:grpSpPr>
                          <a:xfrm rot="3629126">
                            <a:off x="5908224" y="2382699"/>
                            <a:ext cx="219808" cy="224245"/>
                            <a:chOff x="5565531" y="2678472"/>
                            <a:chExt cx="219808" cy="224245"/>
                          </a:xfrm>
                        </p:grpSpPr>
                        <p:sp>
                          <p:nvSpPr>
                            <p:cNvPr id="623" name="Oval 1">
                              <a:extLst>
                                <a:ext uri="{FF2B5EF4-FFF2-40B4-BE49-F238E27FC236}">
                                  <a16:creationId xmlns:a16="http://schemas.microsoft.com/office/drawing/2014/main" id="{6ED563EB-0626-5542-9488-54E06B7DBA5C}"/>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24" name="Oval 1">
                              <a:extLst>
                                <a:ext uri="{FF2B5EF4-FFF2-40B4-BE49-F238E27FC236}">
                                  <a16:creationId xmlns:a16="http://schemas.microsoft.com/office/drawing/2014/main" id="{891F1EBC-87E1-EC4B-870C-928ACE1DA8BD}"/>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20" name="Group 619">
                            <a:extLst>
                              <a:ext uri="{FF2B5EF4-FFF2-40B4-BE49-F238E27FC236}">
                                <a16:creationId xmlns:a16="http://schemas.microsoft.com/office/drawing/2014/main" id="{2EF86AB7-347A-C748-9DD8-0A6BA9E70CBF}"/>
                              </a:ext>
                            </a:extLst>
                          </p:cNvPr>
                          <p:cNvGrpSpPr/>
                          <p:nvPr/>
                        </p:nvGrpSpPr>
                        <p:grpSpPr>
                          <a:xfrm rot="3629126">
                            <a:off x="5559624" y="2280769"/>
                            <a:ext cx="219808" cy="221322"/>
                            <a:chOff x="5565531" y="2681395"/>
                            <a:chExt cx="219808" cy="221322"/>
                          </a:xfrm>
                        </p:grpSpPr>
                        <p:sp>
                          <p:nvSpPr>
                            <p:cNvPr id="621" name="Oval 1">
                              <a:extLst>
                                <a:ext uri="{FF2B5EF4-FFF2-40B4-BE49-F238E27FC236}">
                                  <a16:creationId xmlns:a16="http://schemas.microsoft.com/office/drawing/2014/main" id="{308CE70C-D778-2141-A409-F55AA65214AE}"/>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22" name="Oval 1">
                              <a:extLst>
                                <a:ext uri="{FF2B5EF4-FFF2-40B4-BE49-F238E27FC236}">
                                  <a16:creationId xmlns:a16="http://schemas.microsoft.com/office/drawing/2014/main" id="{8DCE9076-0389-224A-A718-6ACB19FD9A7F}"/>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609" name="Group 608">
                          <a:extLst>
                            <a:ext uri="{FF2B5EF4-FFF2-40B4-BE49-F238E27FC236}">
                              <a16:creationId xmlns:a16="http://schemas.microsoft.com/office/drawing/2014/main" id="{9FD78C75-1360-3D4A-8713-BC85D1A1375A}"/>
                            </a:ext>
                          </a:extLst>
                        </p:cNvPr>
                        <p:cNvGrpSpPr/>
                        <p:nvPr/>
                      </p:nvGrpSpPr>
                      <p:grpSpPr>
                        <a:xfrm>
                          <a:off x="5356108" y="2458779"/>
                          <a:ext cx="219808" cy="227984"/>
                          <a:chOff x="5565531" y="2678472"/>
                          <a:chExt cx="219808" cy="227984"/>
                        </a:xfrm>
                      </p:grpSpPr>
                      <p:sp>
                        <p:nvSpPr>
                          <p:cNvPr id="616" name="Oval 1">
                            <a:extLst>
                              <a:ext uri="{FF2B5EF4-FFF2-40B4-BE49-F238E27FC236}">
                                <a16:creationId xmlns:a16="http://schemas.microsoft.com/office/drawing/2014/main" id="{FCBE7CBB-8521-3F4B-88DF-4E5707FA24EB}"/>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17" name="Oval 1">
                            <a:extLst>
                              <a:ext uri="{FF2B5EF4-FFF2-40B4-BE49-F238E27FC236}">
                                <a16:creationId xmlns:a16="http://schemas.microsoft.com/office/drawing/2014/main" id="{846063F7-D7E9-A845-B85B-C0F4A4CF67A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10" name="Group 609">
                          <a:extLst>
                            <a:ext uri="{FF2B5EF4-FFF2-40B4-BE49-F238E27FC236}">
                              <a16:creationId xmlns:a16="http://schemas.microsoft.com/office/drawing/2014/main" id="{ECBF6979-0E9B-2F42-AA90-2A3459044CB5}"/>
                            </a:ext>
                          </a:extLst>
                        </p:cNvPr>
                        <p:cNvGrpSpPr/>
                        <p:nvPr/>
                      </p:nvGrpSpPr>
                      <p:grpSpPr>
                        <a:xfrm rot="3629126">
                          <a:off x="4934719" y="2439712"/>
                          <a:ext cx="219808" cy="224245"/>
                          <a:chOff x="5565531" y="2678472"/>
                          <a:chExt cx="219808" cy="224245"/>
                        </a:xfrm>
                      </p:grpSpPr>
                      <p:sp>
                        <p:nvSpPr>
                          <p:cNvPr id="614" name="Oval 1">
                            <a:extLst>
                              <a:ext uri="{FF2B5EF4-FFF2-40B4-BE49-F238E27FC236}">
                                <a16:creationId xmlns:a16="http://schemas.microsoft.com/office/drawing/2014/main" id="{1DC097E3-1559-564B-BF10-C8A85CA8C9A2}"/>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15" name="Oval 1">
                            <a:extLst>
                              <a:ext uri="{FF2B5EF4-FFF2-40B4-BE49-F238E27FC236}">
                                <a16:creationId xmlns:a16="http://schemas.microsoft.com/office/drawing/2014/main" id="{FE1EB754-0088-0E4E-AB3B-CD8D3CC46291}"/>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11" name="Group 610">
                          <a:extLst>
                            <a:ext uri="{FF2B5EF4-FFF2-40B4-BE49-F238E27FC236}">
                              <a16:creationId xmlns:a16="http://schemas.microsoft.com/office/drawing/2014/main" id="{214A4314-D582-4D4A-9192-E785337FF569}"/>
                            </a:ext>
                          </a:extLst>
                        </p:cNvPr>
                        <p:cNvGrpSpPr/>
                        <p:nvPr/>
                      </p:nvGrpSpPr>
                      <p:grpSpPr>
                        <a:xfrm rot="3629126">
                          <a:off x="5150049" y="2290294"/>
                          <a:ext cx="219808" cy="221322"/>
                          <a:chOff x="5565531" y="2681395"/>
                          <a:chExt cx="219808" cy="221322"/>
                        </a:xfrm>
                      </p:grpSpPr>
                      <p:sp>
                        <p:nvSpPr>
                          <p:cNvPr id="612" name="Oval 1">
                            <a:extLst>
                              <a:ext uri="{FF2B5EF4-FFF2-40B4-BE49-F238E27FC236}">
                                <a16:creationId xmlns:a16="http://schemas.microsoft.com/office/drawing/2014/main" id="{AC37403B-9D68-A648-B907-961C2C69AAA6}"/>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13" name="Oval 1">
                            <a:extLst>
                              <a:ext uri="{FF2B5EF4-FFF2-40B4-BE49-F238E27FC236}">
                                <a16:creationId xmlns:a16="http://schemas.microsoft.com/office/drawing/2014/main" id="{DA50CC61-3F03-4140-94A1-9F70CCDFD7A9}"/>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550" name="Group 549">
                        <a:extLst>
                          <a:ext uri="{FF2B5EF4-FFF2-40B4-BE49-F238E27FC236}">
                            <a16:creationId xmlns:a16="http://schemas.microsoft.com/office/drawing/2014/main" id="{21C5C8C9-706F-0147-8386-B94745C4B681}"/>
                          </a:ext>
                        </a:extLst>
                      </p:cNvPr>
                      <p:cNvGrpSpPr/>
                      <p:nvPr/>
                    </p:nvGrpSpPr>
                    <p:grpSpPr>
                      <a:xfrm rot="10800000">
                        <a:off x="4202048" y="3718672"/>
                        <a:ext cx="1197750" cy="421054"/>
                        <a:chOff x="4932500" y="2281526"/>
                        <a:chExt cx="1197750" cy="421054"/>
                      </a:xfrm>
                    </p:grpSpPr>
                    <p:grpSp>
                      <p:nvGrpSpPr>
                        <p:cNvPr id="591" name="Group 590">
                          <a:extLst>
                            <a:ext uri="{FF2B5EF4-FFF2-40B4-BE49-F238E27FC236}">
                              <a16:creationId xmlns:a16="http://schemas.microsoft.com/office/drawing/2014/main" id="{33CA0ABF-5776-0744-8A4D-30E3248233BD}"/>
                            </a:ext>
                          </a:extLst>
                        </p:cNvPr>
                        <p:cNvGrpSpPr/>
                        <p:nvPr/>
                      </p:nvGrpSpPr>
                      <p:grpSpPr>
                        <a:xfrm>
                          <a:off x="5558867" y="2281526"/>
                          <a:ext cx="571383" cy="421054"/>
                          <a:chOff x="5558867" y="2281526"/>
                          <a:chExt cx="571383" cy="421054"/>
                        </a:xfrm>
                      </p:grpSpPr>
                      <p:sp>
                        <p:nvSpPr>
                          <p:cNvPr id="601" name="Oval 1">
                            <a:extLst>
                              <a:ext uri="{FF2B5EF4-FFF2-40B4-BE49-F238E27FC236}">
                                <a16:creationId xmlns:a16="http://schemas.microsoft.com/office/drawing/2014/main" id="{CE2CEA23-3F68-1246-A511-8176B3EBF9CB}"/>
                              </a:ext>
                            </a:extLst>
                          </p:cNvPr>
                          <p:cNvSpPr/>
                          <p:nvPr/>
                        </p:nvSpPr>
                        <p:spPr>
                          <a:xfrm>
                            <a:off x="5683457" y="2588819"/>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602" name="Group 601">
                            <a:extLst>
                              <a:ext uri="{FF2B5EF4-FFF2-40B4-BE49-F238E27FC236}">
                                <a16:creationId xmlns:a16="http://schemas.microsoft.com/office/drawing/2014/main" id="{623BA7F1-E39E-5242-B38F-F6D545FF2160}"/>
                              </a:ext>
                            </a:extLst>
                          </p:cNvPr>
                          <p:cNvGrpSpPr/>
                          <p:nvPr/>
                        </p:nvGrpSpPr>
                        <p:grpSpPr>
                          <a:xfrm rot="3629126">
                            <a:off x="5908224" y="2382699"/>
                            <a:ext cx="219808" cy="224245"/>
                            <a:chOff x="5565531" y="2678472"/>
                            <a:chExt cx="219808" cy="224245"/>
                          </a:xfrm>
                        </p:grpSpPr>
                        <p:sp>
                          <p:nvSpPr>
                            <p:cNvPr id="606" name="Oval 1">
                              <a:extLst>
                                <a:ext uri="{FF2B5EF4-FFF2-40B4-BE49-F238E27FC236}">
                                  <a16:creationId xmlns:a16="http://schemas.microsoft.com/office/drawing/2014/main" id="{2197E55C-518F-214B-94DF-D773BFAF1206}"/>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07" name="Oval 1">
                              <a:extLst>
                                <a:ext uri="{FF2B5EF4-FFF2-40B4-BE49-F238E27FC236}">
                                  <a16:creationId xmlns:a16="http://schemas.microsoft.com/office/drawing/2014/main" id="{1829C067-4184-3C4A-AD38-93819B33464B}"/>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03" name="Group 602">
                            <a:extLst>
                              <a:ext uri="{FF2B5EF4-FFF2-40B4-BE49-F238E27FC236}">
                                <a16:creationId xmlns:a16="http://schemas.microsoft.com/office/drawing/2014/main" id="{1F990B0A-7809-2546-B098-69E2E445703E}"/>
                              </a:ext>
                            </a:extLst>
                          </p:cNvPr>
                          <p:cNvGrpSpPr/>
                          <p:nvPr/>
                        </p:nvGrpSpPr>
                        <p:grpSpPr>
                          <a:xfrm rot="3629126">
                            <a:off x="5559624" y="2280769"/>
                            <a:ext cx="219808" cy="221322"/>
                            <a:chOff x="5565531" y="2681395"/>
                            <a:chExt cx="219808" cy="221322"/>
                          </a:xfrm>
                        </p:grpSpPr>
                        <p:sp>
                          <p:nvSpPr>
                            <p:cNvPr id="604" name="Oval 1">
                              <a:extLst>
                                <a:ext uri="{FF2B5EF4-FFF2-40B4-BE49-F238E27FC236}">
                                  <a16:creationId xmlns:a16="http://schemas.microsoft.com/office/drawing/2014/main" id="{0155AF7E-8A9F-2D42-AC01-1C513262BC8E}"/>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05" name="Oval 1">
                              <a:extLst>
                                <a:ext uri="{FF2B5EF4-FFF2-40B4-BE49-F238E27FC236}">
                                  <a16:creationId xmlns:a16="http://schemas.microsoft.com/office/drawing/2014/main" id="{DBF56DC4-47B3-CD4B-8449-15FA7B205CFB}"/>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592" name="Group 591">
                          <a:extLst>
                            <a:ext uri="{FF2B5EF4-FFF2-40B4-BE49-F238E27FC236}">
                              <a16:creationId xmlns:a16="http://schemas.microsoft.com/office/drawing/2014/main" id="{FC9342A5-A34B-8248-A21A-255357623E3E}"/>
                            </a:ext>
                          </a:extLst>
                        </p:cNvPr>
                        <p:cNvGrpSpPr/>
                        <p:nvPr/>
                      </p:nvGrpSpPr>
                      <p:grpSpPr>
                        <a:xfrm>
                          <a:off x="5356108" y="2458779"/>
                          <a:ext cx="219808" cy="227984"/>
                          <a:chOff x="5565531" y="2678472"/>
                          <a:chExt cx="219808" cy="227984"/>
                        </a:xfrm>
                      </p:grpSpPr>
                      <p:sp>
                        <p:nvSpPr>
                          <p:cNvPr id="599" name="Oval 1">
                            <a:extLst>
                              <a:ext uri="{FF2B5EF4-FFF2-40B4-BE49-F238E27FC236}">
                                <a16:creationId xmlns:a16="http://schemas.microsoft.com/office/drawing/2014/main" id="{806476E9-8A82-A747-A611-FC514BB1B905}"/>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00" name="Oval 1">
                            <a:extLst>
                              <a:ext uri="{FF2B5EF4-FFF2-40B4-BE49-F238E27FC236}">
                                <a16:creationId xmlns:a16="http://schemas.microsoft.com/office/drawing/2014/main" id="{23A119F0-B944-904A-8122-F68772F44230}"/>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93" name="Group 592">
                          <a:extLst>
                            <a:ext uri="{FF2B5EF4-FFF2-40B4-BE49-F238E27FC236}">
                              <a16:creationId xmlns:a16="http://schemas.microsoft.com/office/drawing/2014/main" id="{204FD2B3-5E18-6940-9CF0-50BE7C7F5166}"/>
                            </a:ext>
                          </a:extLst>
                        </p:cNvPr>
                        <p:cNvGrpSpPr/>
                        <p:nvPr/>
                      </p:nvGrpSpPr>
                      <p:grpSpPr>
                        <a:xfrm rot="3629126">
                          <a:off x="4934719" y="2439712"/>
                          <a:ext cx="219808" cy="224245"/>
                          <a:chOff x="5565531" y="2678472"/>
                          <a:chExt cx="219808" cy="224245"/>
                        </a:xfrm>
                      </p:grpSpPr>
                      <p:sp>
                        <p:nvSpPr>
                          <p:cNvPr id="597" name="Oval 1">
                            <a:extLst>
                              <a:ext uri="{FF2B5EF4-FFF2-40B4-BE49-F238E27FC236}">
                                <a16:creationId xmlns:a16="http://schemas.microsoft.com/office/drawing/2014/main" id="{9AD60831-0E01-EE4F-BAA7-6086DD3BABA4}"/>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98" name="Oval 1">
                            <a:extLst>
                              <a:ext uri="{FF2B5EF4-FFF2-40B4-BE49-F238E27FC236}">
                                <a16:creationId xmlns:a16="http://schemas.microsoft.com/office/drawing/2014/main" id="{04142408-8151-3B4E-8122-32DA3AEDC0DB}"/>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94" name="Group 593">
                          <a:extLst>
                            <a:ext uri="{FF2B5EF4-FFF2-40B4-BE49-F238E27FC236}">
                              <a16:creationId xmlns:a16="http://schemas.microsoft.com/office/drawing/2014/main" id="{B829E635-0DE0-A644-8480-3B64CC63C149}"/>
                            </a:ext>
                          </a:extLst>
                        </p:cNvPr>
                        <p:cNvGrpSpPr/>
                        <p:nvPr/>
                      </p:nvGrpSpPr>
                      <p:grpSpPr>
                        <a:xfrm rot="3629126">
                          <a:off x="5150049" y="2290294"/>
                          <a:ext cx="219808" cy="221322"/>
                          <a:chOff x="5565531" y="2681395"/>
                          <a:chExt cx="219808" cy="221322"/>
                        </a:xfrm>
                      </p:grpSpPr>
                      <p:sp>
                        <p:nvSpPr>
                          <p:cNvPr id="595" name="Oval 1">
                            <a:extLst>
                              <a:ext uri="{FF2B5EF4-FFF2-40B4-BE49-F238E27FC236}">
                                <a16:creationId xmlns:a16="http://schemas.microsoft.com/office/drawing/2014/main" id="{54B4FD81-394D-9442-81D6-19650D7F9F95}"/>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96" name="Oval 1">
                            <a:extLst>
                              <a:ext uri="{FF2B5EF4-FFF2-40B4-BE49-F238E27FC236}">
                                <a16:creationId xmlns:a16="http://schemas.microsoft.com/office/drawing/2014/main" id="{8959B6DE-6C3E-9E45-87C0-730419EDC4E0}"/>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551" name="Group 550">
                        <a:extLst>
                          <a:ext uri="{FF2B5EF4-FFF2-40B4-BE49-F238E27FC236}">
                            <a16:creationId xmlns:a16="http://schemas.microsoft.com/office/drawing/2014/main" id="{0EACF277-07EF-D84A-A7E7-140F5951AE09}"/>
                          </a:ext>
                        </a:extLst>
                      </p:cNvPr>
                      <p:cNvGrpSpPr/>
                      <p:nvPr/>
                    </p:nvGrpSpPr>
                    <p:grpSpPr>
                      <a:xfrm>
                        <a:off x="4157506" y="3739324"/>
                        <a:ext cx="1197750" cy="503754"/>
                        <a:chOff x="4932500" y="2281526"/>
                        <a:chExt cx="1197750" cy="503754"/>
                      </a:xfrm>
                    </p:grpSpPr>
                    <p:grpSp>
                      <p:nvGrpSpPr>
                        <p:cNvPr id="572" name="Group 571">
                          <a:extLst>
                            <a:ext uri="{FF2B5EF4-FFF2-40B4-BE49-F238E27FC236}">
                              <a16:creationId xmlns:a16="http://schemas.microsoft.com/office/drawing/2014/main" id="{90577203-CDE3-B144-AD5B-DF4233CBEDEF}"/>
                            </a:ext>
                          </a:extLst>
                        </p:cNvPr>
                        <p:cNvGrpSpPr/>
                        <p:nvPr/>
                      </p:nvGrpSpPr>
                      <p:grpSpPr>
                        <a:xfrm>
                          <a:off x="5558867" y="2281526"/>
                          <a:ext cx="571383" cy="503754"/>
                          <a:chOff x="5558867" y="2281526"/>
                          <a:chExt cx="571383" cy="503754"/>
                        </a:xfrm>
                      </p:grpSpPr>
                      <p:grpSp>
                        <p:nvGrpSpPr>
                          <p:cNvPr id="582" name="Group 581">
                            <a:extLst>
                              <a:ext uri="{FF2B5EF4-FFF2-40B4-BE49-F238E27FC236}">
                                <a16:creationId xmlns:a16="http://schemas.microsoft.com/office/drawing/2014/main" id="{2A72A59B-B182-EF4D-B0BC-6AACA6C02A6F}"/>
                              </a:ext>
                            </a:extLst>
                          </p:cNvPr>
                          <p:cNvGrpSpPr/>
                          <p:nvPr/>
                        </p:nvGrpSpPr>
                        <p:grpSpPr>
                          <a:xfrm>
                            <a:off x="5653064" y="2557296"/>
                            <a:ext cx="219808" cy="227984"/>
                            <a:chOff x="5565531" y="2678472"/>
                            <a:chExt cx="219808" cy="227984"/>
                          </a:xfrm>
                        </p:grpSpPr>
                        <p:sp>
                          <p:nvSpPr>
                            <p:cNvPr id="589" name="Oval 1">
                              <a:extLst>
                                <a:ext uri="{FF2B5EF4-FFF2-40B4-BE49-F238E27FC236}">
                                  <a16:creationId xmlns:a16="http://schemas.microsoft.com/office/drawing/2014/main" id="{5F0E3B73-463B-2B4A-B28E-72F57B3A71F0}"/>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90" name="Oval 1">
                              <a:extLst>
                                <a:ext uri="{FF2B5EF4-FFF2-40B4-BE49-F238E27FC236}">
                                  <a16:creationId xmlns:a16="http://schemas.microsoft.com/office/drawing/2014/main" id="{3A0E54E2-7D85-2F4A-B361-6EC9DC92B53F}"/>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83" name="Group 582">
                            <a:extLst>
                              <a:ext uri="{FF2B5EF4-FFF2-40B4-BE49-F238E27FC236}">
                                <a16:creationId xmlns:a16="http://schemas.microsoft.com/office/drawing/2014/main" id="{3A658E2E-9EE7-C543-8F14-700C7037BFB5}"/>
                              </a:ext>
                            </a:extLst>
                          </p:cNvPr>
                          <p:cNvGrpSpPr/>
                          <p:nvPr/>
                        </p:nvGrpSpPr>
                        <p:grpSpPr>
                          <a:xfrm rot="3629126">
                            <a:off x="5908224" y="2382699"/>
                            <a:ext cx="219808" cy="224245"/>
                            <a:chOff x="5565531" y="2678472"/>
                            <a:chExt cx="219808" cy="224245"/>
                          </a:xfrm>
                        </p:grpSpPr>
                        <p:sp>
                          <p:nvSpPr>
                            <p:cNvPr id="587" name="Oval 1">
                              <a:extLst>
                                <a:ext uri="{FF2B5EF4-FFF2-40B4-BE49-F238E27FC236}">
                                  <a16:creationId xmlns:a16="http://schemas.microsoft.com/office/drawing/2014/main" id="{EC190C3F-8C11-BB47-B537-28BB2B4E8206}"/>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88" name="Oval 1">
                              <a:extLst>
                                <a:ext uri="{FF2B5EF4-FFF2-40B4-BE49-F238E27FC236}">
                                  <a16:creationId xmlns:a16="http://schemas.microsoft.com/office/drawing/2014/main" id="{CD225BF4-8937-724B-B747-A696B3B7A3D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84" name="Group 583">
                            <a:extLst>
                              <a:ext uri="{FF2B5EF4-FFF2-40B4-BE49-F238E27FC236}">
                                <a16:creationId xmlns:a16="http://schemas.microsoft.com/office/drawing/2014/main" id="{5CE20F77-F485-B048-9E94-185E244E27B9}"/>
                              </a:ext>
                            </a:extLst>
                          </p:cNvPr>
                          <p:cNvGrpSpPr/>
                          <p:nvPr/>
                        </p:nvGrpSpPr>
                        <p:grpSpPr>
                          <a:xfrm rot="3629126">
                            <a:off x="5559624" y="2280769"/>
                            <a:ext cx="219808" cy="221322"/>
                            <a:chOff x="5565531" y="2681395"/>
                            <a:chExt cx="219808" cy="221322"/>
                          </a:xfrm>
                        </p:grpSpPr>
                        <p:sp>
                          <p:nvSpPr>
                            <p:cNvPr id="585" name="Oval 1">
                              <a:extLst>
                                <a:ext uri="{FF2B5EF4-FFF2-40B4-BE49-F238E27FC236}">
                                  <a16:creationId xmlns:a16="http://schemas.microsoft.com/office/drawing/2014/main" id="{F5A88F55-133E-764E-9514-8FCCA47494FD}"/>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86" name="Oval 1">
                              <a:extLst>
                                <a:ext uri="{FF2B5EF4-FFF2-40B4-BE49-F238E27FC236}">
                                  <a16:creationId xmlns:a16="http://schemas.microsoft.com/office/drawing/2014/main" id="{A50C676E-DAEC-9E4C-9579-AC63B22C3247}"/>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573" name="Group 572">
                          <a:extLst>
                            <a:ext uri="{FF2B5EF4-FFF2-40B4-BE49-F238E27FC236}">
                              <a16:creationId xmlns:a16="http://schemas.microsoft.com/office/drawing/2014/main" id="{7D62D861-ECB1-E84B-905C-A18899F5BEE1}"/>
                            </a:ext>
                          </a:extLst>
                        </p:cNvPr>
                        <p:cNvGrpSpPr/>
                        <p:nvPr/>
                      </p:nvGrpSpPr>
                      <p:grpSpPr>
                        <a:xfrm>
                          <a:off x="5356108" y="2458779"/>
                          <a:ext cx="219808" cy="227984"/>
                          <a:chOff x="5565531" y="2678472"/>
                          <a:chExt cx="219808" cy="227984"/>
                        </a:xfrm>
                      </p:grpSpPr>
                      <p:sp>
                        <p:nvSpPr>
                          <p:cNvPr id="580" name="Oval 1">
                            <a:extLst>
                              <a:ext uri="{FF2B5EF4-FFF2-40B4-BE49-F238E27FC236}">
                                <a16:creationId xmlns:a16="http://schemas.microsoft.com/office/drawing/2014/main" id="{105B8291-35D4-854E-AB7E-1554DD2EC014}"/>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81" name="Oval 1">
                            <a:extLst>
                              <a:ext uri="{FF2B5EF4-FFF2-40B4-BE49-F238E27FC236}">
                                <a16:creationId xmlns:a16="http://schemas.microsoft.com/office/drawing/2014/main" id="{6FA8A356-D673-8E4A-96F5-11D513676E2B}"/>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74" name="Group 573">
                          <a:extLst>
                            <a:ext uri="{FF2B5EF4-FFF2-40B4-BE49-F238E27FC236}">
                              <a16:creationId xmlns:a16="http://schemas.microsoft.com/office/drawing/2014/main" id="{F87FBFC0-2B04-F54B-8C6D-0CF0D630518B}"/>
                            </a:ext>
                          </a:extLst>
                        </p:cNvPr>
                        <p:cNvGrpSpPr/>
                        <p:nvPr/>
                      </p:nvGrpSpPr>
                      <p:grpSpPr>
                        <a:xfrm rot="3629126">
                          <a:off x="4934719" y="2439712"/>
                          <a:ext cx="219808" cy="224245"/>
                          <a:chOff x="5565531" y="2678472"/>
                          <a:chExt cx="219808" cy="224245"/>
                        </a:xfrm>
                      </p:grpSpPr>
                      <p:sp>
                        <p:nvSpPr>
                          <p:cNvPr id="578" name="Oval 1">
                            <a:extLst>
                              <a:ext uri="{FF2B5EF4-FFF2-40B4-BE49-F238E27FC236}">
                                <a16:creationId xmlns:a16="http://schemas.microsoft.com/office/drawing/2014/main" id="{3E1C49DF-9555-D14A-BEEF-AE4CDA7E7B49}"/>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79" name="Oval 1">
                            <a:extLst>
                              <a:ext uri="{FF2B5EF4-FFF2-40B4-BE49-F238E27FC236}">
                                <a16:creationId xmlns:a16="http://schemas.microsoft.com/office/drawing/2014/main" id="{0F623268-9A8F-AA4F-A940-7CC61A8A531E}"/>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75" name="Group 574">
                          <a:extLst>
                            <a:ext uri="{FF2B5EF4-FFF2-40B4-BE49-F238E27FC236}">
                              <a16:creationId xmlns:a16="http://schemas.microsoft.com/office/drawing/2014/main" id="{ECB949BA-2406-3744-8507-7FD876D9B45A}"/>
                            </a:ext>
                          </a:extLst>
                        </p:cNvPr>
                        <p:cNvGrpSpPr/>
                        <p:nvPr/>
                      </p:nvGrpSpPr>
                      <p:grpSpPr>
                        <a:xfrm rot="3629126">
                          <a:off x="5150049" y="2290294"/>
                          <a:ext cx="219808" cy="221322"/>
                          <a:chOff x="5565531" y="2681395"/>
                          <a:chExt cx="219808" cy="221322"/>
                        </a:xfrm>
                      </p:grpSpPr>
                      <p:sp>
                        <p:nvSpPr>
                          <p:cNvPr id="576" name="Oval 1">
                            <a:extLst>
                              <a:ext uri="{FF2B5EF4-FFF2-40B4-BE49-F238E27FC236}">
                                <a16:creationId xmlns:a16="http://schemas.microsoft.com/office/drawing/2014/main" id="{5580314D-E49C-A347-85B4-21E188C6EC4A}"/>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77" name="Oval 1">
                            <a:extLst>
                              <a:ext uri="{FF2B5EF4-FFF2-40B4-BE49-F238E27FC236}">
                                <a16:creationId xmlns:a16="http://schemas.microsoft.com/office/drawing/2014/main" id="{F1386EF3-C5B9-B94C-99F1-D2131C14D6B9}"/>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552" name="Group 551">
                        <a:extLst>
                          <a:ext uri="{FF2B5EF4-FFF2-40B4-BE49-F238E27FC236}">
                            <a16:creationId xmlns:a16="http://schemas.microsoft.com/office/drawing/2014/main" id="{A21C7AF2-662D-8244-BD43-33B8EC4A0A24}"/>
                          </a:ext>
                        </a:extLst>
                      </p:cNvPr>
                      <p:cNvGrpSpPr/>
                      <p:nvPr/>
                    </p:nvGrpSpPr>
                    <p:grpSpPr>
                      <a:xfrm rot="10488227">
                        <a:off x="4387035" y="3720338"/>
                        <a:ext cx="1197750" cy="503754"/>
                        <a:chOff x="4932500" y="2281526"/>
                        <a:chExt cx="1197750" cy="503754"/>
                      </a:xfrm>
                    </p:grpSpPr>
                    <p:grpSp>
                      <p:nvGrpSpPr>
                        <p:cNvPr id="553" name="Group 552">
                          <a:extLst>
                            <a:ext uri="{FF2B5EF4-FFF2-40B4-BE49-F238E27FC236}">
                              <a16:creationId xmlns:a16="http://schemas.microsoft.com/office/drawing/2014/main" id="{0E857A31-3766-EC40-BE92-C1E7A131DA1C}"/>
                            </a:ext>
                          </a:extLst>
                        </p:cNvPr>
                        <p:cNvGrpSpPr/>
                        <p:nvPr/>
                      </p:nvGrpSpPr>
                      <p:grpSpPr>
                        <a:xfrm>
                          <a:off x="5558867" y="2281526"/>
                          <a:ext cx="571383" cy="503754"/>
                          <a:chOff x="5558867" y="2281526"/>
                          <a:chExt cx="571383" cy="503754"/>
                        </a:xfrm>
                      </p:grpSpPr>
                      <p:grpSp>
                        <p:nvGrpSpPr>
                          <p:cNvPr id="563" name="Group 562">
                            <a:extLst>
                              <a:ext uri="{FF2B5EF4-FFF2-40B4-BE49-F238E27FC236}">
                                <a16:creationId xmlns:a16="http://schemas.microsoft.com/office/drawing/2014/main" id="{6771A65A-5E8B-3742-94B6-2E86D30161B7}"/>
                              </a:ext>
                            </a:extLst>
                          </p:cNvPr>
                          <p:cNvGrpSpPr/>
                          <p:nvPr/>
                        </p:nvGrpSpPr>
                        <p:grpSpPr>
                          <a:xfrm>
                            <a:off x="5653064" y="2557296"/>
                            <a:ext cx="219808" cy="227984"/>
                            <a:chOff x="5565531" y="2678472"/>
                            <a:chExt cx="219808" cy="227984"/>
                          </a:xfrm>
                        </p:grpSpPr>
                        <p:sp>
                          <p:nvSpPr>
                            <p:cNvPr id="570" name="Oval 1">
                              <a:extLst>
                                <a:ext uri="{FF2B5EF4-FFF2-40B4-BE49-F238E27FC236}">
                                  <a16:creationId xmlns:a16="http://schemas.microsoft.com/office/drawing/2014/main" id="{5A67FD5D-BDE2-2A40-AE5C-D65CDBF8EBF4}"/>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71" name="Oval 1">
                              <a:extLst>
                                <a:ext uri="{FF2B5EF4-FFF2-40B4-BE49-F238E27FC236}">
                                  <a16:creationId xmlns:a16="http://schemas.microsoft.com/office/drawing/2014/main" id="{B891AC87-72E2-1F47-9D9D-46227A575BB9}"/>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64" name="Group 563">
                            <a:extLst>
                              <a:ext uri="{FF2B5EF4-FFF2-40B4-BE49-F238E27FC236}">
                                <a16:creationId xmlns:a16="http://schemas.microsoft.com/office/drawing/2014/main" id="{5573DA15-C9A0-F54D-8331-F45ED1AA9662}"/>
                              </a:ext>
                            </a:extLst>
                          </p:cNvPr>
                          <p:cNvGrpSpPr/>
                          <p:nvPr/>
                        </p:nvGrpSpPr>
                        <p:grpSpPr>
                          <a:xfrm rot="3629126">
                            <a:off x="5908224" y="2382699"/>
                            <a:ext cx="219808" cy="224245"/>
                            <a:chOff x="5565531" y="2678472"/>
                            <a:chExt cx="219808" cy="224245"/>
                          </a:xfrm>
                        </p:grpSpPr>
                        <p:sp>
                          <p:nvSpPr>
                            <p:cNvPr id="568" name="Oval 1">
                              <a:extLst>
                                <a:ext uri="{FF2B5EF4-FFF2-40B4-BE49-F238E27FC236}">
                                  <a16:creationId xmlns:a16="http://schemas.microsoft.com/office/drawing/2014/main" id="{17BB26BC-E28E-AF40-9A09-844BB7F34881}"/>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69" name="Oval 1">
                              <a:extLst>
                                <a:ext uri="{FF2B5EF4-FFF2-40B4-BE49-F238E27FC236}">
                                  <a16:creationId xmlns:a16="http://schemas.microsoft.com/office/drawing/2014/main" id="{24048FC0-3420-9B44-AA85-B6F986F6BC7C}"/>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65" name="Group 564">
                            <a:extLst>
                              <a:ext uri="{FF2B5EF4-FFF2-40B4-BE49-F238E27FC236}">
                                <a16:creationId xmlns:a16="http://schemas.microsoft.com/office/drawing/2014/main" id="{48131238-9880-3E40-AA40-D5457824F76B}"/>
                              </a:ext>
                            </a:extLst>
                          </p:cNvPr>
                          <p:cNvGrpSpPr/>
                          <p:nvPr/>
                        </p:nvGrpSpPr>
                        <p:grpSpPr>
                          <a:xfrm rot="3629126">
                            <a:off x="5559624" y="2280769"/>
                            <a:ext cx="219808" cy="221322"/>
                            <a:chOff x="5565531" y="2681395"/>
                            <a:chExt cx="219808" cy="221322"/>
                          </a:xfrm>
                        </p:grpSpPr>
                        <p:sp>
                          <p:nvSpPr>
                            <p:cNvPr id="566" name="Oval 1">
                              <a:extLst>
                                <a:ext uri="{FF2B5EF4-FFF2-40B4-BE49-F238E27FC236}">
                                  <a16:creationId xmlns:a16="http://schemas.microsoft.com/office/drawing/2014/main" id="{72E0509F-5157-E748-BE10-A4F791938542}"/>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67" name="Oval 1">
                              <a:extLst>
                                <a:ext uri="{FF2B5EF4-FFF2-40B4-BE49-F238E27FC236}">
                                  <a16:creationId xmlns:a16="http://schemas.microsoft.com/office/drawing/2014/main" id="{E1FE695C-046B-FE43-A4BB-60DF50E61695}"/>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554" name="Group 553">
                          <a:extLst>
                            <a:ext uri="{FF2B5EF4-FFF2-40B4-BE49-F238E27FC236}">
                              <a16:creationId xmlns:a16="http://schemas.microsoft.com/office/drawing/2014/main" id="{0862D4FA-D243-FB46-8CE9-E8BE03C60333}"/>
                            </a:ext>
                          </a:extLst>
                        </p:cNvPr>
                        <p:cNvGrpSpPr/>
                        <p:nvPr/>
                      </p:nvGrpSpPr>
                      <p:grpSpPr>
                        <a:xfrm>
                          <a:off x="5356108" y="2458779"/>
                          <a:ext cx="219808" cy="227984"/>
                          <a:chOff x="5565531" y="2678472"/>
                          <a:chExt cx="219808" cy="227984"/>
                        </a:xfrm>
                      </p:grpSpPr>
                      <p:sp>
                        <p:nvSpPr>
                          <p:cNvPr id="561" name="Oval 1">
                            <a:extLst>
                              <a:ext uri="{FF2B5EF4-FFF2-40B4-BE49-F238E27FC236}">
                                <a16:creationId xmlns:a16="http://schemas.microsoft.com/office/drawing/2014/main" id="{6F032075-F7E8-7746-ACF8-033E0312ACBC}"/>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62" name="Oval 1">
                            <a:extLst>
                              <a:ext uri="{FF2B5EF4-FFF2-40B4-BE49-F238E27FC236}">
                                <a16:creationId xmlns:a16="http://schemas.microsoft.com/office/drawing/2014/main" id="{4B3D5D57-36CF-874F-A395-9DBA0601223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55" name="Group 554">
                          <a:extLst>
                            <a:ext uri="{FF2B5EF4-FFF2-40B4-BE49-F238E27FC236}">
                              <a16:creationId xmlns:a16="http://schemas.microsoft.com/office/drawing/2014/main" id="{B150F54D-C32C-4443-9226-D69811E1C856}"/>
                            </a:ext>
                          </a:extLst>
                        </p:cNvPr>
                        <p:cNvGrpSpPr/>
                        <p:nvPr/>
                      </p:nvGrpSpPr>
                      <p:grpSpPr>
                        <a:xfrm rot="3629126">
                          <a:off x="4934719" y="2439712"/>
                          <a:ext cx="219808" cy="224245"/>
                          <a:chOff x="5565531" y="2678472"/>
                          <a:chExt cx="219808" cy="224245"/>
                        </a:xfrm>
                      </p:grpSpPr>
                      <p:sp>
                        <p:nvSpPr>
                          <p:cNvPr id="559" name="Oval 1">
                            <a:extLst>
                              <a:ext uri="{FF2B5EF4-FFF2-40B4-BE49-F238E27FC236}">
                                <a16:creationId xmlns:a16="http://schemas.microsoft.com/office/drawing/2014/main" id="{8D510F06-89F3-514F-AB36-37A097621B25}"/>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935C29"/>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60" name="Oval 1">
                            <a:extLst>
                              <a:ext uri="{FF2B5EF4-FFF2-40B4-BE49-F238E27FC236}">
                                <a16:creationId xmlns:a16="http://schemas.microsoft.com/office/drawing/2014/main" id="{2265E1E0-5712-FD45-A5B1-A44A19D853CA}"/>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56" name="Group 555">
                          <a:extLst>
                            <a:ext uri="{FF2B5EF4-FFF2-40B4-BE49-F238E27FC236}">
                              <a16:creationId xmlns:a16="http://schemas.microsoft.com/office/drawing/2014/main" id="{459BF3A4-8FCA-7E42-A735-B3C2D63057D7}"/>
                            </a:ext>
                          </a:extLst>
                        </p:cNvPr>
                        <p:cNvGrpSpPr/>
                        <p:nvPr/>
                      </p:nvGrpSpPr>
                      <p:grpSpPr>
                        <a:xfrm rot="3629126">
                          <a:off x="5150049" y="2290294"/>
                          <a:ext cx="219808" cy="221322"/>
                          <a:chOff x="5565531" y="2681395"/>
                          <a:chExt cx="219808" cy="221322"/>
                        </a:xfrm>
                      </p:grpSpPr>
                      <p:sp>
                        <p:nvSpPr>
                          <p:cNvPr id="557" name="Oval 1">
                            <a:extLst>
                              <a:ext uri="{FF2B5EF4-FFF2-40B4-BE49-F238E27FC236}">
                                <a16:creationId xmlns:a16="http://schemas.microsoft.com/office/drawing/2014/main" id="{AF2AAFE0-18C6-2043-91CC-886C4A11330A}"/>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58" name="Oval 1">
                            <a:extLst>
                              <a:ext uri="{FF2B5EF4-FFF2-40B4-BE49-F238E27FC236}">
                                <a16:creationId xmlns:a16="http://schemas.microsoft.com/office/drawing/2014/main" id="{0FB75D81-EBF7-D641-88A6-453D4FD3EFA6}"/>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sp>
                  <p:nvSpPr>
                    <p:cNvPr id="548" name="Freeform 547">
                      <a:extLst>
                        <a:ext uri="{FF2B5EF4-FFF2-40B4-BE49-F238E27FC236}">
                          <a16:creationId xmlns:a16="http://schemas.microsoft.com/office/drawing/2014/main" id="{05977766-337F-4E47-A1F8-49E5396BE4C4}"/>
                        </a:ext>
                      </a:extLst>
                    </p:cNvPr>
                    <p:cNvSpPr/>
                    <p:nvPr/>
                  </p:nvSpPr>
                  <p:spPr>
                    <a:xfrm rot="14117353">
                      <a:off x="4416052" y="3278692"/>
                      <a:ext cx="896456" cy="1338694"/>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AE7A4F">
                        <a:alpha val="90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77" name="Group 376">
                  <a:extLst>
                    <a:ext uri="{FF2B5EF4-FFF2-40B4-BE49-F238E27FC236}">
                      <a16:creationId xmlns:a16="http://schemas.microsoft.com/office/drawing/2014/main" id="{90A73E73-D46A-3940-87B9-F6FDEF0944D6}"/>
                    </a:ext>
                  </a:extLst>
                </p:cNvPr>
                <p:cNvGrpSpPr/>
                <p:nvPr/>
              </p:nvGrpSpPr>
              <p:grpSpPr>
                <a:xfrm>
                  <a:off x="4105321" y="5680794"/>
                  <a:ext cx="706001" cy="401256"/>
                  <a:chOff x="3161970" y="5278150"/>
                  <a:chExt cx="1602849" cy="975086"/>
                </a:xfrm>
              </p:grpSpPr>
              <p:sp>
                <p:nvSpPr>
                  <p:cNvPr id="463" name="Freeform 462">
                    <a:extLst>
                      <a:ext uri="{FF2B5EF4-FFF2-40B4-BE49-F238E27FC236}">
                        <a16:creationId xmlns:a16="http://schemas.microsoft.com/office/drawing/2014/main" id="{FD08E3C5-E9E8-C447-B6C1-FFAADABEBC93}"/>
                      </a:ext>
                    </a:extLst>
                  </p:cNvPr>
                  <p:cNvSpPr/>
                  <p:nvPr/>
                </p:nvSpPr>
                <p:spPr>
                  <a:xfrm>
                    <a:off x="3161970" y="5469281"/>
                    <a:ext cx="1602849" cy="549977"/>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464" name="Group 463">
                    <a:extLst>
                      <a:ext uri="{FF2B5EF4-FFF2-40B4-BE49-F238E27FC236}">
                        <a16:creationId xmlns:a16="http://schemas.microsoft.com/office/drawing/2014/main" id="{17175900-A3F1-B845-BEE7-8851CC1F84B9}"/>
                      </a:ext>
                    </a:extLst>
                  </p:cNvPr>
                  <p:cNvGrpSpPr/>
                  <p:nvPr/>
                </p:nvGrpSpPr>
                <p:grpSpPr>
                  <a:xfrm flipH="1">
                    <a:off x="3193564" y="5278150"/>
                    <a:ext cx="1524996" cy="975086"/>
                    <a:chOff x="4157506" y="3483662"/>
                    <a:chExt cx="1427279" cy="912605"/>
                  </a:xfrm>
                </p:grpSpPr>
                <p:sp>
                  <p:nvSpPr>
                    <p:cNvPr id="465" name="Freeform 464">
                      <a:extLst>
                        <a:ext uri="{FF2B5EF4-FFF2-40B4-BE49-F238E27FC236}">
                          <a16:creationId xmlns:a16="http://schemas.microsoft.com/office/drawing/2014/main" id="{22B8202F-F318-2C44-AB8B-56C5948AD179}"/>
                        </a:ext>
                      </a:extLst>
                    </p:cNvPr>
                    <p:cNvSpPr/>
                    <p:nvPr/>
                  </p:nvSpPr>
                  <p:spPr>
                    <a:xfrm rot="14117353">
                      <a:off x="4423696" y="3260221"/>
                      <a:ext cx="905870" cy="1352752"/>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6E3B0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466" name="Group 465">
                      <a:extLst>
                        <a:ext uri="{FF2B5EF4-FFF2-40B4-BE49-F238E27FC236}">
                          <a16:creationId xmlns:a16="http://schemas.microsoft.com/office/drawing/2014/main" id="{781DBB26-6E29-6445-AF9E-2DA767BA7280}"/>
                        </a:ext>
                      </a:extLst>
                    </p:cNvPr>
                    <p:cNvGrpSpPr/>
                    <p:nvPr/>
                  </p:nvGrpSpPr>
                  <p:grpSpPr>
                    <a:xfrm>
                      <a:off x="4157506" y="3693275"/>
                      <a:ext cx="1427279" cy="549803"/>
                      <a:chOff x="4157506" y="3693275"/>
                      <a:chExt cx="1427279" cy="549803"/>
                    </a:xfrm>
                  </p:grpSpPr>
                  <p:grpSp>
                    <p:nvGrpSpPr>
                      <p:cNvPr id="468" name="Group 467">
                        <a:extLst>
                          <a:ext uri="{FF2B5EF4-FFF2-40B4-BE49-F238E27FC236}">
                            <a16:creationId xmlns:a16="http://schemas.microsoft.com/office/drawing/2014/main" id="{65C7E0B9-31A8-0B46-AA90-71552217E4B6}"/>
                          </a:ext>
                        </a:extLst>
                      </p:cNvPr>
                      <p:cNvGrpSpPr/>
                      <p:nvPr/>
                    </p:nvGrpSpPr>
                    <p:grpSpPr>
                      <a:xfrm>
                        <a:off x="4367790" y="3693275"/>
                        <a:ext cx="1197750" cy="503754"/>
                        <a:chOff x="4932500" y="2281526"/>
                        <a:chExt cx="1197750" cy="503754"/>
                      </a:xfrm>
                    </p:grpSpPr>
                    <p:grpSp>
                      <p:nvGrpSpPr>
                        <p:cNvPr id="525" name="Group 524">
                          <a:extLst>
                            <a:ext uri="{FF2B5EF4-FFF2-40B4-BE49-F238E27FC236}">
                              <a16:creationId xmlns:a16="http://schemas.microsoft.com/office/drawing/2014/main" id="{826FD423-C634-FF48-A6CB-49B7BEB063C4}"/>
                            </a:ext>
                          </a:extLst>
                        </p:cNvPr>
                        <p:cNvGrpSpPr/>
                        <p:nvPr/>
                      </p:nvGrpSpPr>
                      <p:grpSpPr>
                        <a:xfrm>
                          <a:off x="5558867" y="2281526"/>
                          <a:ext cx="571383" cy="503754"/>
                          <a:chOff x="5558867" y="2281526"/>
                          <a:chExt cx="571383" cy="503754"/>
                        </a:xfrm>
                      </p:grpSpPr>
                      <p:grpSp>
                        <p:nvGrpSpPr>
                          <p:cNvPr id="535" name="Group 534">
                            <a:extLst>
                              <a:ext uri="{FF2B5EF4-FFF2-40B4-BE49-F238E27FC236}">
                                <a16:creationId xmlns:a16="http://schemas.microsoft.com/office/drawing/2014/main" id="{BB44BD7D-3AD2-494F-BDDF-A2DABF32C4A5}"/>
                              </a:ext>
                            </a:extLst>
                          </p:cNvPr>
                          <p:cNvGrpSpPr/>
                          <p:nvPr/>
                        </p:nvGrpSpPr>
                        <p:grpSpPr>
                          <a:xfrm>
                            <a:off x="5653064" y="2557296"/>
                            <a:ext cx="219808" cy="227984"/>
                            <a:chOff x="5565531" y="2678472"/>
                            <a:chExt cx="219808" cy="227984"/>
                          </a:xfrm>
                        </p:grpSpPr>
                        <p:sp>
                          <p:nvSpPr>
                            <p:cNvPr id="542" name="Oval 1">
                              <a:extLst>
                                <a:ext uri="{FF2B5EF4-FFF2-40B4-BE49-F238E27FC236}">
                                  <a16:creationId xmlns:a16="http://schemas.microsoft.com/office/drawing/2014/main" id="{0FC75327-DE48-344B-ADA5-C921FAAD30C6}"/>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43" name="Oval 1">
                              <a:extLst>
                                <a:ext uri="{FF2B5EF4-FFF2-40B4-BE49-F238E27FC236}">
                                  <a16:creationId xmlns:a16="http://schemas.microsoft.com/office/drawing/2014/main" id="{39C07B31-E2C7-8D4C-83C6-ECA79EE55D06}"/>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36" name="Group 535">
                            <a:extLst>
                              <a:ext uri="{FF2B5EF4-FFF2-40B4-BE49-F238E27FC236}">
                                <a16:creationId xmlns:a16="http://schemas.microsoft.com/office/drawing/2014/main" id="{8C9DC929-86AE-6F49-8B30-013A6960A9B9}"/>
                              </a:ext>
                            </a:extLst>
                          </p:cNvPr>
                          <p:cNvGrpSpPr/>
                          <p:nvPr/>
                        </p:nvGrpSpPr>
                        <p:grpSpPr>
                          <a:xfrm rot="3629126">
                            <a:off x="5908224" y="2382699"/>
                            <a:ext cx="219808" cy="224245"/>
                            <a:chOff x="5565531" y="2678472"/>
                            <a:chExt cx="219808" cy="224245"/>
                          </a:xfrm>
                        </p:grpSpPr>
                        <p:sp>
                          <p:nvSpPr>
                            <p:cNvPr id="540" name="Oval 1">
                              <a:extLst>
                                <a:ext uri="{FF2B5EF4-FFF2-40B4-BE49-F238E27FC236}">
                                  <a16:creationId xmlns:a16="http://schemas.microsoft.com/office/drawing/2014/main" id="{B0D242BF-A8EB-4F43-8230-FB19D6461B37}"/>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41" name="Oval 1">
                              <a:extLst>
                                <a:ext uri="{FF2B5EF4-FFF2-40B4-BE49-F238E27FC236}">
                                  <a16:creationId xmlns:a16="http://schemas.microsoft.com/office/drawing/2014/main" id="{234A8C49-F6E4-CC4A-BA27-FDEA0A11E92A}"/>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37" name="Group 536">
                            <a:extLst>
                              <a:ext uri="{FF2B5EF4-FFF2-40B4-BE49-F238E27FC236}">
                                <a16:creationId xmlns:a16="http://schemas.microsoft.com/office/drawing/2014/main" id="{C9BA7B3C-8AE3-A74C-89CA-EE65770C9E47}"/>
                              </a:ext>
                            </a:extLst>
                          </p:cNvPr>
                          <p:cNvGrpSpPr/>
                          <p:nvPr/>
                        </p:nvGrpSpPr>
                        <p:grpSpPr>
                          <a:xfrm rot="3629126">
                            <a:off x="5559624" y="2280769"/>
                            <a:ext cx="219808" cy="221322"/>
                            <a:chOff x="5565531" y="2681395"/>
                            <a:chExt cx="219808" cy="221322"/>
                          </a:xfrm>
                        </p:grpSpPr>
                        <p:sp>
                          <p:nvSpPr>
                            <p:cNvPr id="538" name="Oval 1">
                              <a:extLst>
                                <a:ext uri="{FF2B5EF4-FFF2-40B4-BE49-F238E27FC236}">
                                  <a16:creationId xmlns:a16="http://schemas.microsoft.com/office/drawing/2014/main" id="{2E7AEC8E-635D-814E-8627-A6600EC6FD7B}"/>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39" name="Oval 1">
                              <a:extLst>
                                <a:ext uri="{FF2B5EF4-FFF2-40B4-BE49-F238E27FC236}">
                                  <a16:creationId xmlns:a16="http://schemas.microsoft.com/office/drawing/2014/main" id="{CD1ACF80-55AB-A74E-BC80-F27423C6DC8F}"/>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526" name="Group 525">
                          <a:extLst>
                            <a:ext uri="{FF2B5EF4-FFF2-40B4-BE49-F238E27FC236}">
                              <a16:creationId xmlns:a16="http://schemas.microsoft.com/office/drawing/2014/main" id="{3DFA8B1E-E25F-AF41-A43B-1E7E153C5D94}"/>
                            </a:ext>
                          </a:extLst>
                        </p:cNvPr>
                        <p:cNvGrpSpPr/>
                        <p:nvPr/>
                      </p:nvGrpSpPr>
                      <p:grpSpPr>
                        <a:xfrm>
                          <a:off x="5356108" y="2458779"/>
                          <a:ext cx="219808" cy="227984"/>
                          <a:chOff x="5565531" y="2678472"/>
                          <a:chExt cx="219808" cy="227984"/>
                        </a:xfrm>
                      </p:grpSpPr>
                      <p:sp>
                        <p:nvSpPr>
                          <p:cNvPr id="533" name="Oval 1">
                            <a:extLst>
                              <a:ext uri="{FF2B5EF4-FFF2-40B4-BE49-F238E27FC236}">
                                <a16:creationId xmlns:a16="http://schemas.microsoft.com/office/drawing/2014/main" id="{A0AE3DCB-181D-4B40-972B-FC333384CCDC}"/>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34" name="Oval 1">
                            <a:extLst>
                              <a:ext uri="{FF2B5EF4-FFF2-40B4-BE49-F238E27FC236}">
                                <a16:creationId xmlns:a16="http://schemas.microsoft.com/office/drawing/2014/main" id="{91FABF5C-0393-9F46-AAB2-A4275E75D33E}"/>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27" name="Group 526">
                          <a:extLst>
                            <a:ext uri="{FF2B5EF4-FFF2-40B4-BE49-F238E27FC236}">
                              <a16:creationId xmlns:a16="http://schemas.microsoft.com/office/drawing/2014/main" id="{82E383BD-3DF0-7C45-907B-F57F6AC2E4B0}"/>
                            </a:ext>
                          </a:extLst>
                        </p:cNvPr>
                        <p:cNvGrpSpPr/>
                        <p:nvPr/>
                      </p:nvGrpSpPr>
                      <p:grpSpPr>
                        <a:xfrm rot="3629126">
                          <a:off x="4934719" y="2439712"/>
                          <a:ext cx="219808" cy="224245"/>
                          <a:chOff x="5565531" y="2678472"/>
                          <a:chExt cx="219808" cy="224245"/>
                        </a:xfrm>
                      </p:grpSpPr>
                      <p:sp>
                        <p:nvSpPr>
                          <p:cNvPr id="531" name="Oval 1">
                            <a:extLst>
                              <a:ext uri="{FF2B5EF4-FFF2-40B4-BE49-F238E27FC236}">
                                <a16:creationId xmlns:a16="http://schemas.microsoft.com/office/drawing/2014/main" id="{B8CCDB47-88A4-CC47-AA48-D94723C62BF8}"/>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32" name="Oval 1">
                            <a:extLst>
                              <a:ext uri="{FF2B5EF4-FFF2-40B4-BE49-F238E27FC236}">
                                <a16:creationId xmlns:a16="http://schemas.microsoft.com/office/drawing/2014/main" id="{DB0810AF-DEDD-DA4C-9890-6A4328651C4D}"/>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28" name="Group 527">
                          <a:extLst>
                            <a:ext uri="{FF2B5EF4-FFF2-40B4-BE49-F238E27FC236}">
                              <a16:creationId xmlns:a16="http://schemas.microsoft.com/office/drawing/2014/main" id="{64A3ADE3-8D83-924A-84EE-9ECF9218B7C3}"/>
                            </a:ext>
                          </a:extLst>
                        </p:cNvPr>
                        <p:cNvGrpSpPr/>
                        <p:nvPr/>
                      </p:nvGrpSpPr>
                      <p:grpSpPr>
                        <a:xfrm rot="3629126">
                          <a:off x="5150049" y="2290294"/>
                          <a:ext cx="219808" cy="221322"/>
                          <a:chOff x="5565531" y="2681395"/>
                          <a:chExt cx="219808" cy="221322"/>
                        </a:xfrm>
                      </p:grpSpPr>
                      <p:sp>
                        <p:nvSpPr>
                          <p:cNvPr id="529" name="Oval 1">
                            <a:extLst>
                              <a:ext uri="{FF2B5EF4-FFF2-40B4-BE49-F238E27FC236}">
                                <a16:creationId xmlns:a16="http://schemas.microsoft.com/office/drawing/2014/main" id="{135CE93E-1EAD-0340-A729-82AF66A6A33A}"/>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30" name="Oval 1">
                            <a:extLst>
                              <a:ext uri="{FF2B5EF4-FFF2-40B4-BE49-F238E27FC236}">
                                <a16:creationId xmlns:a16="http://schemas.microsoft.com/office/drawing/2014/main" id="{C841C3DE-9EE2-D946-AC6B-DF8D00FE61ED}"/>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69" name="Group 468">
                        <a:extLst>
                          <a:ext uri="{FF2B5EF4-FFF2-40B4-BE49-F238E27FC236}">
                            <a16:creationId xmlns:a16="http://schemas.microsoft.com/office/drawing/2014/main" id="{B4D3102D-E1FA-D14E-98C6-17776388EC4B}"/>
                          </a:ext>
                        </a:extLst>
                      </p:cNvPr>
                      <p:cNvGrpSpPr/>
                      <p:nvPr/>
                    </p:nvGrpSpPr>
                    <p:grpSpPr>
                      <a:xfrm rot="10800000">
                        <a:off x="4202048" y="3718672"/>
                        <a:ext cx="1134022" cy="421054"/>
                        <a:chOff x="4996228" y="2281526"/>
                        <a:chExt cx="1134022" cy="421054"/>
                      </a:xfrm>
                    </p:grpSpPr>
                    <p:grpSp>
                      <p:nvGrpSpPr>
                        <p:cNvPr id="510" name="Group 509">
                          <a:extLst>
                            <a:ext uri="{FF2B5EF4-FFF2-40B4-BE49-F238E27FC236}">
                              <a16:creationId xmlns:a16="http://schemas.microsoft.com/office/drawing/2014/main" id="{20A4C2CF-FBF3-9D4A-89C9-A8699350BF2D}"/>
                            </a:ext>
                          </a:extLst>
                        </p:cNvPr>
                        <p:cNvGrpSpPr/>
                        <p:nvPr/>
                      </p:nvGrpSpPr>
                      <p:grpSpPr>
                        <a:xfrm>
                          <a:off x="5558867" y="2281526"/>
                          <a:ext cx="571383" cy="421054"/>
                          <a:chOff x="5558867" y="2281526"/>
                          <a:chExt cx="571383" cy="421054"/>
                        </a:xfrm>
                      </p:grpSpPr>
                      <p:sp>
                        <p:nvSpPr>
                          <p:cNvPr id="518" name="Oval 1">
                            <a:extLst>
                              <a:ext uri="{FF2B5EF4-FFF2-40B4-BE49-F238E27FC236}">
                                <a16:creationId xmlns:a16="http://schemas.microsoft.com/office/drawing/2014/main" id="{DAA925EC-793D-FC4A-ADBF-BCF387961439}"/>
                              </a:ext>
                            </a:extLst>
                          </p:cNvPr>
                          <p:cNvSpPr/>
                          <p:nvPr/>
                        </p:nvSpPr>
                        <p:spPr>
                          <a:xfrm>
                            <a:off x="5683457" y="2588819"/>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519" name="Group 518">
                            <a:extLst>
                              <a:ext uri="{FF2B5EF4-FFF2-40B4-BE49-F238E27FC236}">
                                <a16:creationId xmlns:a16="http://schemas.microsoft.com/office/drawing/2014/main" id="{4040D677-3308-DE46-AC55-1DC5ABFC2CBF}"/>
                              </a:ext>
                            </a:extLst>
                          </p:cNvPr>
                          <p:cNvGrpSpPr/>
                          <p:nvPr/>
                        </p:nvGrpSpPr>
                        <p:grpSpPr>
                          <a:xfrm rot="3629126">
                            <a:off x="5908224" y="2382699"/>
                            <a:ext cx="219808" cy="224245"/>
                            <a:chOff x="5565531" y="2678472"/>
                            <a:chExt cx="219808" cy="224245"/>
                          </a:xfrm>
                        </p:grpSpPr>
                        <p:sp>
                          <p:nvSpPr>
                            <p:cNvPr id="523" name="Oval 1">
                              <a:extLst>
                                <a:ext uri="{FF2B5EF4-FFF2-40B4-BE49-F238E27FC236}">
                                  <a16:creationId xmlns:a16="http://schemas.microsoft.com/office/drawing/2014/main" id="{13A891FA-03E8-0344-80E4-AEB590851FCF}"/>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24" name="Oval 1">
                              <a:extLst>
                                <a:ext uri="{FF2B5EF4-FFF2-40B4-BE49-F238E27FC236}">
                                  <a16:creationId xmlns:a16="http://schemas.microsoft.com/office/drawing/2014/main" id="{1B9421FF-49AA-9245-8A8A-C8FB78D132FD}"/>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20" name="Group 519">
                            <a:extLst>
                              <a:ext uri="{FF2B5EF4-FFF2-40B4-BE49-F238E27FC236}">
                                <a16:creationId xmlns:a16="http://schemas.microsoft.com/office/drawing/2014/main" id="{60DAF7A8-69F5-2440-B891-F6C79477592E}"/>
                              </a:ext>
                            </a:extLst>
                          </p:cNvPr>
                          <p:cNvGrpSpPr/>
                          <p:nvPr/>
                        </p:nvGrpSpPr>
                        <p:grpSpPr>
                          <a:xfrm rot="3629126">
                            <a:off x="5559624" y="2280769"/>
                            <a:ext cx="219808" cy="221322"/>
                            <a:chOff x="5565531" y="2681395"/>
                            <a:chExt cx="219808" cy="221322"/>
                          </a:xfrm>
                        </p:grpSpPr>
                        <p:sp>
                          <p:nvSpPr>
                            <p:cNvPr id="521" name="Oval 1">
                              <a:extLst>
                                <a:ext uri="{FF2B5EF4-FFF2-40B4-BE49-F238E27FC236}">
                                  <a16:creationId xmlns:a16="http://schemas.microsoft.com/office/drawing/2014/main" id="{3B7D2DCB-1748-8940-B4B3-7ABAD17272F5}"/>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22" name="Oval 1">
                              <a:extLst>
                                <a:ext uri="{FF2B5EF4-FFF2-40B4-BE49-F238E27FC236}">
                                  <a16:creationId xmlns:a16="http://schemas.microsoft.com/office/drawing/2014/main" id="{3AFE83A3-34F8-F448-AB9E-7BAC8EFF344E}"/>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511" name="Group 510">
                          <a:extLst>
                            <a:ext uri="{FF2B5EF4-FFF2-40B4-BE49-F238E27FC236}">
                              <a16:creationId xmlns:a16="http://schemas.microsoft.com/office/drawing/2014/main" id="{2A543D58-30DA-8749-B10A-4F13769B2DB5}"/>
                            </a:ext>
                          </a:extLst>
                        </p:cNvPr>
                        <p:cNvGrpSpPr/>
                        <p:nvPr/>
                      </p:nvGrpSpPr>
                      <p:grpSpPr>
                        <a:xfrm>
                          <a:off x="5356108" y="2458779"/>
                          <a:ext cx="219808" cy="227984"/>
                          <a:chOff x="5565531" y="2678472"/>
                          <a:chExt cx="219808" cy="227984"/>
                        </a:xfrm>
                      </p:grpSpPr>
                      <p:sp>
                        <p:nvSpPr>
                          <p:cNvPr id="516" name="Oval 1">
                            <a:extLst>
                              <a:ext uri="{FF2B5EF4-FFF2-40B4-BE49-F238E27FC236}">
                                <a16:creationId xmlns:a16="http://schemas.microsoft.com/office/drawing/2014/main" id="{2E2C1C38-0394-DB45-8EFC-149D71EE0B57}"/>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17" name="Oval 1">
                            <a:extLst>
                              <a:ext uri="{FF2B5EF4-FFF2-40B4-BE49-F238E27FC236}">
                                <a16:creationId xmlns:a16="http://schemas.microsoft.com/office/drawing/2014/main" id="{A6BB602A-1BDD-9844-888B-71793BEF7181}"/>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512" name="Oval 1">
                          <a:extLst>
                            <a:ext uri="{FF2B5EF4-FFF2-40B4-BE49-F238E27FC236}">
                              <a16:creationId xmlns:a16="http://schemas.microsoft.com/office/drawing/2014/main" id="{FC073517-7D57-4141-A881-4B7A966CFE7D}"/>
                            </a:ext>
                          </a:extLst>
                        </p:cNvPr>
                        <p:cNvSpPr/>
                        <p:nvPr/>
                      </p:nvSpPr>
                      <p:spPr>
                        <a:xfrm rot="3629126">
                          <a:off x="4998268" y="2461799"/>
                          <a:ext cx="109682" cy="11376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513" name="Group 512">
                          <a:extLst>
                            <a:ext uri="{FF2B5EF4-FFF2-40B4-BE49-F238E27FC236}">
                              <a16:creationId xmlns:a16="http://schemas.microsoft.com/office/drawing/2014/main" id="{A5446C17-75C3-8E45-AB64-DE4F5E33BC7A}"/>
                            </a:ext>
                          </a:extLst>
                        </p:cNvPr>
                        <p:cNvGrpSpPr/>
                        <p:nvPr/>
                      </p:nvGrpSpPr>
                      <p:grpSpPr>
                        <a:xfrm rot="3629126">
                          <a:off x="5150049" y="2290294"/>
                          <a:ext cx="219808" cy="221322"/>
                          <a:chOff x="5565531" y="2681395"/>
                          <a:chExt cx="219808" cy="221322"/>
                        </a:xfrm>
                      </p:grpSpPr>
                      <p:sp>
                        <p:nvSpPr>
                          <p:cNvPr id="514" name="Oval 1">
                            <a:extLst>
                              <a:ext uri="{FF2B5EF4-FFF2-40B4-BE49-F238E27FC236}">
                                <a16:creationId xmlns:a16="http://schemas.microsoft.com/office/drawing/2014/main" id="{CAF72C44-CCF5-6B47-B135-0D4CD65F9096}"/>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15" name="Oval 1">
                            <a:extLst>
                              <a:ext uri="{FF2B5EF4-FFF2-40B4-BE49-F238E27FC236}">
                                <a16:creationId xmlns:a16="http://schemas.microsoft.com/office/drawing/2014/main" id="{A2C52E4B-8A9B-A04C-A3C1-6160E92E0863}"/>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70" name="Group 469">
                        <a:extLst>
                          <a:ext uri="{FF2B5EF4-FFF2-40B4-BE49-F238E27FC236}">
                            <a16:creationId xmlns:a16="http://schemas.microsoft.com/office/drawing/2014/main" id="{8BA0BD5E-0692-9248-9AFA-3466DEC133E9}"/>
                          </a:ext>
                        </a:extLst>
                      </p:cNvPr>
                      <p:cNvGrpSpPr/>
                      <p:nvPr/>
                    </p:nvGrpSpPr>
                    <p:grpSpPr>
                      <a:xfrm>
                        <a:off x="4157506" y="3739324"/>
                        <a:ext cx="1197750" cy="503754"/>
                        <a:chOff x="4932500" y="2281526"/>
                        <a:chExt cx="1197750" cy="503754"/>
                      </a:xfrm>
                    </p:grpSpPr>
                    <p:grpSp>
                      <p:nvGrpSpPr>
                        <p:cNvPr id="491" name="Group 490">
                          <a:extLst>
                            <a:ext uri="{FF2B5EF4-FFF2-40B4-BE49-F238E27FC236}">
                              <a16:creationId xmlns:a16="http://schemas.microsoft.com/office/drawing/2014/main" id="{E02001EA-0D99-9B40-B461-746C7763A40F}"/>
                            </a:ext>
                          </a:extLst>
                        </p:cNvPr>
                        <p:cNvGrpSpPr/>
                        <p:nvPr/>
                      </p:nvGrpSpPr>
                      <p:grpSpPr>
                        <a:xfrm>
                          <a:off x="5558867" y="2281526"/>
                          <a:ext cx="571383" cy="503754"/>
                          <a:chOff x="5558867" y="2281526"/>
                          <a:chExt cx="571383" cy="503754"/>
                        </a:xfrm>
                      </p:grpSpPr>
                      <p:grpSp>
                        <p:nvGrpSpPr>
                          <p:cNvPr id="501" name="Group 500">
                            <a:extLst>
                              <a:ext uri="{FF2B5EF4-FFF2-40B4-BE49-F238E27FC236}">
                                <a16:creationId xmlns:a16="http://schemas.microsoft.com/office/drawing/2014/main" id="{3F6F3434-5C33-CE4F-BD40-F873C51C579E}"/>
                              </a:ext>
                            </a:extLst>
                          </p:cNvPr>
                          <p:cNvGrpSpPr/>
                          <p:nvPr/>
                        </p:nvGrpSpPr>
                        <p:grpSpPr>
                          <a:xfrm>
                            <a:off x="5653064" y="2557296"/>
                            <a:ext cx="219808" cy="227984"/>
                            <a:chOff x="5565531" y="2678472"/>
                            <a:chExt cx="219808" cy="227984"/>
                          </a:xfrm>
                        </p:grpSpPr>
                        <p:sp>
                          <p:nvSpPr>
                            <p:cNvPr id="508" name="Oval 1">
                              <a:extLst>
                                <a:ext uri="{FF2B5EF4-FFF2-40B4-BE49-F238E27FC236}">
                                  <a16:creationId xmlns:a16="http://schemas.microsoft.com/office/drawing/2014/main" id="{74121722-5AD2-7F4E-B093-62DAFB025391}"/>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09" name="Oval 1">
                              <a:extLst>
                                <a:ext uri="{FF2B5EF4-FFF2-40B4-BE49-F238E27FC236}">
                                  <a16:creationId xmlns:a16="http://schemas.microsoft.com/office/drawing/2014/main" id="{8FCB84F5-A269-E34F-B66D-4BAAA3CFD20F}"/>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02" name="Group 501">
                            <a:extLst>
                              <a:ext uri="{FF2B5EF4-FFF2-40B4-BE49-F238E27FC236}">
                                <a16:creationId xmlns:a16="http://schemas.microsoft.com/office/drawing/2014/main" id="{91206299-542A-704F-AAAD-1D77057B7791}"/>
                              </a:ext>
                            </a:extLst>
                          </p:cNvPr>
                          <p:cNvGrpSpPr/>
                          <p:nvPr/>
                        </p:nvGrpSpPr>
                        <p:grpSpPr>
                          <a:xfrm rot="3629126">
                            <a:off x="5908224" y="2382699"/>
                            <a:ext cx="219808" cy="224245"/>
                            <a:chOff x="5565531" y="2678472"/>
                            <a:chExt cx="219808" cy="224245"/>
                          </a:xfrm>
                        </p:grpSpPr>
                        <p:sp>
                          <p:nvSpPr>
                            <p:cNvPr id="506" name="Oval 1">
                              <a:extLst>
                                <a:ext uri="{FF2B5EF4-FFF2-40B4-BE49-F238E27FC236}">
                                  <a16:creationId xmlns:a16="http://schemas.microsoft.com/office/drawing/2014/main" id="{8395BB25-9E4C-E044-B680-48F825624F83}"/>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07" name="Oval 1">
                              <a:extLst>
                                <a:ext uri="{FF2B5EF4-FFF2-40B4-BE49-F238E27FC236}">
                                  <a16:creationId xmlns:a16="http://schemas.microsoft.com/office/drawing/2014/main" id="{B8B49E3C-17DC-CB46-8B49-D31A941CEF26}"/>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03" name="Group 502">
                            <a:extLst>
                              <a:ext uri="{FF2B5EF4-FFF2-40B4-BE49-F238E27FC236}">
                                <a16:creationId xmlns:a16="http://schemas.microsoft.com/office/drawing/2014/main" id="{3C8868D3-AC57-6348-807B-0D138334A55E}"/>
                              </a:ext>
                            </a:extLst>
                          </p:cNvPr>
                          <p:cNvGrpSpPr/>
                          <p:nvPr/>
                        </p:nvGrpSpPr>
                        <p:grpSpPr>
                          <a:xfrm rot="3629126">
                            <a:off x="5559624" y="2280769"/>
                            <a:ext cx="219808" cy="221322"/>
                            <a:chOff x="5565531" y="2681395"/>
                            <a:chExt cx="219808" cy="221322"/>
                          </a:xfrm>
                        </p:grpSpPr>
                        <p:sp>
                          <p:nvSpPr>
                            <p:cNvPr id="504" name="Oval 1">
                              <a:extLst>
                                <a:ext uri="{FF2B5EF4-FFF2-40B4-BE49-F238E27FC236}">
                                  <a16:creationId xmlns:a16="http://schemas.microsoft.com/office/drawing/2014/main" id="{A27F498F-D82F-A949-8021-70ACE6CBB688}"/>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05" name="Oval 1">
                              <a:extLst>
                                <a:ext uri="{FF2B5EF4-FFF2-40B4-BE49-F238E27FC236}">
                                  <a16:creationId xmlns:a16="http://schemas.microsoft.com/office/drawing/2014/main" id="{81BDE4FA-F114-A446-84AB-8AEDEF28DD69}"/>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92" name="Group 491">
                          <a:extLst>
                            <a:ext uri="{FF2B5EF4-FFF2-40B4-BE49-F238E27FC236}">
                              <a16:creationId xmlns:a16="http://schemas.microsoft.com/office/drawing/2014/main" id="{1911C262-28E1-7A4B-909E-C18ED2419BEB}"/>
                            </a:ext>
                          </a:extLst>
                        </p:cNvPr>
                        <p:cNvGrpSpPr/>
                        <p:nvPr/>
                      </p:nvGrpSpPr>
                      <p:grpSpPr>
                        <a:xfrm>
                          <a:off x="5356108" y="2458779"/>
                          <a:ext cx="219808" cy="227984"/>
                          <a:chOff x="5565531" y="2678472"/>
                          <a:chExt cx="219808" cy="227984"/>
                        </a:xfrm>
                      </p:grpSpPr>
                      <p:sp>
                        <p:nvSpPr>
                          <p:cNvPr id="499" name="Oval 1">
                            <a:extLst>
                              <a:ext uri="{FF2B5EF4-FFF2-40B4-BE49-F238E27FC236}">
                                <a16:creationId xmlns:a16="http://schemas.microsoft.com/office/drawing/2014/main" id="{D89CC24C-F18F-4D4F-905B-D1B7420D830B}"/>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00" name="Oval 1">
                            <a:extLst>
                              <a:ext uri="{FF2B5EF4-FFF2-40B4-BE49-F238E27FC236}">
                                <a16:creationId xmlns:a16="http://schemas.microsoft.com/office/drawing/2014/main" id="{E3D7F932-C757-314D-A960-5ED5B49229F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93" name="Group 492">
                          <a:extLst>
                            <a:ext uri="{FF2B5EF4-FFF2-40B4-BE49-F238E27FC236}">
                              <a16:creationId xmlns:a16="http://schemas.microsoft.com/office/drawing/2014/main" id="{28100805-78E8-6746-9AE2-9BF19C561721}"/>
                            </a:ext>
                          </a:extLst>
                        </p:cNvPr>
                        <p:cNvGrpSpPr/>
                        <p:nvPr/>
                      </p:nvGrpSpPr>
                      <p:grpSpPr>
                        <a:xfrm rot="3629126">
                          <a:off x="4934719" y="2439712"/>
                          <a:ext cx="219808" cy="224245"/>
                          <a:chOff x="5565531" y="2678472"/>
                          <a:chExt cx="219808" cy="224245"/>
                        </a:xfrm>
                      </p:grpSpPr>
                      <p:sp>
                        <p:nvSpPr>
                          <p:cNvPr id="497" name="Oval 1">
                            <a:extLst>
                              <a:ext uri="{FF2B5EF4-FFF2-40B4-BE49-F238E27FC236}">
                                <a16:creationId xmlns:a16="http://schemas.microsoft.com/office/drawing/2014/main" id="{270EF83D-132B-3A4F-A0BC-BA2ED0117951}"/>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98" name="Oval 1">
                            <a:extLst>
                              <a:ext uri="{FF2B5EF4-FFF2-40B4-BE49-F238E27FC236}">
                                <a16:creationId xmlns:a16="http://schemas.microsoft.com/office/drawing/2014/main" id="{A2D68AD3-FA3C-4D40-B2EE-0D26751D0BC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94" name="Group 493">
                          <a:extLst>
                            <a:ext uri="{FF2B5EF4-FFF2-40B4-BE49-F238E27FC236}">
                              <a16:creationId xmlns:a16="http://schemas.microsoft.com/office/drawing/2014/main" id="{FF17206D-1C4E-2D4A-AAEF-BF077D35093D}"/>
                            </a:ext>
                          </a:extLst>
                        </p:cNvPr>
                        <p:cNvGrpSpPr/>
                        <p:nvPr/>
                      </p:nvGrpSpPr>
                      <p:grpSpPr>
                        <a:xfrm rot="3629126">
                          <a:off x="5150049" y="2290294"/>
                          <a:ext cx="219808" cy="221322"/>
                          <a:chOff x="5565531" y="2681395"/>
                          <a:chExt cx="219808" cy="221322"/>
                        </a:xfrm>
                      </p:grpSpPr>
                      <p:sp>
                        <p:nvSpPr>
                          <p:cNvPr id="495" name="Oval 1">
                            <a:extLst>
                              <a:ext uri="{FF2B5EF4-FFF2-40B4-BE49-F238E27FC236}">
                                <a16:creationId xmlns:a16="http://schemas.microsoft.com/office/drawing/2014/main" id="{91BAFF4E-02C2-E446-921B-2C737F4F1527}"/>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AE7A4F"/>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96" name="Oval 1">
                            <a:extLst>
                              <a:ext uri="{FF2B5EF4-FFF2-40B4-BE49-F238E27FC236}">
                                <a16:creationId xmlns:a16="http://schemas.microsoft.com/office/drawing/2014/main" id="{2D7117D8-0B2E-1A4F-A7D2-BB239374F297}"/>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71" name="Group 470">
                        <a:extLst>
                          <a:ext uri="{FF2B5EF4-FFF2-40B4-BE49-F238E27FC236}">
                            <a16:creationId xmlns:a16="http://schemas.microsoft.com/office/drawing/2014/main" id="{D8506E4E-DD5B-DC44-A6F1-5280AB92F275}"/>
                          </a:ext>
                        </a:extLst>
                      </p:cNvPr>
                      <p:cNvGrpSpPr/>
                      <p:nvPr/>
                    </p:nvGrpSpPr>
                    <p:grpSpPr>
                      <a:xfrm rot="10488227">
                        <a:off x="4387035" y="3720338"/>
                        <a:ext cx="1197750" cy="503754"/>
                        <a:chOff x="4932500" y="2281526"/>
                        <a:chExt cx="1197750" cy="503754"/>
                      </a:xfrm>
                    </p:grpSpPr>
                    <p:grpSp>
                      <p:nvGrpSpPr>
                        <p:cNvPr id="472" name="Group 471">
                          <a:extLst>
                            <a:ext uri="{FF2B5EF4-FFF2-40B4-BE49-F238E27FC236}">
                              <a16:creationId xmlns:a16="http://schemas.microsoft.com/office/drawing/2014/main" id="{59ABD3EB-B3EA-9646-9F5A-961ECD505ACC}"/>
                            </a:ext>
                          </a:extLst>
                        </p:cNvPr>
                        <p:cNvGrpSpPr/>
                        <p:nvPr/>
                      </p:nvGrpSpPr>
                      <p:grpSpPr>
                        <a:xfrm>
                          <a:off x="5558867" y="2281526"/>
                          <a:ext cx="571383" cy="503754"/>
                          <a:chOff x="5558867" y="2281526"/>
                          <a:chExt cx="571383" cy="503754"/>
                        </a:xfrm>
                      </p:grpSpPr>
                      <p:grpSp>
                        <p:nvGrpSpPr>
                          <p:cNvPr id="482" name="Group 481">
                            <a:extLst>
                              <a:ext uri="{FF2B5EF4-FFF2-40B4-BE49-F238E27FC236}">
                                <a16:creationId xmlns:a16="http://schemas.microsoft.com/office/drawing/2014/main" id="{F31D6166-BC69-A842-B7D7-6554B6E37815}"/>
                              </a:ext>
                            </a:extLst>
                          </p:cNvPr>
                          <p:cNvGrpSpPr/>
                          <p:nvPr/>
                        </p:nvGrpSpPr>
                        <p:grpSpPr>
                          <a:xfrm>
                            <a:off x="5653064" y="2557296"/>
                            <a:ext cx="219808" cy="227984"/>
                            <a:chOff x="5565531" y="2678472"/>
                            <a:chExt cx="219808" cy="227984"/>
                          </a:xfrm>
                        </p:grpSpPr>
                        <p:sp>
                          <p:nvSpPr>
                            <p:cNvPr id="489" name="Oval 1">
                              <a:extLst>
                                <a:ext uri="{FF2B5EF4-FFF2-40B4-BE49-F238E27FC236}">
                                  <a16:creationId xmlns:a16="http://schemas.microsoft.com/office/drawing/2014/main" id="{AAAE66A0-64C4-394A-B98C-74646613C9DD}"/>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90" name="Oval 1">
                              <a:extLst>
                                <a:ext uri="{FF2B5EF4-FFF2-40B4-BE49-F238E27FC236}">
                                  <a16:creationId xmlns:a16="http://schemas.microsoft.com/office/drawing/2014/main" id="{528DC8C7-813C-154D-ACB8-6E358DF38FD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83" name="Group 482">
                            <a:extLst>
                              <a:ext uri="{FF2B5EF4-FFF2-40B4-BE49-F238E27FC236}">
                                <a16:creationId xmlns:a16="http://schemas.microsoft.com/office/drawing/2014/main" id="{399447DD-F722-1548-BAAF-22111C44DD37}"/>
                              </a:ext>
                            </a:extLst>
                          </p:cNvPr>
                          <p:cNvGrpSpPr/>
                          <p:nvPr/>
                        </p:nvGrpSpPr>
                        <p:grpSpPr>
                          <a:xfrm rot="3629126">
                            <a:off x="5908224" y="2382699"/>
                            <a:ext cx="219808" cy="224245"/>
                            <a:chOff x="5565531" y="2678472"/>
                            <a:chExt cx="219808" cy="224245"/>
                          </a:xfrm>
                        </p:grpSpPr>
                        <p:sp>
                          <p:nvSpPr>
                            <p:cNvPr id="487" name="Oval 1">
                              <a:extLst>
                                <a:ext uri="{FF2B5EF4-FFF2-40B4-BE49-F238E27FC236}">
                                  <a16:creationId xmlns:a16="http://schemas.microsoft.com/office/drawing/2014/main" id="{48995EC8-4D50-2C46-9973-4889038A2B0D}"/>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88" name="Oval 1">
                              <a:extLst>
                                <a:ext uri="{FF2B5EF4-FFF2-40B4-BE49-F238E27FC236}">
                                  <a16:creationId xmlns:a16="http://schemas.microsoft.com/office/drawing/2014/main" id="{F6A76A13-A903-E44E-B566-69CD585E70BD}"/>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84" name="Group 483">
                            <a:extLst>
                              <a:ext uri="{FF2B5EF4-FFF2-40B4-BE49-F238E27FC236}">
                                <a16:creationId xmlns:a16="http://schemas.microsoft.com/office/drawing/2014/main" id="{F4A29C36-AC23-5F49-B557-C9849BB1AD7A}"/>
                              </a:ext>
                            </a:extLst>
                          </p:cNvPr>
                          <p:cNvGrpSpPr/>
                          <p:nvPr/>
                        </p:nvGrpSpPr>
                        <p:grpSpPr>
                          <a:xfrm rot="3629126">
                            <a:off x="5559624" y="2280769"/>
                            <a:ext cx="219808" cy="221322"/>
                            <a:chOff x="5565531" y="2681395"/>
                            <a:chExt cx="219808" cy="221322"/>
                          </a:xfrm>
                        </p:grpSpPr>
                        <p:sp>
                          <p:nvSpPr>
                            <p:cNvPr id="485" name="Oval 1">
                              <a:extLst>
                                <a:ext uri="{FF2B5EF4-FFF2-40B4-BE49-F238E27FC236}">
                                  <a16:creationId xmlns:a16="http://schemas.microsoft.com/office/drawing/2014/main" id="{D4CFD6B2-4CC3-AF44-BB5F-0F1FB861BE3E}"/>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86" name="Oval 1">
                              <a:extLst>
                                <a:ext uri="{FF2B5EF4-FFF2-40B4-BE49-F238E27FC236}">
                                  <a16:creationId xmlns:a16="http://schemas.microsoft.com/office/drawing/2014/main" id="{B8D31E0B-7F60-3340-B1FA-AB0DBDA4031C}"/>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73" name="Group 472">
                          <a:extLst>
                            <a:ext uri="{FF2B5EF4-FFF2-40B4-BE49-F238E27FC236}">
                              <a16:creationId xmlns:a16="http://schemas.microsoft.com/office/drawing/2014/main" id="{8B3E715E-0C93-8A4D-A249-34899FC21978}"/>
                            </a:ext>
                          </a:extLst>
                        </p:cNvPr>
                        <p:cNvGrpSpPr/>
                        <p:nvPr/>
                      </p:nvGrpSpPr>
                      <p:grpSpPr>
                        <a:xfrm>
                          <a:off x="5356108" y="2458779"/>
                          <a:ext cx="219808" cy="227984"/>
                          <a:chOff x="5565531" y="2678472"/>
                          <a:chExt cx="219808" cy="227984"/>
                        </a:xfrm>
                      </p:grpSpPr>
                      <p:sp>
                        <p:nvSpPr>
                          <p:cNvPr id="480" name="Oval 1">
                            <a:extLst>
                              <a:ext uri="{FF2B5EF4-FFF2-40B4-BE49-F238E27FC236}">
                                <a16:creationId xmlns:a16="http://schemas.microsoft.com/office/drawing/2014/main" id="{7FA432CF-0E33-FB4B-A85F-CBA5D736FDA8}"/>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81" name="Oval 1">
                            <a:extLst>
                              <a:ext uri="{FF2B5EF4-FFF2-40B4-BE49-F238E27FC236}">
                                <a16:creationId xmlns:a16="http://schemas.microsoft.com/office/drawing/2014/main" id="{3F9B8089-52D5-C042-AC3F-3CD15C418D7C}"/>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74" name="Group 473">
                          <a:extLst>
                            <a:ext uri="{FF2B5EF4-FFF2-40B4-BE49-F238E27FC236}">
                              <a16:creationId xmlns:a16="http://schemas.microsoft.com/office/drawing/2014/main" id="{D1957B29-911F-DA4D-8D8F-520A8F20BD3A}"/>
                            </a:ext>
                          </a:extLst>
                        </p:cNvPr>
                        <p:cNvGrpSpPr/>
                        <p:nvPr/>
                      </p:nvGrpSpPr>
                      <p:grpSpPr>
                        <a:xfrm rot="3629126">
                          <a:off x="4934719" y="2439712"/>
                          <a:ext cx="219808" cy="224245"/>
                          <a:chOff x="5565531" y="2678472"/>
                          <a:chExt cx="219808" cy="224245"/>
                        </a:xfrm>
                      </p:grpSpPr>
                      <p:sp>
                        <p:nvSpPr>
                          <p:cNvPr id="478" name="Oval 1">
                            <a:extLst>
                              <a:ext uri="{FF2B5EF4-FFF2-40B4-BE49-F238E27FC236}">
                                <a16:creationId xmlns:a16="http://schemas.microsoft.com/office/drawing/2014/main" id="{4929A6FB-130A-F943-9CD5-A1D6A908452F}"/>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79" name="Oval 1">
                            <a:extLst>
                              <a:ext uri="{FF2B5EF4-FFF2-40B4-BE49-F238E27FC236}">
                                <a16:creationId xmlns:a16="http://schemas.microsoft.com/office/drawing/2014/main" id="{01E76AB0-7145-F744-8618-74ED4674DC5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75" name="Group 474">
                          <a:extLst>
                            <a:ext uri="{FF2B5EF4-FFF2-40B4-BE49-F238E27FC236}">
                              <a16:creationId xmlns:a16="http://schemas.microsoft.com/office/drawing/2014/main" id="{F3609BBD-3D0E-D64B-A12C-56CB386C38B5}"/>
                            </a:ext>
                          </a:extLst>
                        </p:cNvPr>
                        <p:cNvGrpSpPr/>
                        <p:nvPr/>
                      </p:nvGrpSpPr>
                      <p:grpSpPr>
                        <a:xfrm rot="3629126">
                          <a:off x="5150049" y="2290294"/>
                          <a:ext cx="219808" cy="221322"/>
                          <a:chOff x="5565531" y="2681395"/>
                          <a:chExt cx="219808" cy="221322"/>
                        </a:xfrm>
                      </p:grpSpPr>
                      <p:sp>
                        <p:nvSpPr>
                          <p:cNvPr id="476" name="Oval 1">
                            <a:extLst>
                              <a:ext uri="{FF2B5EF4-FFF2-40B4-BE49-F238E27FC236}">
                                <a16:creationId xmlns:a16="http://schemas.microsoft.com/office/drawing/2014/main" id="{5855CDFB-A164-124F-A376-032D40D63845}"/>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77" name="Oval 1">
                            <a:extLst>
                              <a:ext uri="{FF2B5EF4-FFF2-40B4-BE49-F238E27FC236}">
                                <a16:creationId xmlns:a16="http://schemas.microsoft.com/office/drawing/2014/main" id="{8EE4AE55-E46E-F84B-91BF-694D1760ED53}"/>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sp>
                  <p:nvSpPr>
                    <p:cNvPr id="467" name="Freeform 466">
                      <a:extLst>
                        <a:ext uri="{FF2B5EF4-FFF2-40B4-BE49-F238E27FC236}">
                          <a16:creationId xmlns:a16="http://schemas.microsoft.com/office/drawing/2014/main" id="{F184820F-36D0-2946-B064-566EDA7E86CE}"/>
                        </a:ext>
                      </a:extLst>
                    </p:cNvPr>
                    <p:cNvSpPr/>
                    <p:nvPr/>
                  </p:nvSpPr>
                  <p:spPr>
                    <a:xfrm rot="14117353">
                      <a:off x="4416052" y="3278692"/>
                      <a:ext cx="896456" cy="1338694"/>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AE7A4F">
                        <a:alpha val="92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78" name="Group 377">
                  <a:extLst>
                    <a:ext uri="{FF2B5EF4-FFF2-40B4-BE49-F238E27FC236}">
                      <a16:creationId xmlns:a16="http://schemas.microsoft.com/office/drawing/2014/main" id="{7ED423CD-B01A-C14B-8F3A-5200FC143283}"/>
                    </a:ext>
                  </a:extLst>
                </p:cNvPr>
                <p:cNvGrpSpPr/>
                <p:nvPr/>
              </p:nvGrpSpPr>
              <p:grpSpPr>
                <a:xfrm>
                  <a:off x="3655733" y="5793323"/>
                  <a:ext cx="809509" cy="438039"/>
                  <a:chOff x="3652449" y="5458138"/>
                  <a:chExt cx="809509" cy="438039"/>
                </a:xfrm>
              </p:grpSpPr>
              <p:grpSp>
                <p:nvGrpSpPr>
                  <p:cNvPr id="379" name="Group 378">
                    <a:extLst>
                      <a:ext uri="{FF2B5EF4-FFF2-40B4-BE49-F238E27FC236}">
                        <a16:creationId xmlns:a16="http://schemas.microsoft.com/office/drawing/2014/main" id="{20AB1673-07CC-684C-BA68-D45D86A8BFAD}"/>
                      </a:ext>
                    </a:extLst>
                  </p:cNvPr>
                  <p:cNvGrpSpPr/>
                  <p:nvPr/>
                </p:nvGrpSpPr>
                <p:grpSpPr>
                  <a:xfrm>
                    <a:off x="3755956" y="5494921"/>
                    <a:ext cx="706002" cy="401256"/>
                    <a:chOff x="3161972" y="5278150"/>
                    <a:chExt cx="1602849" cy="975086"/>
                  </a:xfrm>
                </p:grpSpPr>
                <p:sp>
                  <p:nvSpPr>
                    <p:cNvPr id="382" name="Freeform 381">
                      <a:extLst>
                        <a:ext uri="{FF2B5EF4-FFF2-40B4-BE49-F238E27FC236}">
                          <a16:creationId xmlns:a16="http://schemas.microsoft.com/office/drawing/2014/main" id="{0D6EC033-71C7-B643-80DA-B765DE5B5F7C}"/>
                        </a:ext>
                      </a:extLst>
                    </p:cNvPr>
                    <p:cNvSpPr/>
                    <p:nvPr/>
                  </p:nvSpPr>
                  <p:spPr>
                    <a:xfrm>
                      <a:off x="3161972" y="5469279"/>
                      <a:ext cx="1602849" cy="549977"/>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383" name="Group 382">
                      <a:extLst>
                        <a:ext uri="{FF2B5EF4-FFF2-40B4-BE49-F238E27FC236}">
                          <a16:creationId xmlns:a16="http://schemas.microsoft.com/office/drawing/2014/main" id="{10AC3290-2CEC-694E-A559-715343AADA08}"/>
                        </a:ext>
                      </a:extLst>
                    </p:cNvPr>
                    <p:cNvGrpSpPr/>
                    <p:nvPr/>
                  </p:nvGrpSpPr>
                  <p:grpSpPr>
                    <a:xfrm flipH="1">
                      <a:off x="3193564" y="5278150"/>
                      <a:ext cx="1524996" cy="975086"/>
                      <a:chOff x="4157506" y="3483662"/>
                      <a:chExt cx="1427279" cy="912605"/>
                    </a:xfrm>
                  </p:grpSpPr>
                  <p:sp>
                    <p:nvSpPr>
                      <p:cNvPr id="384" name="Freeform 383">
                        <a:extLst>
                          <a:ext uri="{FF2B5EF4-FFF2-40B4-BE49-F238E27FC236}">
                            <a16:creationId xmlns:a16="http://schemas.microsoft.com/office/drawing/2014/main" id="{D845AE4B-B178-7742-BD15-35E31C904C78}"/>
                          </a:ext>
                        </a:extLst>
                      </p:cNvPr>
                      <p:cNvSpPr/>
                      <p:nvPr/>
                    </p:nvSpPr>
                    <p:spPr>
                      <a:xfrm rot="14117353">
                        <a:off x="4423696" y="3260221"/>
                        <a:ext cx="905870" cy="1352752"/>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6E3B0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385" name="Group 384">
                        <a:extLst>
                          <a:ext uri="{FF2B5EF4-FFF2-40B4-BE49-F238E27FC236}">
                            <a16:creationId xmlns:a16="http://schemas.microsoft.com/office/drawing/2014/main" id="{063FD03E-5463-E24E-AF1A-B89E1EB10C89}"/>
                          </a:ext>
                        </a:extLst>
                      </p:cNvPr>
                      <p:cNvGrpSpPr/>
                      <p:nvPr/>
                    </p:nvGrpSpPr>
                    <p:grpSpPr>
                      <a:xfrm>
                        <a:off x="4157506" y="3693275"/>
                        <a:ext cx="1427279" cy="549803"/>
                        <a:chOff x="4157506" y="3693275"/>
                        <a:chExt cx="1427279" cy="549803"/>
                      </a:xfrm>
                    </p:grpSpPr>
                    <p:grpSp>
                      <p:nvGrpSpPr>
                        <p:cNvPr id="387" name="Group 386">
                          <a:extLst>
                            <a:ext uri="{FF2B5EF4-FFF2-40B4-BE49-F238E27FC236}">
                              <a16:creationId xmlns:a16="http://schemas.microsoft.com/office/drawing/2014/main" id="{4196DA51-A9BA-0440-B1BD-43FCCA9CBCCA}"/>
                            </a:ext>
                          </a:extLst>
                        </p:cNvPr>
                        <p:cNvGrpSpPr/>
                        <p:nvPr/>
                      </p:nvGrpSpPr>
                      <p:grpSpPr>
                        <a:xfrm>
                          <a:off x="4367790" y="3693275"/>
                          <a:ext cx="1197750" cy="503754"/>
                          <a:chOff x="4932500" y="2281526"/>
                          <a:chExt cx="1197750" cy="503754"/>
                        </a:xfrm>
                      </p:grpSpPr>
                      <p:grpSp>
                        <p:nvGrpSpPr>
                          <p:cNvPr id="444" name="Group 443">
                            <a:extLst>
                              <a:ext uri="{FF2B5EF4-FFF2-40B4-BE49-F238E27FC236}">
                                <a16:creationId xmlns:a16="http://schemas.microsoft.com/office/drawing/2014/main" id="{A67C2C72-6998-E848-A2F7-2F75A7CAD19E}"/>
                              </a:ext>
                            </a:extLst>
                          </p:cNvPr>
                          <p:cNvGrpSpPr/>
                          <p:nvPr/>
                        </p:nvGrpSpPr>
                        <p:grpSpPr>
                          <a:xfrm>
                            <a:off x="5558867" y="2281526"/>
                            <a:ext cx="571383" cy="503754"/>
                            <a:chOff x="5558867" y="2281526"/>
                            <a:chExt cx="571383" cy="503754"/>
                          </a:xfrm>
                        </p:grpSpPr>
                        <p:grpSp>
                          <p:nvGrpSpPr>
                            <p:cNvPr id="454" name="Group 453">
                              <a:extLst>
                                <a:ext uri="{FF2B5EF4-FFF2-40B4-BE49-F238E27FC236}">
                                  <a16:creationId xmlns:a16="http://schemas.microsoft.com/office/drawing/2014/main" id="{5DA758C4-7E6A-8341-9828-4A7C36BC3603}"/>
                                </a:ext>
                              </a:extLst>
                            </p:cNvPr>
                            <p:cNvGrpSpPr/>
                            <p:nvPr/>
                          </p:nvGrpSpPr>
                          <p:grpSpPr>
                            <a:xfrm>
                              <a:off x="5653064" y="2557296"/>
                              <a:ext cx="219808" cy="227984"/>
                              <a:chOff x="5565531" y="2678472"/>
                              <a:chExt cx="219808" cy="227984"/>
                            </a:xfrm>
                          </p:grpSpPr>
                          <p:sp>
                            <p:nvSpPr>
                              <p:cNvPr id="461" name="Oval 1">
                                <a:extLst>
                                  <a:ext uri="{FF2B5EF4-FFF2-40B4-BE49-F238E27FC236}">
                                    <a16:creationId xmlns:a16="http://schemas.microsoft.com/office/drawing/2014/main" id="{50851331-F4F2-2C40-B97E-1724DCAEFCB7}"/>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62" name="Oval 1">
                                <a:extLst>
                                  <a:ext uri="{FF2B5EF4-FFF2-40B4-BE49-F238E27FC236}">
                                    <a16:creationId xmlns:a16="http://schemas.microsoft.com/office/drawing/2014/main" id="{9794F998-9B8F-374F-B69C-9CC3B83A897F}"/>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55" name="Group 454">
                              <a:extLst>
                                <a:ext uri="{FF2B5EF4-FFF2-40B4-BE49-F238E27FC236}">
                                  <a16:creationId xmlns:a16="http://schemas.microsoft.com/office/drawing/2014/main" id="{F035B59A-B5B3-9940-8BED-0AA25E0F09FD}"/>
                                </a:ext>
                              </a:extLst>
                            </p:cNvPr>
                            <p:cNvGrpSpPr/>
                            <p:nvPr/>
                          </p:nvGrpSpPr>
                          <p:grpSpPr>
                            <a:xfrm rot="3629126">
                              <a:off x="5908224" y="2382699"/>
                              <a:ext cx="219808" cy="224245"/>
                              <a:chOff x="5565531" y="2678472"/>
                              <a:chExt cx="219808" cy="224245"/>
                            </a:xfrm>
                          </p:grpSpPr>
                          <p:sp>
                            <p:nvSpPr>
                              <p:cNvPr id="459" name="Oval 1">
                                <a:extLst>
                                  <a:ext uri="{FF2B5EF4-FFF2-40B4-BE49-F238E27FC236}">
                                    <a16:creationId xmlns:a16="http://schemas.microsoft.com/office/drawing/2014/main" id="{7D502332-8A5A-D845-A3A6-864711303CD7}"/>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60" name="Oval 1">
                                <a:extLst>
                                  <a:ext uri="{FF2B5EF4-FFF2-40B4-BE49-F238E27FC236}">
                                    <a16:creationId xmlns:a16="http://schemas.microsoft.com/office/drawing/2014/main" id="{E6D4B32E-9052-7442-ABF5-88CDB6633CB2}"/>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56" name="Group 455">
                              <a:extLst>
                                <a:ext uri="{FF2B5EF4-FFF2-40B4-BE49-F238E27FC236}">
                                  <a16:creationId xmlns:a16="http://schemas.microsoft.com/office/drawing/2014/main" id="{8785F3B9-35F6-894A-AC82-9FE024FEC7E2}"/>
                                </a:ext>
                              </a:extLst>
                            </p:cNvPr>
                            <p:cNvGrpSpPr/>
                            <p:nvPr/>
                          </p:nvGrpSpPr>
                          <p:grpSpPr>
                            <a:xfrm rot="3629126">
                              <a:off x="5559624" y="2280769"/>
                              <a:ext cx="219808" cy="221322"/>
                              <a:chOff x="5565531" y="2681395"/>
                              <a:chExt cx="219808" cy="221322"/>
                            </a:xfrm>
                          </p:grpSpPr>
                          <p:sp>
                            <p:nvSpPr>
                              <p:cNvPr id="457" name="Oval 1">
                                <a:extLst>
                                  <a:ext uri="{FF2B5EF4-FFF2-40B4-BE49-F238E27FC236}">
                                    <a16:creationId xmlns:a16="http://schemas.microsoft.com/office/drawing/2014/main" id="{67FCBAA7-EEB1-114C-AB44-D7B838AA2AA9}"/>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58" name="Oval 1">
                                <a:extLst>
                                  <a:ext uri="{FF2B5EF4-FFF2-40B4-BE49-F238E27FC236}">
                                    <a16:creationId xmlns:a16="http://schemas.microsoft.com/office/drawing/2014/main" id="{9E8D931D-2594-D149-8195-8B4684D03BE4}"/>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45" name="Group 444">
                            <a:extLst>
                              <a:ext uri="{FF2B5EF4-FFF2-40B4-BE49-F238E27FC236}">
                                <a16:creationId xmlns:a16="http://schemas.microsoft.com/office/drawing/2014/main" id="{7207C6C8-954B-5447-8D30-86CC74EDB0F4}"/>
                              </a:ext>
                            </a:extLst>
                          </p:cNvPr>
                          <p:cNvGrpSpPr/>
                          <p:nvPr/>
                        </p:nvGrpSpPr>
                        <p:grpSpPr>
                          <a:xfrm>
                            <a:off x="5356108" y="2458779"/>
                            <a:ext cx="219808" cy="227984"/>
                            <a:chOff x="5565531" y="2678472"/>
                            <a:chExt cx="219808" cy="227984"/>
                          </a:xfrm>
                        </p:grpSpPr>
                        <p:sp>
                          <p:nvSpPr>
                            <p:cNvPr id="452" name="Oval 1">
                              <a:extLst>
                                <a:ext uri="{FF2B5EF4-FFF2-40B4-BE49-F238E27FC236}">
                                  <a16:creationId xmlns:a16="http://schemas.microsoft.com/office/drawing/2014/main" id="{6040D990-5E46-4143-A957-C725F534CEB0}"/>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53" name="Oval 1">
                              <a:extLst>
                                <a:ext uri="{FF2B5EF4-FFF2-40B4-BE49-F238E27FC236}">
                                  <a16:creationId xmlns:a16="http://schemas.microsoft.com/office/drawing/2014/main" id="{BD8D8436-4182-9A4F-B0BB-AB7520A40F6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46" name="Group 445">
                            <a:extLst>
                              <a:ext uri="{FF2B5EF4-FFF2-40B4-BE49-F238E27FC236}">
                                <a16:creationId xmlns:a16="http://schemas.microsoft.com/office/drawing/2014/main" id="{525AE195-F90F-B142-8977-B20D900A1278}"/>
                              </a:ext>
                            </a:extLst>
                          </p:cNvPr>
                          <p:cNvGrpSpPr/>
                          <p:nvPr/>
                        </p:nvGrpSpPr>
                        <p:grpSpPr>
                          <a:xfrm rot="3629126">
                            <a:off x="4934719" y="2439712"/>
                            <a:ext cx="219808" cy="224245"/>
                            <a:chOff x="5565531" y="2678472"/>
                            <a:chExt cx="219808" cy="224245"/>
                          </a:xfrm>
                        </p:grpSpPr>
                        <p:sp>
                          <p:nvSpPr>
                            <p:cNvPr id="450" name="Oval 1">
                              <a:extLst>
                                <a:ext uri="{FF2B5EF4-FFF2-40B4-BE49-F238E27FC236}">
                                  <a16:creationId xmlns:a16="http://schemas.microsoft.com/office/drawing/2014/main" id="{2E0C19C0-23DB-0649-B945-BCB9B79334E0}"/>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51" name="Oval 1">
                              <a:extLst>
                                <a:ext uri="{FF2B5EF4-FFF2-40B4-BE49-F238E27FC236}">
                                  <a16:creationId xmlns:a16="http://schemas.microsoft.com/office/drawing/2014/main" id="{0720ACD1-FAEF-A84E-B428-2B437A656EFE}"/>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47" name="Group 446">
                            <a:extLst>
                              <a:ext uri="{FF2B5EF4-FFF2-40B4-BE49-F238E27FC236}">
                                <a16:creationId xmlns:a16="http://schemas.microsoft.com/office/drawing/2014/main" id="{A8A96CDF-1106-9049-8D59-1709284F40AA}"/>
                              </a:ext>
                            </a:extLst>
                          </p:cNvPr>
                          <p:cNvGrpSpPr/>
                          <p:nvPr/>
                        </p:nvGrpSpPr>
                        <p:grpSpPr>
                          <a:xfrm rot="3629126">
                            <a:off x="5150049" y="2290294"/>
                            <a:ext cx="219808" cy="221322"/>
                            <a:chOff x="5565531" y="2681395"/>
                            <a:chExt cx="219808" cy="221322"/>
                          </a:xfrm>
                        </p:grpSpPr>
                        <p:sp>
                          <p:nvSpPr>
                            <p:cNvPr id="448" name="Oval 1">
                              <a:extLst>
                                <a:ext uri="{FF2B5EF4-FFF2-40B4-BE49-F238E27FC236}">
                                  <a16:creationId xmlns:a16="http://schemas.microsoft.com/office/drawing/2014/main" id="{A54A2079-FC34-9946-932B-155FBE4616E7}"/>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49" name="Oval 1">
                              <a:extLst>
                                <a:ext uri="{FF2B5EF4-FFF2-40B4-BE49-F238E27FC236}">
                                  <a16:creationId xmlns:a16="http://schemas.microsoft.com/office/drawing/2014/main" id="{8E00A571-A0C6-3148-B38D-05AB90F9123D}"/>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88" name="Group 387">
                          <a:extLst>
                            <a:ext uri="{FF2B5EF4-FFF2-40B4-BE49-F238E27FC236}">
                              <a16:creationId xmlns:a16="http://schemas.microsoft.com/office/drawing/2014/main" id="{C950BAF5-BC67-EF4F-AD5D-2245BE194A77}"/>
                            </a:ext>
                          </a:extLst>
                        </p:cNvPr>
                        <p:cNvGrpSpPr/>
                        <p:nvPr/>
                      </p:nvGrpSpPr>
                      <p:grpSpPr>
                        <a:xfrm rot="10800000">
                          <a:off x="4202048" y="3718672"/>
                          <a:ext cx="1134022" cy="421054"/>
                          <a:chOff x="4996228" y="2281526"/>
                          <a:chExt cx="1134022" cy="421054"/>
                        </a:xfrm>
                      </p:grpSpPr>
                      <p:grpSp>
                        <p:nvGrpSpPr>
                          <p:cNvPr id="429" name="Group 428">
                            <a:extLst>
                              <a:ext uri="{FF2B5EF4-FFF2-40B4-BE49-F238E27FC236}">
                                <a16:creationId xmlns:a16="http://schemas.microsoft.com/office/drawing/2014/main" id="{8FE8EF17-6B2D-8440-A325-A6AACE9FC3AB}"/>
                              </a:ext>
                            </a:extLst>
                          </p:cNvPr>
                          <p:cNvGrpSpPr/>
                          <p:nvPr/>
                        </p:nvGrpSpPr>
                        <p:grpSpPr>
                          <a:xfrm>
                            <a:off x="5558867" y="2281526"/>
                            <a:ext cx="571383" cy="421054"/>
                            <a:chOff x="5558867" y="2281526"/>
                            <a:chExt cx="571383" cy="421054"/>
                          </a:xfrm>
                        </p:grpSpPr>
                        <p:sp>
                          <p:nvSpPr>
                            <p:cNvPr id="437" name="Oval 1">
                              <a:extLst>
                                <a:ext uri="{FF2B5EF4-FFF2-40B4-BE49-F238E27FC236}">
                                  <a16:creationId xmlns:a16="http://schemas.microsoft.com/office/drawing/2014/main" id="{A4B7BC29-FED3-B241-8461-C6D6B6359CA5}"/>
                                </a:ext>
                              </a:extLst>
                            </p:cNvPr>
                            <p:cNvSpPr/>
                            <p:nvPr/>
                          </p:nvSpPr>
                          <p:spPr>
                            <a:xfrm>
                              <a:off x="5683457" y="2588819"/>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438" name="Group 437">
                              <a:extLst>
                                <a:ext uri="{FF2B5EF4-FFF2-40B4-BE49-F238E27FC236}">
                                  <a16:creationId xmlns:a16="http://schemas.microsoft.com/office/drawing/2014/main" id="{E65E7FF4-D38B-C44D-B39D-301A7FF54A2E}"/>
                                </a:ext>
                              </a:extLst>
                            </p:cNvPr>
                            <p:cNvGrpSpPr/>
                            <p:nvPr/>
                          </p:nvGrpSpPr>
                          <p:grpSpPr>
                            <a:xfrm rot="3629126">
                              <a:off x="5908224" y="2382699"/>
                              <a:ext cx="219808" cy="224245"/>
                              <a:chOff x="5565531" y="2678472"/>
                              <a:chExt cx="219808" cy="224245"/>
                            </a:xfrm>
                          </p:grpSpPr>
                          <p:sp>
                            <p:nvSpPr>
                              <p:cNvPr id="442" name="Oval 1">
                                <a:extLst>
                                  <a:ext uri="{FF2B5EF4-FFF2-40B4-BE49-F238E27FC236}">
                                    <a16:creationId xmlns:a16="http://schemas.microsoft.com/office/drawing/2014/main" id="{BDDA5CA1-7C97-1F49-BDD0-59FF5FCE6D8F}"/>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43" name="Oval 1">
                                <a:extLst>
                                  <a:ext uri="{FF2B5EF4-FFF2-40B4-BE49-F238E27FC236}">
                                    <a16:creationId xmlns:a16="http://schemas.microsoft.com/office/drawing/2014/main" id="{26ED00A9-A298-CE4B-A238-80D4C58091C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39" name="Group 438">
                              <a:extLst>
                                <a:ext uri="{FF2B5EF4-FFF2-40B4-BE49-F238E27FC236}">
                                  <a16:creationId xmlns:a16="http://schemas.microsoft.com/office/drawing/2014/main" id="{AB2AB33A-4068-0F4E-92E9-549D668EBA37}"/>
                                </a:ext>
                              </a:extLst>
                            </p:cNvPr>
                            <p:cNvGrpSpPr/>
                            <p:nvPr/>
                          </p:nvGrpSpPr>
                          <p:grpSpPr>
                            <a:xfrm rot="3629126">
                              <a:off x="5559624" y="2280769"/>
                              <a:ext cx="219808" cy="221322"/>
                              <a:chOff x="5565531" y="2681395"/>
                              <a:chExt cx="219808" cy="221322"/>
                            </a:xfrm>
                          </p:grpSpPr>
                          <p:sp>
                            <p:nvSpPr>
                              <p:cNvPr id="440" name="Oval 1">
                                <a:extLst>
                                  <a:ext uri="{FF2B5EF4-FFF2-40B4-BE49-F238E27FC236}">
                                    <a16:creationId xmlns:a16="http://schemas.microsoft.com/office/drawing/2014/main" id="{0DBB1F1F-1387-FD4E-808F-709AF241D510}"/>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41" name="Oval 1">
                                <a:extLst>
                                  <a:ext uri="{FF2B5EF4-FFF2-40B4-BE49-F238E27FC236}">
                                    <a16:creationId xmlns:a16="http://schemas.microsoft.com/office/drawing/2014/main" id="{164B0CC2-C6E8-A04C-B279-0FDAB0D7CB1C}"/>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30" name="Group 429">
                            <a:extLst>
                              <a:ext uri="{FF2B5EF4-FFF2-40B4-BE49-F238E27FC236}">
                                <a16:creationId xmlns:a16="http://schemas.microsoft.com/office/drawing/2014/main" id="{2D98DC6B-AD2C-E147-9FAE-7DEF2EF3F47F}"/>
                              </a:ext>
                            </a:extLst>
                          </p:cNvPr>
                          <p:cNvGrpSpPr/>
                          <p:nvPr/>
                        </p:nvGrpSpPr>
                        <p:grpSpPr>
                          <a:xfrm>
                            <a:off x="5356108" y="2458779"/>
                            <a:ext cx="219808" cy="227984"/>
                            <a:chOff x="5565531" y="2678472"/>
                            <a:chExt cx="219808" cy="227984"/>
                          </a:xfrm>
                        </p:grpSpPr>
                        <p:sp>
                          <p:nvSpPr>
                            <p:cNvPr id="435" name="Oval 1">
                              <a:extLst>
                                <a:ext uri="{FF2B5EF4-FFF2-40B4-BE49-F238E27FC236}">
                                  <a16:creationId xmlns:a16="http://schemas.microsoft.com/office/drawing/2014/main" id="{F91B73C5-6CA6-3247-A1A9-76B771659299}"/>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36" name="Oval 1">
                              <a:extLst>
                                <a:ext uri="{FF2B5EF4-FFF2-40B4-BE49-F238E27FC236}">
                                  <a16:creationId xmlns:a16="http://schemas.microsoft.com/office/drawing/2014/main" id="{72553B41-C325-8B4B-A618-0A33D6110BB1}"/>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431" name="Oval 1">
                            <a:extLst>
                              <a:ext uri="{FF2B5EF4-FFF2-40B4-BE49-F238E27FC236}">
                                <a16:creationId xmlns:a16="http://schemas.microsoft.com/office/drawing/2014/main" id="{5D019F45-3B91-5847-9276-DE59314FB291}"/>
                              </a:ext>
                            </a:extLst>
                          </p:cNvPr>
                          <p:cNvSpPr/>
                          <p:nvPr/>
                        </p:nvSpPr>
                        <p:spPr>
                          <a:xfrm rot="3629126">
                            <a:off x="4998268" y="2461799"/>
                            <a:ext cx="109682" cy="11376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432" name="Group 431">
                            <a:extLst>
                              <a:ext uri="{FF2B5EF4-FFF2-40B4-BE49-F238E27FC236}">
                                <a16:creationId xmlns:a16="http://schemas.microsoft.com/office/drawing/2014/main" id="{C11D8942-8DE1-C44B-B74A-18F20210AF57}"/>
                              </a:ext>
                            </a:extLst>
                          </p:cNvPr>
                          <p:cNvGrpSpPr/>
                          <p:nvPr/>
                        </p:nvGrpSpPr>
                        <p:grpSpPr>
                          <a:xfrm rot="3629126">
                            <a:off x="5150049" y="2290294"/>
                            <a:ext cx="219808" cy="221322"/>
                            <a:chOff x="5565531" y="2681395"/>
                            <a:chExt cx="219808" cy="221322"/>
                          </a:xfrm>
                        </p:grpSpPr>
                        <p:sp>
                          <p:nvSpPr>
                            <p:cNvPr id="433" name="Oval 1">
                              <a:extLst>
                                <a:ext uri="{FF2B5EF4-FFF2-40B4-BE49-F238E27FC236}">
                                  <a16:creationId xmlns:a16="http://schemas.microsoft.com/office/drawing/2014/main" id="{AA4C9838-5073-6C4D-8BFF-6B23C875E5F7}"/>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34" name="Oval 1">
                              <a:extLst>
                                <a:ext uri="{FF2B5EF4-FFF2-40B4-BE49-F238E27FC236}">
                                  <a16:creationId xmlns:a16="http://schemas.microsoft.com/office/drawing/2014/main" id="{D8403333-FA89-8A42-8860-70FC8FB08737}"/>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89" name="Group 388">
                          <a:extLst>
                            <a:ext uri="{FF2B5EF4-FFF2-40B4-BE49-F238E27FC236}">
                              <a16:creationId xmlns:a16="http://schemas.microsoft.com/office/drawing/2014/main" id="{524481FA-F20A-C848-9057-4880214076B4}"/>
                            </a:ext>
                          </a:extLst>
                        </p:cNvPr>
                        <p:cNvGrpSpPr/>
                        <p:nvPr/>
                      </p:nvGrpSpPr>
                      <p:grpSpPr>
                        <a:xfrm>
                          <a:off x="4157506" y="3739324"/>
                          <a:ext cx="1197750" cy="503754"/>
                          <a:chOff x="4932500" y="2281526"/>
                          <a:chExt cx="1197750" cy="503754"/>
                        </a:xfrm>
                      </p:grpSpPr>
                      <p:grpSp>
                        <p:nvGrpSpPr>
                          <p:cNvPr id="410" name="Group 409">
                            <a:extLst>
                              <a:ext uri="{FF2B5EF4-FFF2-40B4-BE49-F238E27FC236}">
                                <a16:creationId xmlns:a16="http://schemas.microsoft.com/office/drawing/2014/main" id="{E7EC43E8-7330-304D-BCA6-FFF4BD2C47D2}"/>
                              </a:ext>
                            </a:extLst>
                          </p:cNvPr>
                          <p:cNvGrpSpPr/>
                          <p:nvPr/>
                        </p:nvGrpSpPr>
                        <p:grpSpPr>
                          <a:xfrm>
                            <a:off x="5558867" y="2281526"/>
                            <a:ext cx="571383" cy="503754"/>
                            <a:chOff x="5558867" y="2281526"/>
                            <a:chExt cx="571383" cy="503754"/>
                          </a:xfrm>
                        </p:grpSpPr>
                        <p:grpSp>
                          <p:nvGrpSpPr>
                            <p:cNvPr id="420" name="Group 419">
                              <a:extLst>
                                <a:ext uri="{FF2B5EF4-FFF2-40B4-BE49-F238E27FC236}">
                                  <a16:creationId xmlns:a16="http://schemas.microsoft.com/office/drawing/2014/main" id="{941A8767-81EB-E143-AB1E-613577F09534}"/>
                                </a:ext>
                              </a:extLst>
                            </p:cNvPr>
                            <p:cNvGrpSpPr/>
                            <p:nvPr/>
                          </p:nvGrpSpPr>
                          <p:grpSpPr>
                            <a:xfrm>
                              <a:off x="5653064" y="2557296"/>
                              <a:ext cx="219808" cy="227984"/>
                              <a:chOff x="5565531" y="2678472"/>
                              <a:chExt cx="219808" cy="227984"/>
                            </a:xfrm>
                          </p:grpSpPr>
                          <p:sp>
                            <p:nvSpPr>
                              <p:cNvPr id="427" name="Oval 1">
                                <a:extLst>
                                  <a:ext uri="{FF2B5EF4-FFF2-40B4-BE49-F238E27FC236}">
                                    <a16:creationId xmlns:a16="http://schemas.microsoft.com/office/drawing/2014/main" id="{247D3858-09D1-0A4A-82F2-2B0524A49F21}"/>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28" name="Oval 1">
                                <a:extLst>
                                  <a:ext uri="{FF2B5EF4-FFF2-40B4-BE49-F238E27FC236}">
                                    <a16:creationId xmlns:a16="http://schemas.microsoft.com/office/drawing/2014/main" id="{ADA16D8E-02CE-1343-BC8E-0FF7BD806C60}"/>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21" name="Group 420">
                              <a:extLst>
                                <a:ext uri="{FF2B5EF4-FFF2-40B4-BE49-F238E27FC236}">
                                  <a16:creationId xmlns:a16="http://schemas.microsoft.com/office/drawing/2014/main" id="{871B3DD8-9560-2B40-B736-1E050FF77C25}"/>
                                </a:ext>
                              </a:extLst>
                            </p:cNvPr>
                            <p:cNvGrpSpPr/>
                            <p:nvPr/>
                          </p:nvGrpSpPr>
                          <p:grpSpPr>
                            <a:xfrm rot="3629126">
                              <a:off x="5908224" y="2382699"/>
                              <a:ext cx="219808" cy="224245"/>
                              <a:chOff x="5565531" y="2678472"/>
                              <a:chExt cx="219808" cy="224245"/>
                            </a:xfrm>
                          </p:grpSpPr>
                          <p:sp>
                            <p:nvSpPr>
                              <p:cNvPr id="425" name="Oval 1">
                                <a:extLst>
                                  <a:ext uri="{FF2B5EF4-FFF2-40B4-BE49-F238E27FC236}">
                                    <a16:creationId xmlns:a16="http://schemas.microsoft.com/office/drawing/2014/main" id="{58F4DC82-4329-2F45-8B42-56429BB3ADBF}"/>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26" name="Oval 1">
                                <a:extLst>
                                  <a:ext uri="{FF2B5EF4-FFF2-40B4-BE49-F238E27FC236}">
                                    <a16:creationId xmlns:a16="http://schemas.microsoft.com/office/drawing/2014/main" id="{C15DC6BB-E474-C04F-9412-86FFA2D78DF4}"/>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22" name="Group 421">
                              <a:extLst>
                                <a:ext uri="{FF2B5EF4-FFF2-40B4-BE49-F238E27FC236}">
                                  <a16:creationId xmlns:a16="http://schemas.microsoft.com/office/drawing/2014/main" id="{ED41240F-63B5-3040-971B-7C873EC3111B}"/>
                                </a:ext>
                              </a:extLst>
                            </p:cNvPr>
                            <p:cNvGrpSpPr/>
                            <p:nvPr/>
                          </p:nvGrpSpPr>
                          <p:grpSpPr>
                            <a:xfrm rot="3629126">
                              <a:off x="5559624" y="2280769"/>
                              <a:ext cx="219808" cy="221322"/>
                              <a:chOff x="5565531" y="2681395"/>
                              <a:chExt cx="219808" cy="221322"/>
                            </a:xfrm>
                          </p:grpSpPr>
                          <p:sp>
                            <p:nvSpPr>
                              <p:cNvPr id="423" name="Oval 1">
                                <a:extLst>
                                  <a:ext uri="{FF2B5EF4-FFF2-40B4-BE49-F238E27FC236}">
                                    <a16:creationId xmlns:a16="http://schemas.microsoft.com/office/drawing/2014/main" id="{55411BB0-A0BB-8341-8372-FBFA5DF9DABF}"/>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24" name="Oval 1">
                                <a:extLst>
                                  <a:ext uri="{FF2B5EF4-FFF2-40B4-BE49-F238E27FC236}">
                                    <a16:creationId xmlns:a16="http://schemas.microsoft.com/office/drawing/2014/main" id="{DB0CB2BE-AC3F-8044-8DED-BCE599F356BD}"/>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11" name="Group 410">
                            <a:extLst>
                              <a:ext uri="{FF2B5EF4-FFF2-40B4-BE49-F238E27FC236}">
                                <a16:creationId xmlns:a16="http://schemas.microsoft.com/office/drawing/2014/main" id="{AAC0EA4A-E35A-9C49-B5B3-D9B9E8C6EABC}"/>
                              </a:ext>
                            </a:extLst>
                          </p:cNvPr>
                          <p:cNvGrpSpPr/>
                          <p:nvPr/>
                        </p:nvGrpSpPr>
                        <p:grpSpPr>
                          <a:xfrm>
                            <a:off x="5356108" y="2458779"/>
                            <a:ext cx="219808" cy="227984"/>
                            <a:chOff x="5565531" y="2678472"/>
                            <a:chExt cx="219808" cy="227984"/>
                          </a:xfrm>
                        </p:grpSpPr>
                        <p:sp>
                          <p:nvSpPr>
                            <p:cNvPr id="418" name="Oval 1">
                              <a:extLst>
                                <a:ext uri="{FF2B5EF4-FFF2-40B4-BE49-F238E27FC236}">
                                  <a16:creationId xmlns:a16="http://schemas.microsoft.com/office/drawing/2014/main" id="{8DB56A74-FD4E-3442-8323-16EAB4DE6129}"/>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19" name="Oval 1">
                              <a:extLst>
                                <a:ext uri="{FF2B5EF4-FFF2-40B4-BE49-F238E27FC236}">
                                  <a16:creationId xmlns:a16="http://schemas.microsoft.com/office/drawing/2014/main" id="{E92AF27A-42CD-6F4D-8684-137F1264FF3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12" name="Group 411">
                            <a:extLst>
                              <a:ext uri="{FF2B5EF4-FFF2-40B4-BE49-F238E27FC236}">
                                <a16:creationId xmlns:a16="http://schemas.microsoft.com/office/drawing/2014/main" id="{ADE6DF5F-E7BC-3841-9F6B-6BE1F98E1AC1}"/>
                              </a:ext>
                            </a:extLst>
                          </p:cNvPr>
                          <p:cNvGrpSpPr/>
                          <p:nvPr/>
                        </p:nvGrpSpPr>
                        <p:grpSpPr>
                          <a:xfrm rot="3629126">
                            <a:off x="4934719" y="2439712"/>
                            <a:ext cx="219808" cy="224245"/>
                            <a:chOff x="5565531" y="2678472"/>
                            <a:chExt cx="219808" cy="224245"/>
                          </a:xfrm>
                        </p:grpSpPr>
                        <p:sp>
                          <p:nvSpPr>
                            <p:cNvPr id="416" name="Oval 1">
                              <a:extLst>
                                <a:ext uri="{FF2B5EF4-FFF2-40B4-BE49-F238E27FC236}">
                                  <a16:creationId xmlns:a16="http://schemas.microsoft.com/office/drawing/2014/main" id="{08C07CB4-B7B0-2146-BCC3-9573F2E158C1}"/>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17" name="Oval 1">
                              <a:extLst>
                                <a:ext uri="{FF2B5EF4-FFF2-40B4-BE49-F238E27FC236}">
                                  <a16:creationId xmlns:a16="http://schemas.microsoft.com/office/drawing/2014/main" id="{E98CC925-F85F-F344-AFC6-1A2B90C7090F}"/>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13" name="Group 412">
                            <a:extLst>
                              <a:ext uri="{FF2B5EF4-FFF2-40B4-BE49-F238E27FC236}">
                                <a16:creationId xmlns:a16="http://schemas.microsoft.com/office/drawing/2014/main" id="{97EEB0F1-98B2-A644-A6D9-F2D19CBEF818}"/>
                              </a:ext>
                            </a:extLst>
                          </p:cNvPr>
                          <p:cNvGrpSpPr/>
                          <p:nvPr/>
                        </p:nvGrpSpPr>
                        <p:grpSpPr>
                          <a:xfrm rot="3629126">
                            <a:off x="5150049" y="2290294"/>
                            <a:ext cx="219808" cy="221322"/>
                            <a:chOff x="5565531" y="2681395"/>
                            <a:chExt cx="219808" cy="221322"/>
                          </a:xfrm>
                        </p:grpSpPr>
                        <p:sp>
                          <p:nvSpPr>
                            <p:cNvPr id="414" name="Oval 1">
                              <a:extLst>
                                <a:ext uri="{FF2B5EF4-FFF2-40B4-BE49-F238E27FC236}">
                                  <a16:creationId xmlns:a16="http://schemas.microsoft.com/office/drawing/2014/main" id="{20DB41E5-5EB8-A847-B07B-817AD5B09D8E}"/>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15" name="Oval 1">
                              <a:extLst>
                                <a:ext uri="{FF2B5EF4-FFF2-40B4-BE49-F238E27FC236}">
                                  <a16:creationId xmlns:a16="http://schemas.microsoft.com/office/drawing/2014/main" id="{1D851669-D5BA-2444-B7BA-1A927289C41C}"/>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90" name="Group 389">
                          <a:extLst>
                            <a:ext uri="{FF2B5EF4-FFF2-40B4-BE49-F238E27FC236}">
                              <a16:creationId xmlns:a16="http://schemas.microsoft.com/office/drawing/2014/main" id="{A03B4D3D-2952-BE4A-A94A-FCB43894227E}"/>
                            </a:ext>
                          </a:extLst>
                        </p:cNvPr>
                        <p:cNvGrpSpPr/>
                        <p:nvPr/>
                      </p:nvGrpSpPr>
                      <p:grpSpPr>
                        <a:xfrm rot="10488227">
                          <a:off x="4387035" y="3720338"/>
                          <a:ext cx="1197750" cy="503754"/>
                          <a:chOff x="4932500" y="2281526"/>
                          <a:chExt cx="1197750" cy="503754"/>
                        </a:xfrm>
                      </p:grpSpPr>
                      <p:grpSp>
                        <p:nvGrpSpPr>
                          <p:cNvPr id="391" name="Group 390">
                            <a:extLst>
                              <a:ext uri="{FF2B5EF4-FFF2-40B4-BE49-F238E27FC236}">
                                <a16:creationId xmlns:a16="http://schemas.microsoft.com/office/drawing/2014/main" id="{2033F5F6-97D0-9B42-A189-8D88D087FCAA}"/>
                              </a:ext>
                            </a:extLst>
                          </p:cNvPr>
                          <p:cNvGrpSpPr/>
                          <p:nvPr/>
                        </p:nvGrpSpPr>
                        <p:grpSpPr>
                          <a:xfrm>
                            <a:off x="5558867" y="2281526"/>
                            <a:ext cx="571383" cy="503754"/>
                            <a:chOff x="5558867" y="2281526"/>
                            <a:chExt cx="571383" cy="503754"/>
                          </a:xfrm>
                        </p:grpSpPr>
                        <p:grpSp>
                          <p:nvGrpSpPr>
                            <p:cNvPr id="401" name="Group 400">
                              <a:extLst>
                                <a:ext uri="{FF2B5EF4-FFF2-40B4-BE49-F238E27FC236}">
                                  <a16:creationId xmlns:a16="http://schemas.microsoft.com/office/drawing/2014/main" id="{3F2FA76C-EA1E-D94F-98C6-BC231E6853EB}"/>
                                </a:ext>
                              </a:extLst>
                            </p:cNvPr>
                            <p:cNvGrpSpPr/>
                            <p:nvPr/>
                          </p:nvGrpSpPr>
                          <p:grpSpPr>
                            <a:xfrm>
                              <a:off x="5653064" y="2557296"/>
                              <a:ext cx="219808" cy="227984"/>
                              <a:chOff x="5565531" y="2678472"/>
                              <a:chExt cx="219808" cy="227984"/>
                            </a:xfrm>
                          </p:grpSpPr>
                          <p:sp>
                            <p:nvSpPr>
                              <p:cNvPr id="408" name="Oval 1">
                                <a:extLst>
                                  <a:ext uri="{FF2B5EF4-FFF2-40B4-BE49-F238E27FC236}">
                                    <a16:creationId xmlns:a16="http://schemas.microsoft.com/office/drawing/2014/main" id="{97141CE8-ED03-DC4C-81EC-6509C8B9F201}"/>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09" name="Oval 1">
                                <a:extLst>
                                  <a:ext uri="{FF2B5EF4-FFF2-40B4-BE49-F238E27FC236}">
                                    <a16:creationId xmlns:a16="http://schemas.microsoft.com/office/drawing/2014/main" id="{7DBA8DB2-8127-8442-BD19-42F9F12B7FC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02" name="Group 401">
                              <a:extLst>
                                <a:ext uri="{FF2B5EF4-FFF2-40B4-BE49-F238E27FC236}">
                                  <a16:creationId xmlns:a16="http://schemas.microsoft.com/office/drawing/2014/main" id="{65AFDE26-CF79-4545-952E-725FE389469F}"/>
                                </a:ext>
                              </a:extLst>
                            </p:cNvPr>
                            <p:cNvGrpSpPr/>
                            <p:nvPr/>
                          </p:nvGrpSpPr>
                          <p:grpSpPr>
                            <a:xfrm rot="3629126">
                              <a:off x="5908224" y="2382699"/>
                              <a:ext cx="219808" cy="224245"/>
                              <a:chOff x="5565531" y="2678472"/>
                              <a:chExt cx="219808" cy="224245"/>
                            </a:xfrm>
                          </p:grpSpPr>
                          <p:sp>
                            <p:nvSpPr>
                              <p:cNvPr id="406" name="Oval 1">
                                <a:extLst>
                                  <a:ext uri="{FF2B5EF4-FFF2-40B4-BE49-F238E27FC236}">
                                    <a16:creationId xmlns:a16="http://schemas.microsoft.com/office/drawing/2014/main" id="{A63D4A89-D05A-F943-A057-84FD66D59630}"/>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07" name="Oval 1">
                                <a:extLst>
                                  <a:ext uri="{FF2B5EF4-FFF2-40B4-BE49-F238E27FC236}">
                                    <a16:creationId xmlns:a16="http://schemas.microsoft.com/office/drawing/2014/main" id="{CF6B8A19-C487-5741-ADAC-578C375F57BF}"/>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03" name="Group 402">
                              <a:extLst>
                                <a:ext uri="{FF2B5EF4-FFF2-40B4-BE49-F238E27FC236}">
                                  <a16:creationId xmlns:a16="http://schemas.microsoft.com/office/drawing/2014/main" id="{251EB226-A96A-2C44-859C-C2C9D81BDB14}"/>
                                </a:ext>
                              </a:extLst>
                            </p:cNvPr>
                            <p:cNvGrpSpPr/>
                            <p:nvPr/>
                          </p:nvGrpSpPr>
                          <p:grpSpPr>
                            <a:xfrm rot="3629126">
                              <a:off x="5559624" y="2280769"/>
                              <a:ext cx="219808" cy="221322"/>
                              <a:chOff x="5565531" y="2681395"/>
                              <a:chExt cx="219808" cy="221322"/>
                            </a:xfrm>
                          </p:grpSpPr>
                          <p:sp>
                            <p:nvSpPr>
                              <p:cNvPr id="404" name="Oval 1">
                                <a:extLst>
                                  <a:ext uri="{FF2B5EF4-FFF2-40B4-BE49-F238E27FC236}">
                                    <a16:creationId xmlns:a16="http://schemas.microsoft.com/office/drawing/2014/main" id="{1B3AE1E7-B485-4E45-8916-AC6A7D5AE16D}"/>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05" name="Oval 1">
                                <a:extLst>
                                  <a:ext uri="{FF2B5EF4-FFF2-40B4-BE49-F238E27FC236}">
                                    <a16:creationId xmlns:a16="http://schemas.microsoft.com/office/drawing/2014/main" id="{B8B1AD9C-4EDA-8B4A-B80E-29101346D355}"/>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92" name="Group 391">
                            <a:extLst>
                              <a:ext uri="{FF2B5EF4-FFF2-40B4-BE49-F238E27FC236}">
                                <a16:creationId xmlns:a16="http://schemas.microsoft.com/office/drawing/2014/main" id="{B7906872-AFCE-CE44-B951-68F83AABAD37}"/>
                              </a:ext>
                            </a:extLst>
                          </p:cNvPr>
                          <p:cNvGrpSpPr/>
                          <p:nvPr/>
                        </p:nvGrpSpPr>
                        <p:grpSpPr>
                          <a:xfrm>
                            <a:off x="5356108" y="2458779"/>
                            <a:ext cx="219808" cy="227984"/>
                            <a:chOff x="5565531" y="2678472"/>
                            <a:chExt cx="219808" cy="227984"/>
                          </a:xfrm>
                        </p:grpSpPr>
                        <p:sp>
                          <p:nvSpPr>
                            <p:cNvPr id="399" name="Oval 1">
                              <a:extLst>
                                <a:ext uri="{FF2B5EF4-FFF2-40B4-BE49-F238E27FC236}">
                                  <a16:creationId xmlns:a16="http://schemas.microsoft.com/office/drawing/2014/main" id="{0E18A5A9-D26F-F548-A7C9-307CFD6303C9}"/>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00" name="Oval 1">
                              <a:extLst>
                                <a:ext uri="{FF2B5EF4-FFF2-40B4-BE49-F238E27FC236}">
                                  <a16:creationId xmlns:a16="http://schemas.microsoft.com/office/drawing/2014/main" id="{92BD5CD2-4C67-0B45-9A5C-B42885EE044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93" name="Group 392">
                            <a:extLst>
                              <a:ext uri="{FF2B5EF4-FFF2-40B4-BE49-F238E27FC236}">
                                <a16:creationId xmlns:a16="http://schemas.microsoft.com/office/drawing/2014/main" id="{0C6DBE1D-33F5-8246-ADA9-B7A3FDA84EFA}"/>
                              </a:ext>
                            </a:extLst>
                          </p:cNvPr>
                          <p:cNvGrpSpPr/>
                          <p:nvPr/>
                        </p:nvGrpSpPr>
                        <p:grpSpPr>
                          <a:xfrm rot="3629126">
                            <a:off x="4934719" y="2439712"/>
                            <a:ext cx="219808" cy="224245"/>
                            <a:chOff x="5565531" y="2678472"/>
                            <a:chExt cx="219808" cy="224245"/>
                          </a:xfrm>
                        </p:grpSpPr>
                        <p:sp>
                          <p:nvSpPr>
                            <p:cNvPr id="397" name="Oval 1">
                              <a:extLst>
                                <a:ext uri="{FF2B5EF4-FFF2-40B4-BE49-F238E27FC236}">
                                  <a16:creationId xmlns:a16="http://schemas.microsoft.com/office/drawing/2014/main" id="{DF546E94-678A-474F-B2CD-08BFF5B8FE82}"/>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98" name="Oval 1">
                              <a:extLst>
                                <a:ext uri="{FF2B5EF4-FFF2-40B4-BE49-F238E27FC236}">
                                  <a16:creationId xmlns:a16="http://schemas.microsoft.com/office/drawing/2014/main" id="{37492983-6F63-5B44-8F00-C9E42E25F91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94" name="Group 393">
                            <a:extLst>
                              <a:ext uri="{FF2B5EF4-FFF2-40B4-BE49-F238E27FC236}">
                                <a16:creationId xmlns:a16="http://schemas.microsoft.com/office/drawing/2014/main" id="{15112137-77F9-C043-88A1-2F346B1DB004}"/>
                              </a:ext>
                            </a:extLst>
                          </p:cNvPr>
                          <p:cNvGrpSpPr/>
                          <p:nvPr/>
                        </p:nvGrpSpPr>
                        <p:grpSpPr>
                          <a:xfrm rot="3629126">
                            <a:off x="5150049" y="2290294"/>
                            <a:ext cx="219808" cy="221322"/>
                            <a:chOff x="5565531" y="2681395"/>
                            <a:chExt cx="219808" cy="221322"/>
                          </a:xfrm>
                        </p:grpSpPr>
                        <p:sp>
                          <p:nvSpPr>
                            <p:cNvPr id="395" name="Oval 1">
                              <a:extLst>
                                <a:ext uri="{FF2B5EF4-FFF2-40B4-BE49-F238E27FC236}">
                                  <a16:creationId xmlns:a16="http://schemas.microsoft.com/office/drawing/2014/main" id="{C23EF3B6-D319-A740-A44F-78D808966D14}"/>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96" name="Oval 1">
                              <a:extLst>
                                <a:ext uri="{FF2B5EF4-FFF2-40B4-BE49-F238E27FC236}">
                                  <a16:creationId xmlns:a16="http://schemas.microsoft.com/office/drawing/2014/main" id="{55605C40-6985-2642-991C-D847885FB6C0}"/>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sp>
                    <p:nvSpPr>
                      <p:cNvPr id="386" name="Freeform 385">
                        <a:extLst>
                          <a:ext uri="{FF2B5EF4-FFF2-40B4-BE49-F238E27FC236}">
                            <a16:creationId xmlns:a16="http://schemas.microsoft.com/office/drawing/2014/main" id="{B424A856-358A-6C44-98FB-4EA742A1641C}"/>
                          </a:ext>
                        </a:extLst>
                      </p:cNvPr>
                      <p:cNvSpPr/>
                      <p:nvPr/>
                    </p:nvSpPr>
                    <p:spPr>
                      <a:xfrm rot="14117353">
                        <a:off x="4416052" y="3278692"/>
                        <a:ext cx="896456" cy="1338694"/>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935C29">
                          <a:alpha val="92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sp>
                <p:nvSpPr>
                  <p:cNvPr id="380" name="Freeform 379">
                    <a:extLst>
                      <a:ext uri="{FF2B5EF4-FFF2-40B4-BE49-F238E27FC236}">
                        <a16:creationId xmlns:a16="http://schemas.microsoft.com/office/drawing/2014/main" id="{0A5F56F7-D877-B845-ACD8-0AEFFF8C583F}"/>
                      </a:ext>
                    </a:extLst>
                  </p:cNvPr>
                  <p:cNvSpPr/>
                  <p:nvPr/>
                </p:nvSpPr>
                <p:spPr>
                  <a:xfrm rot="11145987">
                    <a:off x="3779379" y="5633282"/>
                    <a:ext cx="630866" cy="155996"/>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9B6533"/>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81" name="Freeform 380">
                    <a:extLst>
                      <a:ext uri="{FF2B5EF4-FFF2-40B4-BE49-F238E27FC236}">
                        <a16:creationId xmlns:a16="http://schemas.microsoft.com/office/drawing/2014/main" id="{3AE04C40-F898-7F4D-84B8-7E06B2FD7626}"/>
                      </a:ext>
                    </a:extLst>
                  </p:cNvPr>
                  <p:cNvSpPr/>
                  <p:nvPr/>
                </p:nvSpPr>
                <p:spPr>
                  <a:xfrm rot="11145987">
                    <a:off x="3652449" y="5458138"/>
                    <a:ext cx="801875" cy="235351"/>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AE7A4F">
                      <a:alpha val="69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grpSp>
          <p:nvGrpSpPr>
            <p:cNvPr id="12" name="Group 11">
              <a:extLst>
                <a:ext uri="{FF2B5EF4-FFF2-40B4-BE49-F238E27FC236}">
                  <a16:creationId xmlns:a16="http://schemas.microsoft.com/office/drawing/2014/main" id="{B4EB2D18-4E36-BB45-BCC4-845CE59BDFAF}"/>
                </a:ext>
              </a:extLst>
            </p:cNvPr>
            <p:cNvGrpSpPr/>
            <p:nvPr/>
          </p:nvGrpSpPr>
          <p:grpSpPr>
            <a:xfrm>
              <a:off x="315551" y="5909351"/>
              <a:ext cx="2011570" cy="589944"/>
              <a:chOff x="315551" y="6016829"/>
              <a:chExt cx="2011570" cy="589944"/>
            </a:xfrm>
          </p:grpSpPr>
          <p:sp>
            <p:nvSpPr>
              <p:cNvPr id="364" name="Rounded Rectangle 363">
                <a:extLst>
                  <a:ext uri="{FF2B5EF4-FFF2-40B4-BE49-F238E27FC236}">
                    <a16:creationId xmlns:a16="http://schemas.microsoft.com/office/drawing/2014/main" id="{BEB94B88-CC42-1F4A-BCB3-4C7BC7DD59FC}"/>
                  </a:ext>
                </a:extLst>
              </p:cNvPr>
              <p:cNvSpPr/>
              <p:nvPr/>
            </p:nvSpPr>
            <p:spPr>
              <a:xfrm>
                <a:off x="315551" y="6128921"/>
                <a:ext cx="1280160" cy="365760"/>
              </a:xfrm>
              <a:prstGeom prst="roundRect">
                <a:avLst>
                  <a:gd name="adj" fmla="val 10520"/>
                </a:avLst>
              </a:prstGeom>
              <a:noFill/>
              <a:ln w="12700" cap="flat" cmpd="sng" algn="ctr">
                <a:noFill/>
                <a:prstDash val="solid"/>
                <a:miter lim="800000"/>
              </a:ln>
              <a:effectLst/>
            </p:spPr>
            <p:txBody>
              <a:bodyPr t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Type 7</a:t>
                </a:r>
              </a:p>
            </p:txBody>
          </p:sp>
          <p:grpSp>
            <p:nvGrpSpPr>
              <p:cNvPr id="365" name="Group 364">
                <a:extLst>
                  <a:ext uri="{FF2B5EF4-FFF2-40B4-BE49-F238E27FC236}">
                    <a16:creationId xmlns:a16="http://schemas.microsoft.com/office/drawing/2014/main" id="{20AF284E-2E3E-994E-A636-02C3D2049ED8}"/>
                  </a:ext>
                </a:extLst>
              </p:cNvPr>
              <p:cNvGrpSpPr/>
              <p:nvPr/>
            </p:nvGrpSpPr>
            <p:grpSpPr>
              <a:xfrm>
                <a:off x="1730932" y="6016829"/>
                <a:ext cx="596189" cy="589944"/>
                <a:chOff x="38974" y="3965558"/>
                <a:chExt cx="1415236" cy="1400415"/>
              </a:xfrm>
            </p:grpSpPr>
            <p:grpSp>
              <p:nvGrpSpPr>
                <p:cNvPr id="366" name="Group 365">
                  <a:extLst>
                    <a:ext uri="{FF2B5EF4-FFF2-40B4-BE49-F238E27FC236}">
                      <a16:creationId xmlns:a16="http://schemas.microsoft.com/office/drawing/2014/main" id="{3086C313-851E-8746-A27C-83D56E0AA3D6}"/>
                    </a:ext>
                  </a:extLst>
                </p:cNvPr>
                <p:cNvGrpSpPr/>
                <p:nvPr/>
              </p:nvGrpSpPr>
              <p:grpSpPr>
                <a:xfrm rot="20429578">
                  <a:off x="239902" y="3965558"/>
                  <a:ext cx="1059821" cy="1400415"/>
                  <a:chOff x="3376607" y="3685669"/>
                  <a:chExt cx="1558777" cy="1005734"/>
                </a:xfrm>
                <a:solidFill>
                  <a:srgbClr val="6E3B07"/>
                </a:solidFill>
              </p:grpSpPr>
              <p:sp>
                <p:nvSpPr>
                  <p:cNvPr id="372" name="Freeform 371">
                    <a:extLst>
                      <a:ext uri="{FF2B5EF4-FFF2-40B4-BE49-F238E27FC236}">
                        <a16:creationId xmlns:a16="http://schemas.microsoft.com/office/drawing/2014/main" id="{14909BB3-92CD-BF44-A2BA-73096088A421}"/>
                      </a:ext>
                    </a:extLst>
                  </p:cNvPr>
                  <p:cNvSpPr/>
                  <p:nvPr/>
                </p:nvSpPr>
                <p:spPr>
                  <a:xfrm rot="14117353">
                    <a:off x="3611466" y="3482524"/>
                    <a:ext cx="974020" cy="1443737"/>
                  </a:xfrm>
                  <a:custGeom>
                    <a:avLst/>
                    <a:gdLst>
                      <a:gd name="connsiteX0" fmla="*/ 615774 w 974020"/>
                      <a:gd name="connsiteY0" fmla="*/ 1056488 h 1443737"/>
                      <a:gd name="connsiteX1" fmla="*/ 521988 w 974020"/>
                      <a:gd name="connsiteY1" fmla="*/ 1083925 h 1443737"/>
                      <a:gd name="connsiteX2" fmla="*/ 467813 w 974020"/>
                      <a:gd name="connsiteY2" fmla="*/ 1071820 h 1443737"/>
                      <a:gd name="connsiteX3" fmla="*/ 452004 w 974020"/>
                      <a:gd name="connsiteY3" fmla="*/ 1058452 h 1443737"/>
                      <a:gd name="connsiteX4" fmla="*/ 418861 w 974020"/>
                      <a:gd name="connsiteY4" fmla="*/ 1075118 h 1443737"/>
                      <a:gd name="connsiteX5" fmla="*/ 414240 w 974020"/>
                      <a:gd name="connsiteY5" fmla="*/ 1086191 h 1443737"/>
                      <a:gd name="connsiteX6" fmla="*/ 404135 w 974020"/>
                      <a:gd name="connsiteY6" fmla="*/ 1096572 h 1443737"/>
                      <a:gd name="connsiteX7" fmla="*/ 408147 w 974020"/>
                      <a:gd name="connsiteY7" fmla="*/ 1104042 h 1443737"/>
                      <a:gd name="connsiteX8" fmla="*/ 414980 w 974020"/>
                      <a:gd name="connsiteY8" fmla="*/ 1150947 h 1443737"/>
                      <a:gd name="connsiteX9" fmla="*/ 359854 w 974020"/>
                      <a:gd name="connsiteY9" fmla="*/ 1266035 h 1443737"/>
                      <a:gd name="connsiteX10" fmla="*/ 338976 w 974020"/>
                      <a:gd name="connsiteY10" fmla="*/ 1269016 h 1443737"/>
                      <a:gd name="connsiteX11" fmla="*/ 321359 w 974020"/>
                      <a:gd name="connsiteY11" fmla="*/ 1305549 h 1443737"/>
                      <a:gd name="connsiteX12" fmla="*/ 256632 w 974020"/>
                      <a:gd name="connsiteY12" fmla="*/ 1329729 h 1443737"/>
                      <a:gd name="connsiteX13" fmla="*/ 251835 w 974020"/>
                      <a:gd name="connsiteY13" fmla="*/ 1328824 h 1443737"/>
                      <a:gd name="connsiteX14" fmla="*/ 231885 w 974020"/>
                      <a:gd name="connsiteY14" fmla="*/ 1334264 h 1443737"/>
                      <a:gd name="connsiteX15" fmla="*/ 232174 w 974020"/>
                      <a:gd name="connsiteY15" fmla="*/ 1339319 h 1443737"/>
                      <a:gd name="connsiteX16" fmla="*/ 105054 w 974020"/>
                      <a:gd name="connsiteY16" fmla="*/ 1443596 h 1443737"/>
                      <a:gd name="connsiteX17" fmla="*/ 777 w 974020"/>
                      <a:gd name="connsiteY17" fmla="*/ 1316477 h 1443737"/>
                      <a:gd name="connsiteX18" fmla="*/ 93550 w 974020"/>
                      <a:gd name="connsiteY18" fmla="*/ 1205448 h 1443737"/>
                      <a:gd name="connsiteX19" fmla="*/ 105066 w 974020"/>
                      <a:gd name="connsiteY19" fmla="*/ 1207712 h 1443737"/>
                      <a:gd name="connsiteX20" fmla="*/ 106256 w 974020"/>
                      <a:gd name="connsiteY20" fmla="*/ 1188380 h 1443737"/>
                      <a:gd name="connsiteX21" fmla="*/ 94992 w 974020"/>
                      <a:gd name="connsiteY21" fmla="*/ 1161909 h 1443737"/>
                      <a:gd name="connsiteX22" fmla="*/ 55445 w 974020"/>
                      <a:gd name="connsiteY22" fmla="*/ 1154579 h 1443737"/>
                      <a:gd name="connsiteX23" fmla="*/ 1577 w 974020"/>
                      <a:gd name="connsiteY23" fmla="*/ 1036803 h 1443737"/>
                      <a:gd name="connsiteX24" fmla="*/ 72822 w 974020"/>
                      <a:gd name="connsiteY24" fmla="*/ 938187 h 1443737"/>
                      <a:gd name="connsiteX25" fmla="*/ 78231 w 974020"/>
                      <a:gd name="connsiteY25" fmla="*/ 937639 h 1443737"/>
                      <a:gd name="connsiteX26" fmla="*/ 83436 w 974020"/>
                      <a:gd name="connsiteY26" fmla="*/ 898114 h 1443737"/>
                      <a:gd name="connsiteX27" fmla="*/ 94155 w 974020"/>
                      <a:gd name="connsiteY27" fmla="*/ 878382 h 1443737"/>
                      <a:gd name="connsiteX28" fmla="*/ 92379 w 974020"/>
                      <a:gd name="connsiteY28" fmla="*/ 874209 h 1443737"/>
                      <a:gd name="connsiteX29" fmla="*/ 89823 w 974020"/>
                      <a:gd name="connsiteY29" fmla="*/ 826878 h 1443737"/>
                      <a:gd name="connsiteX30" fmla="*/ 122948 w 974020"/>
                      <a:gd name="connsiteY30" fmla="*/ 749316 h 1443737"/>
                      <a:gd name="connsiteX31" fmla="*/ 161067 w 974020"/>
                      <a:gd name="connsiteY31" fmla="*/ 728263 h 1443737"/>
                      <a:gd name="connsiteX32" fmla="*/ 215449 w 974020"/>
                      <a:gd name="connsiteY32" fmla="*/ 722752 h 1443737"/>
                      <a:gd name="connsiteX33" fmla="*/ 197773 w 974020"/>
                      <a:gd name="connsiteY33" fmla="*/ 685349 h 1443737"/>
                      <a:gd name="connsiteX34" fmla="*/ 224763 w 974020"/>
                      <a:gd name="connsiteY34" fmla="*/ 604038 h 1443737"/>
                      <a:gd name="connsiteX35" fmla="*/ 284216 w 974020"/>
                      <a:gd name="connsiteY35" fmla="*/ 573565 h 1443737"/>
                      <a:gd name="connsiteX36" fmla="*/ 282241 w 974020"/>
                      <a:gd name="connsiteY36" fmla="*/ 560702 h 1443737"/>
                      <a:gd name="connsiteX37" fmla="*/ 307587 w 974020"/>
                      <a:gd name="connsiteY37" fmla="*/ 480259 h 1443737"/>
                      <a:gd name="connsiteX38" fmla="*/ 331792 w 974020"/>
                      <a:gd name="connsiteY38" fmla="*/ 463594 h 1443737"/>
                      <a:gd name="connsiteX39" fmla="*/ 341260 w 974020"/>
                      <a:gd name="connsiteY39" fmla="*/ 423030 h 1443737"/>
                      <a:gd name="connsiteX40" fmla="*/ 364162 w 974020"/>
                      <a:gd name="connsiteY40" fmla="*/ 389266 h 1443737"/>
                      <a:gd name="connsiteX41" fmla="*/ 458157 w 974020"/>
                      <a:gd name="connsiteY41" fmla="*/ 362552 h 1443737"/>
                      <a:gd name="connsiteX42" fmla="*/ 512237 w 974020"/>
                      <a:gd name="connsiteY42" fmla="*/ 375073 h 1443737"/>
                      <a:gd name="connsiteX43" fmla="*/ 525601 w 974020"/>
                      <a:gd name="connsiteY43" fmla="*/ 386552 h 1443737"/>
                      <a:gd name="connsiteX44" fmla="*/ 563316 w 974020"/>
                      <a:gd name="connsiteY44" fmla="*/ 367221 h 1443737"/>
                      <a:gd name="connsiteX45" fmla="*/ 565919 w 974020"/>
                      <a:gd name="connsiteY45" fmla="*/ 361116 h 1443737"/>
                      <a:gd name="connsiteX46" fmla="*/ 572861 w 974020"/>
                      <a:gd name="connsiteY46" fmla="*/ 354093 h 1443737"/>
                      <a:gd name="connsiteX47" fmla="*/ 566283 w 974020"/>
                      <a:gd name="connsiteY47" fmla="*/ 342071 h 1443737"/>
                      <a:gd name="connsiteX48" fmla="*/ 559090 w 974020"/>
                      <a:gd name="connsiteY48" fmla="*/ 295221 h 1443737"/>
                      <a:gd name="connsiteX49" fmla="*/ 640507 w 974020"/>
                      <a:gd name="connsiteY49" fmla="*/ 175616 h 1443737"/>
                      <a:gd name="connsiteX50" fmla="*/ 644025 w 974020"/>
                      <a:gd name="connsiteY50" fmla="*/ 175953 h 1443737"/>
                      <a:gd name="connsiteX51" fmla="*/ 660487 w 974020"/>
                      <a:gd name="connsiteY51" fmla="*/ 142480 h 1443737"/>
                      <a:gd name="connsiteX52" fmla="*/ 725398 w 974020"/>
                      <a:gd name="connsiteY52" fmla="*/ 118799 h 1443737"/>
                      <a:gd name="connsiteX53" fmla="*/ 730189 w 974020"/>
                      <a:gd name="connsiteY53" fmla="*/ 119741 h 1443737"/>
                      <a:gd name="connsiteX54" fmla="*/ 741179 w 974020"/>
                      <a:gd name="connsiteY54" fmla="*/ 116836 h 1443737"/>
                      <a:gd name="connsiteX55" fmla="*/ 740439 w 974020"/>
                      <a:gd name="connsiteY55" fmla="*/ 105445 h 1443737"/>
                      <a:gd name="connsiteX56" fmla="*/ 866752 w 974020"/>
                      <a:gd name="connsiteY56" fmla="*/ 192 h 1443737"/>
                      <a:gd name="connsiteX57" fmla="*/ 972005 w 974020"/>
                      <a:gd name="connsiteY57" fmla="*/ 126505 h 1443737"/>
                      <a:gd name="connsiteX58" fmla="*/ 880090 w 974020"/>
                      <a:gd name="connsiteY58" fmla="*/ 238245 h 1443737"/>
                      <a:gd name="connsiteX59" fmla="*/ 876328 w 974020"/>
                      <a:gd name="connsiteY59" fmla="*/ 237535 h 1443737"/>
                      <a:gd name="connsiteX60" fmla="*/ 874048 w 974020"/>
                      <a:gd name="connsiteY60" fmla="*/ 270440 h 1443737"/>
                      <a:gd name="connsiteX61" fmla="*/ 878983 w 974020"/>
                      <a:gd name="connsiteY61" fmla="*/ 281794 h 1443737"/>
                      <a:gd name="connsiteX62" fmla="*/ 918585 w 974020"/>
                      <a:gd name="connsiteY62" fmla="*/ 288819 h 1443737"/>
                      <a:gd name="connsiteX63" fmla="*/ 973359 w 974020"/>
                      <a:gd name="connsiteY63" fmla="*/ 406177 h 1443737"/>
                      <a:gd name="connsiteX64" fmla="*/ 902877 w 974020"/>
                      <a:gd name="connsiteY64" fmla="*/ 505338 h 1443737"/>
                      <a:gd name="connsiteX65" fmla="*/ 901236 w 974020"/>
                      <a:gd name="connsiteY65" fmla="*/ 505517 h 1443737"/>
                      <a:gd name="connsiteX66" fmla="*/ 901479 w 974020"/>
                      <a:gd name="connsiteY66" fmla="*/ 507191 h 1443737"/>
                      <a:gd name="connsiteX67" fmla="*/ 895264 w 974020"/>
                      <a:gd name="connsiteY67" fmla="*/ 551735 h 1443737"/>
                      <a:gd name="connsiteX68" fmla="*/ 883978 w 974020"/>
                      <a:gd name="connsiteY68" fmla="*/ 572137 h 1443737"/>
                      <a:gd name="connsiteX69" fmla="*/ 886733 w 974020"/>
                      <a:gd name="connsiteY69" fmla="*/ 616774 h 1443737"/>
                      <a:gd name="connsiteX70" fmla="*/ 854207 w 974020"/>
                      <a:gd name="connsiteY70" fmla="*/ 694590 h 1443737"/>
                      <a:gd name="connsiteX71" fmla="*/ 760421 w 974020"/>
                      <a:gd name="connsiteY71" fmla="*/ 722029 h 1443737"/>
                      <a:gd name="connsiteX72" fmla="*/ 759983 w 974020"/>
                      <a:gd name="connsiteY72" fmla="*/ 721931 h 1443737"/>
                      <a:gd name="connsiteX73" fmla="*/ 779291 w 974020"/>
                      <a:gd name="connsiteY73" fmla="*/ 763614 h 1443737"/>
                      <a:gd name="connsiteX74" fmla="*/ 751676 w 974020"/>
                      <a:gd name="connsiteY74" fmla="*/ 844714 h 1443737"/>
                      <a:gd name="connsiteX75" fmla="*/ 691989 w 974020"/>
                      <a:gd name="connsiteY75" fmla="*/ 874729 h 1443737"/>
                      <a:gd name="connsiteX76" fmla="*/ 693865 w 974020"/>
                      <a:gd name="connsiteY76" fmla="*/ 887607 h 1443737"/>
                      <a:gd name="connsiteX77" fmla="*/ 667900 w 974020"/>
                      <a:gd name="connsiteY77" fmla="*/ 967851 h 1443737"/>
                      <a:gd name="connsiteX78" fmla="*/ 647648 w 974020"/>
                      <a:gd name="connsiteY78" fmla="*/ 981566 h 1443737"/>
                      <a:gd name="connsiteX79" fmla="*/ 638414 w 974020"/>
                      <a:gd name="connsiteY79" fmla="*/ 1022548 h 1443737"/>
                      <a:gd name="connsiteX80" fmla="*/ 615774 w 974020"/>
                      <a:gd name="connsiteY80" fmla="*/ 1056488 h 14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4020" h="1443737">
                        <a:moveTo>
                          <a:pt x="615774" y="1056488"/>
                        </a:moveTo>
                        <a:cubicBezTo>
                          <a:pt x="595859" y="1075212"/>
                          <a:pt x="565735" y="1085538"/>
                          <a:pt x="521988" y="1083925"/>
                        </a:cubicBezTo>
                        <a:cubicBezTo>
                          <a:pt x="500115" y="1083119"/>
                          <a:pt x="482236" y="1078817"/>
                          <a:pt x="467813" y="1071820"/>
                        </a:cubicBezTo>
                        <a:lnTo>
                          <a:pt x="452004" y="1058452"/>
                        </a:lnTo>
                        <a:lnTo>
                          <a:pt x="418861" y="1075118"/>
                        </a:lnTo>
                        <a:lnTo>
                          <a:pt x="414240" y="1086191"/>
                        </a:lnTo>
                        <a:lnTo>
                          <a:pt x="404135" y="1096572"/>
                        </a:lnTo>
                        <a:lnTo>
                          <a:pt x="408147" y="1104042"/>
                        </a:lnTo>
                        <a:cubicBezTo>
                          <a:pt x="412837" y="1118874"/>
                          <a:pt x="415103" y="1134894"/>
                          <a:pt x="414980" y="1150947"/>
                        </a:cubicBezTo>
                        <a:cubicBezTo>
                          <a:pt x="414609" y="1199102"/>
                          <a:pt x="407285" y="1251546"/>
                          <a:pt x="359854" y="1266035"/>
                        </a:cubicBezTo>
                        <a:lnTo>
                          <a:pt x="338976" y="1269016"/>
                        </a:lnTo>
                        <a:lnTo>
                          <a:pt x="321359" y="1305549"/>
                        </a:lnTo>
                        <a:cubicBezTo>
                          <a:pt x="307758" y="1322027"/>
                          <a:pt x="287413" y="1331956"/>
                          <a:pt x="256632" y="1329729"/>
                        </a:cubicBezTo>
                        <a:lnTo>
                          <a:pt x="251835" y="1328824"/>
                        </a:lnTo>
                        <a:lnTo>
                          <a:pt x="231885" y="1334264"/>
                        </a:lnTo>
                        <a:lnTo>
                          <a:pt x="232174" y="1339319"/>
                        </a:lnTo>
                        <a:cubicBezTo>
                          <a:pt x="225866" y="1403217"/>
                          <a:pt x="183819" y="1439961"/>
                          <a:pt x="105054" y="1443596"/>
                        </a:cubicBezTo>
                        <a:cubicBezTo>
                          <a:pt x="26289" y="1447232"/>
                          <a:pt x="-5531" y="1380375"/>
                          <a:pt x="777" y="1316477"/>
                        </a:cubicBezTo>
                        <a:cubicBezTo>
                          <a:pt x="6296" y="1260566"/>
                          <a:pt x="21767" y="1199699"/>
                          <a:pt x="93550" y="1205448"/>
                        </a:cubicBezTo>
                        <a:lnTo>
                          <a:pt x="105066" y="1207712"/>
                        </a:lnTo>
                        <a:lnTo>
                          <a:pt x="106256" y="1188380"/>
                        </a:lnTo>
                        <a:lnTo>
                          <a:pt x="94992" y="1161909"/>
                        </a:lnTo>
                        <a:lnTo>
                          <a:pt x="55445" y="1154579"/>
                        </a:lnTo>
                        <a:cubicBezTo>
                          <a:pt x="13563" y="1134314"/>
                          <a:pt x="-3153" y="1084726"/>
                          <a:pt x="1577" y="1036803"/>
                        </a:cubicBezTo>
                        <a:cubicBezTo>
                          <a:pt x="6308" y="988879"/>
                          <a:pt x="26247" y="951991"/>
                          <a:pt x="72822" y="938187"/>
                        </a:cubicBezTo>
                        <a:lnTo>
                          <a:pt x="78231" y="937639"/>
                        </a:lnTo>
                        <a:lnTo>
                          <a:pt x="83436" y="898114"/>
                        </a:lnTo>
                        <a:lnTo>
                          <a:pt x="94155" y="878382"/>
                        </a:lnTo>
                        <a:lnTo>
                          <a:pt x="92379" y="874209"/>
                        </a:lnTo>
                        <a:cubicBezTo>
                          <a:pt x="89052" y="859012"/>
                          <a:pt x="88246" y="842853"/>
                          <a:pt x="89823" y="826878"/>
                        </a:cubicBezTo>
                        <a:cubicBezTo>
                          <a:pt x="92976" y="794928"/>
                          <a:pt x="102890" y="767886"/>
                          <a:pt x="122948" y="749316"/>
                        </a:cubicBezTo>
                        <a:cubicBezTo>
                          <a:pt x="132977" y="740031"/>
                          <a:pt x="145543" y="732864"/>
                          <a:pt x="161067" y="728263"/>
                        </a:cubicBezTo>
                        <a:lnTo>
                          <a:pt x="215449" y="722752"/>
                        </a:lnTo>
                        <a:lnTo>
                          <a:pt x="197773" y="685349"/>
                        </a:lnTo>
                        <a:cubicBezTo>
                          <a:pt x="189735" y="654187"/>
                          <a:pt x="195589" y="622884"/>
                          <a:pt x="224763" y="604038"/>
                        </a:cubicBezTo>
                        <a:lnTo>
                          <a:pt x="284216" y="573565"/>
                        </a:lnTo>
                        <a:lnTo>
                          <a:pt x="282241" y="560702"/>
                        </a:lnTo>
                        <a:cubicBezTo>
                          <a:pt x="282241" y="528597"/>
                          <a:pt x="289450" y="500710"/>
                          <a:pt x="307587" y="480259"/>
                        </a:cubicBezTo>
                        <a:lnTo>
                          <a:pt x="331792" y="463594"/>
                        </a:lnTo>
                        <a:lnTo>
                          <a:pt x="341260" y="423030"/>
                        </a:lnTo>
                        <a:cubicBezTo>
                          <a:pt x="346640" y="409954"/>
                          <a:pt x="354133" y="398551"/>
                          <a:pt x="364162" y="389266"/>
                        </a:cubicBezTo>
                        <a:cubicBezTo>
                          <a:pt x="384220" y="370696"/>
                          <a:pt x="414423" y="360601"/>
                          <a:pt x="458157" y="362552"/>
                        </a:cubicBezTo>
                        <a:cubicBezTo>
                          <a:pt x="480023" y="363526"/>
                          <a:pt x="497868" y="367965"/>
                          <a:pt x="512237" y="375073"/>
                        </a:cubicBezTo>
                        <a:lnTo>
                          <a:pt x="525601" y="386552"/>
                        </a:lnTo>
                        <a:lnTo>
                          <a:pt x="563316" y="367221"/>
                        </a:lnTo>
                        <a:lnTo>
                          <a:pt x="565919" y="361116"/>
                        </a:lnTo>
                        <a:lnTo>
                          <a:pt x="572861" y="354093"/>
                        </a:lnTo>
                        <a:lnTo>
                          <a:pt x="566283" y="342071"/>
                        </a:lnTo>
                        <a:cubicBezTo>
                          <a:pt x="561479" y="327275"/>
                          <a:pt x="559090" y="311273"/>
                          <a:pt x="559090" y="295221"/>
                        </a:cubicBezTo>
                        <a:cubicBezTo>
                          <a:pt x="559090" y="239038"/>
                          <a:pt x="568507" y="176946"/>
                          <a:pt x="640507" y="175616"/>
                        </a:cubicBezTo>
                        <a:lnTo>
                          <a:pt x="644025" y="175953"/>
                        </a:lnTo>
                        <a:lnTo>
                          <a:pt x="660487" y="142480"/>
                        </a:lnTo>
                        <a:cubicBezTo>
                          <a:pt x="674214" y="126107"/>
                          <a:pt x="694636" y="116336"/>
                          <a:pt x="725398" y="118799"/>
                        </a:cubicBezTo>
                        <a:lnTo>
                          <a:pt x="730189" y="119741"/>
                        </a:lnTo>
                        <a:lnTo>
                          <a:pt x="741179" y="116836"/>
                        </a:lnTo>
                        <a:lnTo>
                          <a:pt x="740439" y="105445"/>
                        </a:lnTo>
                        <a:cubicBezTo>
                          <a:pt x="746254" y="41501"/>
                          <a:pt x="788017" y="4434"/>
                          <a:pt x="866752" y="192"/>
                        </a:cubicBezTo>
                        <a:cubicBezTo>
                          <a:pt x="945486" y="-4051"/>
                          <a:pt x="977820" y="62560"/>
                          <a:pt x="972005" y="126505"/>
                        </a:cubicBezTo>
                        <a:cubicBezTo>
                          <a:pt x="966917" y="182456"/>
                          <a:pt x="951915" y="243441"/>
                          <a:pt x="880090" y="238245"/>
                        </a:cubicBezTo>
                        <a:lnTo>
                          <a:pt x="876328" y="237535"/>
                        </a:lnTo>
                        <a:lnTo>
                          <a:pt x="874048" y="270440"/>
                        </a:lnTo>
                        <a:lnTo>
                          <a:pt x="878983" y="281794"/>
                        </a:lnTo>
                        <a:lnTo>
                          <a:pt x="918585" y="288819"/>
                        </a:lnTo>
                        <a:cubicBezTo>
                          <a:pt x="960622" y="308760"/>
                          <a:pt x="977720" y="358219"/>
                          <a:pt x="973359" y="406177"/>
                        </a:cubicBezTo>
                        <a:cubicBezTo>
                          <a:pt x="968997" y="454136"/>
                          <a:pt x="949343" y="491176"/>
                          <a:pt x="902877" y="505338"/>
                        </a:cubicBezTo>
                        <a:lnTo>
                          <a:pt x="901236" y="505517"/>
                        </a:lnTo>
                        <a:lnTo>
                          <a:pt x="901479" y="507191"/>
                        </a:lnTo>
                        <a:cubicBezTo>
                          <a:pt x="901355" y="523242"/>
                          <a:pt x="899438" y="538226"/>
                          <a:pt x="895264" y="551735"/>
                        </a:cubicBezTo>
                        <a:lnTo>
                          <a:pt x="883978" y="572137"/>
                        </a:lnTo>
                        <a:lnTo>
                          <a:pt x="886733" y="616774"/>
                        </a:lnTo>
                        <a:cubicBezTo>
                          <a:pt x="883826" y="648748"/>
                          <a:pt x="874121" y="675867"/>
                          <a:pt x="854207" y="694590"/>
                        </a:cubicBezTo>
                        <a:cubicBezTo>
                          <a:pt x="834292" y="713314"/>
                          <a:pt x="804168" y="723642"/>
                          <a:pt x="760421" y="722029"/>
                        </a:cubicBezTo>
                        <a:lnTo>
                          <a:pt x="759983" y="721931"/>
                        </a:lnTo>
                        <a:lnTo>
                          <a:pt x="779291" y="763614"/>
                        </a:lnTo>
                        <a:cubicBezTo>
                          <a:pt x="787088" y="794837"/>
                          <a:pt x="780994" y="826093"/>
                          <a:pt x="751676" y="844714"/>
                        </a:cubicBezTo>
                        <a:lnTo>
                          <a:pt x="691989" y="874729"/>
                        </a:lnTo>
                        <a:lnTo>
                          <a:pt x="693865" y="887607"/>
                        </a:lnTo>
                        <a:cubicBezTo>
                          <a:pt x="693618" y="919710"/>
                          <a:pt x="686194" y="947541"/>
                          <a:pt x="667900" y="967851"/>
                        </a:cubicBezTo>
                        <a:lnTo>
                          <a:pt x="647648" y="981566"/>
                        </a:lnTo>
                        <a:lnTo>
                          <a:pt x="638414" y="1022548"/>
                        </a:lnTo>
                        <a:cubicBezTo>
                          <a:pt x="633135" y="1035665"/>
                          <a:pt x="625731" y="1047126"/>
                          <a:pt x="615774" y="1056488"/>
                        </a:cubicBezTo>
                        <a:close/>
                      </a:path>
                    </a:pathLst>
                  </a:custGeom>
                  <a:solidFill>
                    <a:srgbClr val="7F4A1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73" name="Freeform 372">
                    <a:extLst>
                      <a:ext uri="{FF2B5EF4-FFF2-40B4-BE49-F238E27FC236}">
                        <a16:creationId xmlns:a16="http://schemas.microsoft.com/office/drawing/2014/main" id="{E98E0F0A-3472-6C4B-90F9-B75AB8A62772}"/>
                      </a:ext>
                    </a:extLst>
                  </p:cNvPr>
                  <p:cNvSpPr/>
                  <p:nvPr/>
                </p:nvSpPr>
                <p:spPr>
                  <a:xfrm rot="3283146">
                    <a:off x="3726506" y="3450810"/>
                    <a:ext cx="974020" cy="1443737"/>
                  </a:xfrm>
                  <a:custGeom>
                    <a:avLst/>
                    <a:gdLst>
                      <a:gd name="connsiteX0" fmla="*/ 615774 w 974020"/>
                      <a:gd name="connsiteY0" fmla="*/ 1056488 h 1443737"/>
                      <a:gd name="connsiteX1" fmla="*/ 521988 w 974020"/>
                      <a:gd name="connsiteY1" fmla="*/ 1083925 h 1443737"/>
                      <a:gd name="connsiteX2" fmla="*/ 467813 w 974020"/>
                      <a:gd name="connsiteY2" fmla="*/ 1071820 h 1443737"/>
                      <a:gd name="connsiteX3" fmla="*/ 452004 w 974020"/>
                      <a:gd name="connsiteY3" fmla="*/ 1058452 h 1443737"/>
                      <a:gd name="connsiteX4" fmla="*/ 418861 w 974020"/>
                      <a:gd name="connsiteY4" fmla="*/ 1075118 h 1443737"/>
                      <a:gd name="connsiteX5" fmla="*/ 414240 w 974020"/>
                      <a:gd name="connsiteY5" fmla="*/ 1086191 h 1443737"/>
                      <a:gd name="connsiteX6" fmla="*/ 404135 w 974020"/>
                      <a:gd name="connsiteY6" fmla="*/ 1096572 h 1443737"/>
                      <a:gd name="connsiteX7" fmla="*/ 408147 w 974020"/>
                      <a:gd name="connsiteY7" fmla="*/ 1104042 h 1443737"/>
                      <a:gd name="connsiteX8" fmla="*/ 414980 w 974020"/>
                      <a:gd name="connsiteY8" fmla="*/ 1150947 h 1443737"/>
                      <a:gd name="connsiteX9" fmla="*/ 359854 w 974020"/>
                      <a:gd name="connsiteY9" fmla="*/ 1266035 h 1443737"/>
                      <a:gd name="connsiteX10" fmla="*/ 338976 w 974020"/>
                      <a:gd name="connsiteY10" fmla="*/ 1269016 h 1443737"/>
                      <a:gd name="connsiteX11" fmla="*/ 321359 w 974020"/>
                      <a:gd name="connsiteY11" fmla="*/ 1305549 h 1443737"/>
                      <a:gd name="connsiteX12" fmla="*/ 256632 w 974020"/>
                      <a:gd name="connsiteY12" fmla="*/ 1329729 h 1443737"/>
                      <a:gd name="connsiteX13" fmla="*/ 251835 w 974020"/>
                      <a:gd name="connsiteY13" fmla="*/ 1328824 h 1443737"/>
                      <a:gd name="connsiteX14" fmla="*/ 231885 w 974020"/>
                      <a:gd name="connsiteY14" fmla="*/ 1334264 h 1443737"/>
                      <a:gd name="connsiteX15" fmla="*/ 232174 w 974020"/>
                      <a:gd name="connsiteY15" fmla="*/ 1339319 h 1443737"/>
                      <a:gd name="connsiteX16" fmla="*/ 105054 w 974020"/>
                      <a:gd name="connsiteY16" fmla="*/ 1443596 h 1443737"/>
                      <a:gd name="connsiteX17" fmla="*/ 777 w 974020"/>
                      <a:gd name="connsiteY17" fmla="*/ 1316477 h 1443737"/>
                      <a:gd name="connsiteX18" fmla="*/ 93550 w 974020"/>
                      <a:gd name="connsiteY18" fmla="*/ 1205448 h 1443737"/>
                      <a:gd name="connsiteX19" fmla="*/ 105066 w 974020"/>
                      <a:gd name="connsiteY19" fmla="*/ 1207712 h 1443737"/>
                      <a:gd name="connsiteX20" fmla="*/ 106256 w 974020"/>
                      <a:gd name="connsiteY20" fmla="*/ 1188380 h 1443737"/>
                      <a:gd name="connsiteX21" fmla="*/ 94992 w 974020"/>
                      <a:gd name="connsiteY21" fmla="*/ 1161909 h 1443737"/>
                      <a:gd name="connsiteX22" fmla="*/ 55445 w 974020"/>
                      <a:gd name="connsiteY22" fmla="*/ 1154579 h 1443737"/>
                      <a:gd name="connsiteX23" fmla="*/ 1577 w 974020"/>
                      <a:gd name="connsiteY23" fmla="*/ 1036803 h 1443737"/>
                      <a:gd name="connsiteX24" fmla="*/ 72822 w 974020"/>
                      <a:gd name="connsiteY24" fmla="*/ 938187 h 1443737"/>
                      <a:gd name="connsiteX25" fmla="*/ 78231 w 974020"/>
                      <a:gd name="connsiteY25" fmla="*/ 937639 h 1443737"/>
                      <a:gd name="connsiteX26" fmla="*/ 83436 w 974020"/>
                      <a:gd name="connsiteY26" fmla="*/ 898114 h 1443737"/>
                      <a:gd name="connsiteX27" fmla="*/ 94155 w 974020"/>
                      <a:gd name="connsiteY27" fmla="*/ 878382 h 1443737"/>
                      <a:gd name="connsiteX28" fmla="*/ 92379 w 974020"/>
                      <a:gd name="connsiteY28" fmla="*/ 874209 h 1443737"/>
                      <a:gd name="connsiteX29" fmla="*/ 89823 w 974020"/>
                      <a:gd name="connsiteY29" fmla="*/ 826878 h 1443737"/>
                      <a:gd name="connsiteX30" fmla="*/ 122948 w 974020"/>
                      <a:gd name="connsiteY30" fmla="*/ 749316 h 1443737"/>
                      <a:gd name="connsiteX31" fmla="*/ 161067 w 974020"/>
                      <a:gd name="connsiteY31" fmla="*/ 728263 h 1443737"/>
                      <a:gd name="connsiteX32" fmla="*/ 215449 w 974020"/>
                      <a:gd name="connsiteY32" fmla="*/ 722752 h 1443737"/>
                      <a:gd name="connsiteX33" fmla="*/ 197773 w 974020"/>
                      <a:gd name="connsiteY33" fmla="*/ 685349 h 1443737"/>
                      <a:gd name="connsiteX34" fmla="*/ 224763 w 974020"/>
                      <a:gd name="connsiteY34" fmla="*/ 604038 h 1443737"/>
                      <a:gd name="connsiteX35" fmla="*/ 284216 w 974020"/>
                      <a:gd name="connsiteY35" fmla="*/ 573565 h 1443737"/>
                      <a:gd name="connsiteX36" fmla="*/ 282241 w 974020"/>
                      <a:gd name="connsiteY36" fmla="*/ 560702 h 1443737"/>
                      <a:gd name="connsiteX37" fmla="*/ 307587 w 974020"/>
                      <a:gd name="connsiteY37" fmla="*/ 480259 h 1443737"/>
                      <a:gd name="connsiteX38" fmla="*/ 331792 w 974020"/>
                      <a:gd name="connsiteY38" fmla="*/ 463594 h 1443737"/>
                      <a:gd name="connsiteX39" fmla="*/ 341260 w 974020"/>
                      <a:gd name="connsiteY39" fmla="*/ 423030 h 1443737"/>
                      <a:gd name="connsiteX40" fmla="*/ 364162 w 974020"/>
                      <a:gd name="connsiteY40" fmla="*/ 389266 h 1443737"/>
                      <a:gd name="connsiteX41" fmla="*/ 458157 w 974020"/>
                      <a:gd name="connsiteY41" fmla="*/ 362552 h 1443737"/>
                      <a:gd name="connsiteX42" fmla="*/ 512237 w 974020"/>
                      <a:gd name="connsiteY42" fmla="*/ 375073 h 1443737"/>
                      <a:gd name="connsiteX43" fmla="*/ 525601 w 974020"/>
                      <a:gd name="connsiteY43" fmla="*/ 386552 h 1443737"/>
                      <a:gd name="connsiteX44" fmla="*/ 563316 w 974020"/>
                      <a:gd name="connsiteY44" fmla="*/ 367221 h 1443737"/>
                      <a:gd name="connsiteX45" fmla="*/ 565919 w 974020"/>
                      <a:gd name="connsiteY45" fmla="*/ 361116 h 1443737"/>
                      <a:gd name="connsiteX46" fmla="*/ 572861 w 974020"/>
                      <a:gd name="connsiteY46" fmla="*/ 354093 h 1443737"/>
                      <a:gd name="connsiteX47" fmla="*/ 566283 w 974020"/>
                      <a:gd name="connsiteY47" fmla="*/ 342071 h 1443737"/>
                      <a:gd name="connsiteX48" fmla="*/ 559090 w 974020"/>
                      <a:gd name="connsiteY48" fmla="*/ 295221 h 1443737"/>
                      <a:gd name="connsiteX49" fmla="*/ 640507 w 974020"/>
                      <a:gd name="connsiteY49" fmla="*/ 175616 h 1443737"/>
                      <a:gd name="connsiteX50" fmla="*/ 644025 w 974020"/>
                      <a:gd name="connsiteY50" fmla="*/ 175953 h 1443737"/>
                      <a:gd name="connsiteX51" fmla="*/ 660487 w 974020"/>
                      <a:gd name="connsiteY51" fmla="*/ 142480 h 1443737"/>
                      <a:gd name="connsiteX52" fmla="*/ 725398 w 974020"/>
                      <a:gd name="connsiteY52" fmla="*/ 118799 h 1443737"/>
                      <a:gd name="connsiteX53" fmla="*/ 730189 w 974020"/>
                      <a:gd name="connsiteY53" fmla="*/ 119741 h 1443737"/>
                      <a:gd name="connsiteX54" fmla="*/ 741179 w 974020"/>
                      <a:gd name="connsiteY54" fmla="*/ 116836 h 1443737"/>
                      <a:gd name="connsiteX55" fmla="*/ 740439 w 974020"/>
                      <a:gd name="connsiteY55" fmla="*/ 105445 h 1443737"/>
                      <a:gd name="connsiteX56" fmla="*/ 866752 w 974020"/>
                      <a:gd name="connsiteY56" fmla="*/ 192 h 1443737"/>
                      <a:gd name="connsiteX57" fmla="*/ 972005 w 974020"/>
                      <a:gd name="connsiteY57" fmla="*/ 126505 h 1443737"/>
                      <a:gd name="connsiteX58" fmla="*/ 880090 w 974020"/>
                      <a:gd name="connsiteY58" fmla="*/ 238245 h 1443737"/>
                      <a:gd name="connsiteX59" fmla="*/ 876328 w 974020"/>
                      <a:gd name="connsiteY59" fmla="*/ 237535 h 1443737"/>
                      <a:gd name="connsiteX60" fmla="*/ 874048 w 974020"/>
                      <a:gd name="connsiteY60" fmla="*/ 270440 h 1443737"/>
                      <a:gd name="connsiteX61" fmla="*/ 878983 w 974020"/>
                      <a:gd name="connsiteY61" fmla="*/ 281794 h 1443737"/>
                      <a:gd name="connsiteX62" fmla="*/ 918585 w 974020"/>
                      <a:gd name="connsiteY62" fmla="*/ 288819 h 1443737"/>
                      <a:gd name="connsiteX63" fmla="*/ 973359 w 974020"/>
                      <a:gd name="connsiteY63" fmla="*/ 406177 h 1443737"/>
                      <a:gd name="connsiteX64" fmla="*/ 902877 w 974020"/>
                      <a:gd name="connsiteY64" fmla="*/ 505338 h 1443737"/>
                      <a:gd name="connsiteX65" fmla="*/ 901236 w 974020"/>
                      <a:gd name="connsiteY65" fmla="*/ 505517 h 1443737"/>
                      <a:gd name="connsiteX66" fmla="*/ 901479 w 974020"/>
                      <a:gd name="connsiteY66" fmla="*/ 507191 h 1443737"/>
                      <a:gd name="connsiteX67" fmla="*/ 895264 w 974020"/>
                      <a:gd name="connsiteY67" fmla="*/ 551735 h 1443737"/>
                      <a:gd name="connsiteX68" fmla="*/ 883978 w 974020"/>
                      <a:gd name="connsiteY68" fmla="*/ 572137 h 1443737"/>
                      <a:gd name="connsiteX69" fmla="*/ 886733 w 974020"/>
                      <a:gd name="connsiteY69" fmla="*/ 616774 h 1443737"/>
                      <a:gd name="connsiteX70" fmla="*/ 854207 w 974020"/>
                      <a:gd name="connsiteY70" fmla="*/ 694590 h 1443737"/>
                      <a:gd name="connsiteX71" fmla="*/ 760421 w 974020"/>
                      <a:gd name="connsiteY71" fmla="*/ 722029 h 1443737"/>
                      <a:gd name="connsiteX72" fmla="*/ 759983 w 974020"/>
                      <a:gd name="connsiteY72" fmla="*/ 721931 h 1443737"/>
                      <a:gd name="connsiteX73" fmla="*/ 779291 w 974020"/>
                      <a:gd name="connsiteY73" fmla="*/ 763614 h 1443737"/>
                      <a:gd name="connsiteX74" fmla="*/ 751676 w 974020"/>
                      <a:gd name="connsiteY74" fmla="*/ 844714 h 1443737"/>
                      <a:gd name="connsiteX75" fmla="*/ 691989 w 974020"/>
                      <a:gd name="connsiteY75" fmla="*/ 874729 h 1443737"/>
                      <a:gd name="connsiteX76" fmla="*/ 693865 w 974020"/>
                      <a:gd name="connsiteY76" fmla="*/ 887607 h 1443737"/>
                      <a:gd name="connsiteX77" fmla="*/ 667900 w 974020"/>
                      <a:gd name="connsiteY77" fmla="*/ 967851 h 1443737"/>
                      <a:gd name="connsiteX78" fmla="*/ 647648 w 974020"/>
                      <a:gd name="connsiteY78" fmla="*/ 981566 h 1443737"/>
                      <a:gd name="connsiteX79" fmla="*/ 638414 w 974020"/>
                      <a:gd name="connsiteY79" fmla="*/ 1022548 h 1443737"/>
                      <a:gd name="connsiteX80" fmla="*/ 615774 w 974020"/>
                      <a:gd name="connsiteY80" fmla="*/ 1056488 h 14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4020" h="1443737">
                        <a:moveTo>
                          <a:pt x="615774" y="1056488"/>
                        </a:moveTo>
                        <a:cubicBezTo>
                          <a:pt x="595859" y="1075212"/>
                          <a:pt x="565735" y="1085538"/>
                          <a:pt x="521988" y="1083925"/>
                        </a:cubicBezTo>
                        <a:cubicBezTo>
                          <a:pt x="500115" y="1083119"/>
                          <a:pt x="482236" y="1078817"/>
                          <a:pt x="467813" y="1071820"/>
                        </a:cubicBezTo>
                        <a:lnTo>
                          <a:pt x="452004" y="1058452"/>
                        </a:lnTo>
                        <a:lnTo>
                          <a:pt x="418861" y="1075118"/>
                        </a:lnTo>
                        <a:lnTo>
                          <a:pt x="414240" y="1086191"/>
                        </a:lnTo>
                        <a:lnTo>
                          <a:pt x="404135" y="1096572"/>
                        </a:lnTo>
                        <a:lnTo>
                          <a:pt x="408147" y="1104042"/>
                        </a:lnTo>
                        <a:cubicBezTo>
                          <a:pt x="412837" y="1118874"/>
                          <a:pt x="415103" y="1134894"/>
                          <a:pt x="414980" y="1150947"/>
                        </a:cubicBezTo>
                        <a:cubicBezTo>
                          <a:pt x="414609" y="1199102"/>
                          <a:pt x="407285" y="1251546"/>
                          <a:pt x="359854" y="1266035"/>
                        </a:cubicBezTo>
                        <a:lnTo>
                          <a:pt x="338976" y="1269016"/>
                        </a:lnTo>
                        <a:lnTo>
                          <a:pt x="321359" y="1305549"/>
                        </a:lnTo>
                        <a:cubicBezTo>
                          <a:pt x="307758" y="1322027"/>
                          <a:pt x="287413" y="1331956"/>
                          <a:pt x="256632" y="1329729"/>
                        </a:cubicBezTo>
                        <a:lnTo>
                          <a:pt x="251835" y="1328824"/>
                        </a:lnTo>
                        <a:lnTo>
                          <a:pt x="231885" y="1334264"/>
                        </a:lnTo>
                        <a:lnTo>
                          <a:pt x="232174" y="1339319"/>
                        </a:lnTo>
                        <a:cubicBezTo>
                          <a:pt x="225866" y="1403217"/>
                          <a:pt x="183819" y="1439961"/>
                          <a:pt x="105054" y="1443596"/>
                        </a:cubicBezTo>
                        <a:cubicBezTo>
                          <a:pt x="26289" y="1447232"/>
                          <a:pt x="-5531" y="1380375"/>
                          <a:pt x="777" y="1316477"/>
                        </a:cubicBezTo>
                        <a:cubicBezTo>
                          <a:pt x="6296" y="1260566"/>
                          <a:pt x="21767" y="1199699"/>
                          <a:pt x="93550" y="1205448"/>
                        </a:cubicBezTo>
                        <a:lnTo>
                          <a:pt x="105066" y="1207712"/>
                        </a:lnTo>
                        <a:lnTo>
                          <a:pt x="106256" y="1188380"/>
                        </a:lnTo>
                        <a:lnTo>
                          <a:pt x="94992" y="1161909"/>
                        </a:lnTo>
                        <a:lnTo>
                          <a:pt x="55445" y="1154579"/>
                        </a:lnTo>
                        <a:cubicBezTo>
                          <a:pt x="13563" y="1134314"/>
                          <a:pt x="-3153" y="1084726"/>
                          <a:pt x="1577" y="1036803"/>
                        </a:cubicBezTo>
                        <a:cubicBezTo>
                          <a:pt x="6308" y="988879"/>
                          <a:pt x="26247" y="951991"/>
                          <a:pt x="72822" y="938187"/>
                        </a:cubicBezTo>
                        <a:lnTo>
                          <a:pt x="78231" y="937639"/>
                        </a:lnTo>
                        <a:lnTo>
                          <a:pt x="83436" y="898114"/>
                        </a:lnTo>
                        <a:lnTo>
                          <a:pt x="94155" y="878382"/>
                        </a:lnTo>
                        <a:lnTo>
                          <a:pt x="92379" y="874209"/>
                        </a:lnTo>
                        <a:cubicBezTo>
                          <a:pt x="89052" y="859012"/>
                          <a:pt x="88246" y="842853"/>
                          <a:pt x="89823" y="826878"/>
                        </a:cubicBezTo>
                        <a:cubicBezTo>
                          <a:pt x="92976" y="794928"/>
                          <a:pt x="102890" y="767886"/>
                          <a:pt x="122948" y="749316"/>
                        </a:cubicBezTo>
                        <a:cubicBezTo>
                          <a:pt x="132977" y="740031"/>
                          <a:pt x="145543" y="732864"/>
                          <a:pt x="161067" y="728263"/>
                        </a:cubicBezTo>
                        <a:lnTo>
                          <a:pt x="215449" y="722752"/>
                        </a:lnTo>
                        <a:lnTo>
                          <a:pt x="197773" y="685349"/>
                        </a:lnTo>
                        <a:cubicBezTo>
                          <a:pt x="189735" y="654187"/>
                          <a:pt x="195589" y="622884"/>
                          <a:pt x="224763" y="604038"/>
                        </a:cubicBezTo>
                        <a:lnTo>
                          <a:pt x="284216" y="573565"/>
                        </a:lnTo>
                        <a:lnTo>
                          <a:pt x="282241" y="560702"/>
                        </a:lnTo>
                        <a:cubicBezTo>
                          <a:pt x="282241" y="528597"/>
                          <a:pt x="289450" y="500710"/>
                          <a:pt x="307587" y="480259"/>
                        </a:cubicBezTo>
                        <a:lnTo>
                          <a:pt x="331792" y="463594"/>
                        </a:lnTo>
                        <a:lnTo>
                          <a:pt x="341260" y="423030"/>
                        </a:lnTo>
                        <a:cubicBezTo>
                          <a:pt x="346640" y="409954"/>
                          <a:pt x="354133" y="398551"/>
                          <a:pt x="364162" y="389266"/>
                        </a:cubicBezTo>
                        <a:cubicBezTo>
                          <a:pt x="384220" y="370696"/>
                          <a:pt x="414423" y="360601"/>
                          <a:pt x="458157" y="362552"/>
                        </a:cubicBezTo>
                        <a:cubicBezTo>
                          <a:pt x="480023" y="363526"/>
                          <a:pt x="497868" y="367965"/>
                          <a:pt x="512237" y="375073"/>
                        </a:cubicBezTo>
                        <a:lnTo>
                          <a:pt x="525601" y="386552"/>
                        </a:lnTo>
                        <a:lnTo>
                          <a:pt x="563316" y="367221"/>
                        </a:lnTo>
                        <a:lnTo>
                          <a:pt x="565919" y="361116"/>
                        </a:lnTo>
                        <a:lnTo>
                          <a:pt x="572861" y="354093"/>
                        </a:lnTo>
                        <a:lnTo>
                          <a:pt x="566283" y="342071"/>
                        </a:lnTo>
                        <a:cubicBezTo>
                          <a:pt x="561479" y="327275"/>
                          <a:pt x="559090" y="311273"/>
                          <a:pt x="559090" y="295221"/>
                        </a:cubicBezTo>
                        <a:cubicBezTo>
                          <a:pt x="559090" y="239038"/>
                          <a:pt x="568507" y="176946"/>
                          <a:pt x="640507" y="175616"/>
                        </a:cubicBezTo>
                        <a:lnTo>
                          <a:pt x="644025" y="175953"/>
                        </a:lnTo>
                        <a:lnTo>
                          <a:pt x="660487" y="142480"/>
                        </a:lnTo>
                        <a:cubicBezTo>
                          <a:pt x="674214" y="126107"/>
                          <a:pt x="694636" y="116336"/>
                          <a:pt x="725398" y="118799"/>
                        </a:cubicBezTo>
                        <a:lnTo>
                          <a:pt x="730189" y="119741"/>
                        </a:lnTo>
                        <a:lnTo>
                          <a:pt x="741179" y="116836"/>
                        </a:lnTo>
                        <a:lnTo>
                          <a:pt x="740439" y="105445"/>
                        </a:lnTo>
                        <a:cubicBezTo>
                          <a:pt x="746254" y="41501"/>
                          <a:pt x="788017" y="4434"/>
                          <a:pt x="866752" y="192"/>
                        </a:cubicBezTo>
                        <a:cubicBezTo>
                          <a:pt x="945486" y="-4051"/>
                          <a:pt x="977820" y="62560"/>
                          <a:pt x="972005" y="126505"/>
                        </a:cubicBezTo>
                        <a:cubicBezTo>
                          <a:pt x="966917" y="182456"/>
                          <a:pt x="951915" y="243441"/>
                          <a:pt x="880090" y="238245"/>
                        </a:cubicBezTo>
                        <a:lnTo>
                          <a:pt x="876328" y="237535"/>
                        </a:lnTo>
                        <a:lnTo>
                          <a:pt x="874048" y="270440"/>
                        </a:lnTo>
                        <a:lnTo>
                          <a:pt x="878983" y="281794"/>
                        </a:lnTo>
                        <a:lnTo>
                          <a:pt x="918585" y="288819"/>
                        </a:lnTo>
                        <a:cubicBezTo>
                          <a:pt x="960622" y="308760"/>
                          <a:pt x="977720" y="358219"/>
                          <a:pt x="973359" y="406177"/>
                        </a:cubicBezTo>
                        <a:cubicBezTo>
                          <a:pt x="968997" y="454136"/>
                          <a:pt x="949343" y="491176"/>
                          <a:pt x="902877" y="505338"/>
                        </a:cubicBezTo>
                        <a:lnTo>
                          <a:pt x="901236" y="505517"/>
                        </a:lnTo>
                        <a:lnTo>
                          <a:pt x="901479" y="507191"/>
                        </a:lnTo>
                        <a:cubicBezTo>
                          <a:pt x="901355" y="523242"/>
                          <a:pt x="899438" y="538226"/>
                          <a:pt x="895264" y="551735"/>
                        </a:cubicBezTo>
                        <a:lnTo>
                          <a:pt x="883978" y="572137"/>
                        </a:lnTo>
                        <a:lnTo>
                          <a:pt x="886733" y="616774"/>
                        </a:lnTo>
                        <a:cubicBezTo>
                          <a:pt x="883826" y="648748"/>
                          <a:pt x="874121" y="675867"/>
                          <a:pt x="854207" y="694590"/>
                        </a:cubicBezTo>
                        <a:cubicBezTo>
                          <a:pt x="834292" y="713314"/>
                          <a:pt x="804168" y="723642"/>
                          <a:pt x="760421" y="722029"/>
                        </a:cubicBezTo>
                        <a:lnTo>
                          <a:pt x="759983" y="721931"/>
                        </a:lnTo>
                        <a:lnTo>
                          <a:pt x="779291" y="763614"/>
                        </a:lnTo>
                        <a:cubicBezTo>
                          <a:pt x="787088" y="794837"/>
                          <a:pt x="780994" y="826093"/>
                          <a:pt x="751676" y="844714"/>
                        </a:cubicBezTo>
                        <a:lnTo>
                          <a:pt x="691989" y="874729"/>
                        </a:lnTo>
                        <a:lnTo>
                          <a:pt x="693865" y="887607"/>
                        </a:lnTo>
                        <a:cubicBezTo>
                          <a:pt x="693618" y="919710"/>
                          <a:pt x="686194" y="947541"/>
                          <a:pt x="667900" y="967851"/>
                        </a:cubicBezTo>
                        <a:lnTo>
                          <a:pt x="647648" y="981566"/>
                        </a:lnTo>
                        <a:lnTo>
                          <a:pt x="638414" y="1022548"/>
                        </a:lnTo>
                        <a:cubicBezTo>
                          <a:pt x="633135" y="1035665"/>
                          <a:pt x="625731" y="1047126"/>
                          <a:pt x="615774" y="1056488"/>
                        </a:cubicBezTo>
                        <a:close/>
                      </a:path>
                    </a:pathLst>
                  </a:custGeom>
                  <a:grp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367" name="Freeform 366">
                  <a:extLst>
                    <a:ext uri="{FF2B5EF4-FFF2-40B4-BE49-F238E27FC236}">
                      <a16:creationId xmlns:a16="http://schemas.microsoft.com/office/drawing/2014/main" id="{EAC1BB29-9B87-5D46-ACFF-12D18D5EAD56}"/>
                    </a:ext>
                  </a:extLst>
                </p:cNvPr>
                <p:cNvSpPr/>
                <p:nvPr/>
              </p:nvSpPr>
              <p:spPr>
                <a:xfrm rot="20429578">
                  <a:off x="150852" y="4340912"/>
                  <a:ext cx="1245707" cy="750601"/>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7F4A1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68" name="Freeform 367">
                  <a:extLst>
                    <a:ext uri="{FF2B5EF4-FFF2-40B4-BE49-F238E27FC236}">
                      <a16:creationId xmlns:a16="http://schemas.microsoft.com/office/drawing/2014/main" id="{6C955D50-4D0D-F041-BA03-1FCE6A703F98}"/>
                    </a:ext>
                  </a:extLst>
                </p:cNvPr>
                <p:cNvSpPr/>
                <p:nvPr/>
              </p:nvSpPr>
              <p:spPr>
                <a:xfrm rot="12946931">
                  <a:off x="38974" y="4157998"/>
                  <a:ext cx="1356255" cy="981605"/>
                </a:xfrm>
                <a:custGeom>
                  <a:avLst/>
                  <a:gdLst>
                    <a:gd name="connsiteX0" fmla="*/ 615774 w 974020"/>
                    <a:gd name="connsiteY0" fmla="*/ 1056488 h 1443737"/>
                    <a:gd name="connsiteX1" fmla="*/ 521988 w 974020"/>
                    <a:gd name="connsiteY1" fmla="*/ 1083925 h 1443737"/>
                    <a:gd name="connsiteX2" fmla="*/ 467813 w 974020"/>
                    <a:gd name="connsiteY2" fmla="*/ 1071820 h 1443737"/>
                    <a:gd name="connsiteX3" fmla="*/ 452004 w 974020"/>
                    <a:gd name="connsiteY3" fmla="*/ 1058452 h 1443737"/>
                    <a:gd name="connsiteX4" fmla="*/ 418861 w 974020"/>
                    <a:gd name="connsiteY4" fmla="*/ 1075118 h 1443737"/>
                    <a:gd name="connsiteX5" fmla="*/ 414240 w 974020"/>
                    <a:gd name="connsiteY5" fmla="*/ 1086191 h 1443737"/>
                    <a:gd name="connsiteX6" fmla="*/ 404135 w 974020"/>
                    <a:gd name="connsiteY6" fmla="*/ 1096572 h 1443737"/>
                    <a:gd name="connsiteX7" fmla="*/ 408147 w 974020"/>
                    <a:gd name="connsiteY7" fmla="*/ 1104042 h 1443737"/>
                    <a:gd name="connsiteX8" fmla="*/ 414980 w 974020"/>
                    <a:gd name="connsiteY8" fmla="*/ 1150947 h 1443737"/>
                    <a:gd name="connsiteX9" fmla="*/ 359854 w 974020"/>
                    <a:gd name="connsiteY9" fmla="*/ 1266035 h 1443737"/>
                    <a:gd name="connsiteX10" fmla="*/ 338976 w 974020"/>
                    <a:gd name="connsiteY10" fmla="*/ 1269016 h 1443737"/>
                    <a:gd name="connsiteX11" fmla="*/ 321359 w 974020"/>
                    <a:gd name="connsiteY11" fmla="*/ 1305549 h 1443737"/>
                    <a:gd name="connsiteX12" fmla="*/ 256632 w 974020"/>
                    <a:gd name="connsiteY12" fmla="*/ 1329729 h 1443737"/>
                    <a:gd name="connsiteX13" fmla="*/ 251835 w 974020"/>
                    <a:gd name="connsiteY13" fmla="*/ 1328824 h 1443737"/>
                    <a:gd name="connsiteX14" fmla="*/ 231885 w 974020"/>
                    <a:gd name="connsiteY14" fmla="*/ 1334264 h 1443737"/>
                    <a:gd name="connsiteX15" fmla="*/ 232174 w 974020"/>
                    <a:gd name="connsiteY15" fmla="*/ 1339319 h 1443737"/>
                    <a:gd name="connsiteX16" fmla="*/ 105054 w 974020"/>
                    <a:gd name="connsiteY16" fmla="*/ 1443596 h 1443737"/>
                    <a:gd name="connsiteX17" fmla="*/ 777 w 974020"/>
                    <a:gd name="connsiteY17" fmla="*/ 1316477 h 1443737"/>
                    <a:gd name="connsiteX18" fmla="*/ 93550 w 974020"/>
                    <a:gd name="connsiteY18" fmla="*/ 1205448 h 1443737"/>
                    <a:gd name="connsiteX19" fmla="*/ 105066 w 974020"/>
                    <a:gd name="connsiteY19" fmla="*/ 1207712 h 1443737"/>
                    <a:gd name="connsiteX20" fmla="*/ 106256 w 974020"/>
                    <a:gd name="connsiteY20" fmla="*/ 1188380 h 1443737"/>
                    <a:gd name="connsiteX21" fmla="*/ 94992 w 974020"/>
                    <a:gd name="connsiteY21" fmla="*/ 1161909 h 1443737"/>
                    <a:gd name="connsiteX22" fmla="*/ 55445 w 974020"/>
                    <a:gd name="connsiteY22" fmla="*/ 1154579 h 1443737"/>
                    <a:gd name="connsiteX23" fmla="*/ 1577 w 974020"/>
                    <a:gd name="connsiteY23" fmla="*/ 1036803 h 1443737"/>
                    <a:gd name="connsiteX24" fmla="*/ 72822 w 974020"/>
                    <a:gd name="connsiteY24" fmla="*/ 938187 h 1443737"/>
                    <a:gd name="connsiteX25" fmla="*/ 78231 w 974020"/>
                    <a:gd name="connsiteY25" fmla="*/ 937639 h 1443737"/>
                    <a:gd name="connsiteX26" fmla="*/ 83436 w 974020"/>
                    <a:gd name="connsiteY26" fmla="*/ 898114 h 1443737"/>
                    <a:gd name="connsiteX27" fmla="*/ 94155 w 974020"/>
                    <a:gd name="connsiteY27" fmla="*/ 878382 h 1443737"/>
                    <a:gd name="connsiteX28" fmla="*/ 92379 w 974020"/>
                    <a:gd name="connsiteY28" fmla="*/ 874209 h 1443737"/>
                    <a:gd name="connsiteX29" fmla="*/ 89823 w 974020"/>
                    <a:gd name="connsiteY29" fmla="*/ 826878 h 1443737"/>
                    <a:gd name="connsiteX30" fmla="*/ 122948 w 974020"/>
                    <a:gd name="connsiteY30" fmla="*/ 749316 h 1443737"/>
                    <a:gd name="connsiteX31" fmla="*/ 161067 w 974020"/>
                    <a:gd name="connsiteY31" fmla="*/ 728263 h 1443737"/>
                    <a:gd name="connsiteX32" fmla="*/ 215449 w 974020"/>
                    <a:gd name="connsiteY32" fmla="*/ 722752 h 1443737"/>
                    <a:gd name="connsiteX33" fmla="*/ 197773 w 974020"/>
                    <a:gd name="connsiteY33" fmla="*/ 685349 h 1443737"/>
                    <a:gd name="connsiteX34" fmla="*/ 224763 w 974020"/>
                    <a:gd name="connsiteY34" fmla="*/ 604038 h 1443737"/>
                    <a:gd name="connsiteX35" fmla="*/ 284216 w 974020"/>
                    <a:gd name="connsiteY35" fmla="*/ 573565 h 1443737"/>
                    <a:gd name="connsiteX36" fmla="*/ 282241 w 974020"/>
                    <a:gd name="connsiteY36" fmla="*/ 560702 h 1443737"/>
                    <a:gd name="connsiteX37" fmla="*/ 307587 w 974020"/>
                    <a:gd name="connsiteY37" fmla="*/ 480259 h 1443737"/>
                    <a:gd name="connsiteX38" fmla="*/ 331792 w 974020"/>
                    <a:gd name="connsiteY38" fmla="*/ 463594 h 1443737"/>
                    <a:gd name="connsiteX39" fmla="*/ 341260 w 974020"/>
                    <a:gd name="connsiteY39" fmla="*/ 423030 h 1443737"/>
                    <a:gd name="connsiteX40" fmla="*/ 364162 w 974020"/>
                    <a:gd name="connsiteY40" fmla="*/ 389266 h 1443737"/>
                    <a:gd name="connsiteX41" fmla="*/ 458157 w 974020"/>
                    <a:gd name="connsiteY41" fmla="*/ 362552 h 1443737"/>
                    <a:gd name="connsiteX42" fmla="*/ 512237 w 974020"/>
                    <a:gd name="connsiteY42" fmla="*/ 375073 h 1443737"/>
                    <a:gd name="connsiteX43" fmla="*/ 525601 w 974020"/>
                    <a:gd name="connsiteY43" fmla="*/ 386552 h 1443737"/>
                    <a:gd name="connsiteX44" fmla="*/ 563316 w 974020"/>
                    <a:gd name="connsiteY44" fmla="*/ 367221 h 1443737"/>
                    <a:gd name="connsiteX45" fmla="*/ 565919 w 974020"/>
                    <a:gd name="connsiteY45" fmla="*/ 361116 h 1443737"/>
                    <a:gd name="connsiteX46" fmla="*/ 572861 w 974020"/>
                    <a:gd name="connsiteY46" fmla="*/ 354093 h 1443737"/>
                    <a:gd name="connsiteX47" fmla="*/ 566283 w 974020"/>
                    <a:gd name="connsiteY47" fmla="*/ 342071 h 1443737"/>
                    <a:gd name="connsiteX48" fmla="*/ 559090 w 974020"/>
                    <a:gd name="connsiteY48" fmla="*/ 295221 h 1443737"/>
                    <a:gd name="connsiteX49" fmla="*/ 640507 w 974020"/>
                    <a:gd name="connsiteY49" fmla="*/ 175616 h 1443737"/>
                    <a:gd name="connsiteX50" fmla="*/ 644025 w 974020"/>
                    <a:gd name="connsiteY50" fmla="*/ 175953 h 1443737"/>
                    <a:gd name="connsiteX51" fmla="*/ 660487 w 974020"/>
                    <a:gd name="connsiteY51" fmla="*/ 142480 h 1443737"/>
                    <a:gd name="connsiteX52" fmla="*/ 725398 w 974020"/>
                    <a:gd name="connsiteY52" fmla="*/ 118799 h 1443737"/>
                    <a:gd name="connsiteX53" fmla="*/ 730189 w 974020"/>
                    <a:gd name="connsiteY53" fmla="*/ 119741 h 1443737"/>
                    <a:gd name="connsiteX54" fmla="*/ 741179 w 974020"/>
                    <a:gd name="connsiteY54" fmla="*/ 116836 h 1443737"/>
                    <a:gd name="connsiteX55" fmla="*/ 740439 w 974020"/>
                    <a:gd name="connsiteY55" fmla="*/ 105445 h 1443737"/>
                    <a:gd name="connsiteX56" fmla="*/ 866752 w 974020"/>
                    <a:gd name="connsiteY56" fmla="*/ 192 h 1443737"/>
                    <a:gd name="connsiteX57" fmla="*/ 972005 w 974020"/>
                    <a:gd name="connsiteY57" fmla="*/ 126505 h 1443737"/>
                    <a:gd name="connsiteX58" fmla="*/ 880090 w 974020"/>
                    <a:gd name="connsiteY58" fmla="*/ 238245 h 1443737"/>
                    <a:gd name="connsiteX59" fmla="*/ 876328 w 974020"/>
                    <a:gd name="connsiteY59" fmla="*/ 237535 h 1443737"/>
                    <a:gd name="connsiteX60" fmla="*/ 874048 w 974020"/>
                    <a:gd name="connsiteY60" fmla="*/ 270440 h 1443737"/>
                    <a:gd name="connsiteX61" fmla="*/ 878983 w 974020"/>
                    <a:gd name="connsiteY61" fmla="*/ 281794 h 1443737"/>
                    <a:gd name="connsiteX62" fmla="*/ 918585 w 974020"/>
                    <a:gd name="connsiteY62" fmla="*/ 288819 h 1443737"/>
                    <a:gd name="connsiteX63" fmla="*/ 973359 w 974020"/>
                    <a:gd name="connsiteY63" fmla="*/ 406177 h 1443737"/>
                    <a:gd name="connsiteX64" fmla="*/ 902877 w 974020"/>
                    <a:gd name="connsiteY64" fmla="*/ 505338 h 1443737"/>
                    <a:gd name="connsiteX65" fmla="*/ 901236 w 974020"/>
                    <a:gd name="connsiteY65" fmla="*/ 505517 h 1443737"/>
                    <a:gd name="connsiteX66" fmla="*/ 901479 w 974020"/>
                    <a:gd name="connsiteY66" fmla="*/ 507191 h 1443737"/>
                    <a:gd name="connsiteX67" fmla="*/ 895264 w 974020"/>
                    <a:gd name="connsiteY67" fmla="*/ 551735 h 1443737"/>
                    <a:gd name="connsiteX68" fmla="*/ 883978 w 974020"/>
                    <a:gd name="connsiteY68" fmla="*/ 572137 h 1443737"/>
                    <a:gd name="connsiteX69" fmla="*/ 886733 w 974020"/>
                    <a:gd name="connsiteY69" fmla="*/ 616774 h 1443737"/>
                    <a:gd name="connsiteX70" fmla="*/ 854207 w 974020"/>
                    <a:gd name="connsiteY70" fmla="*/ 694590 h 1443737"/>
                    <a:gd name="connsiteX71" fmla="*/ 760421 w 974020"/>
                    <a:gd name="connsiteY71" fmla="*/ 722029 h 1443737"/>
                    <a:gd name="connsiteX72" fmla="*/ 759983 w 974020"/>
                    <a:gd name="connsiteY72" fmla="*/ 721931 h 1443737"/>
                    <a:gd name="connsiteX73" fmla="*/ 779291 w 974020"/>
                    <a:gd name="connsiteY73" fmla="*/ 763614 h 1443737"/>
                    <a:gd name="connsiteX74" fmla="*/ 751676 w 974020"/>
                    <a:gd name="connsiteY74" fmla="*/ 844714 h 1443737"/>
                    <a:gd name="connsiteX75" fmla="*/ 691989 w 974020"/>
                    <a:gd name="connsiteY75" fmla="*/ 874729 h 1443737"/>
                    <a:gd name="connsiteX76" fmla="*/ 693865 w 974020"/>
                    <a:gd name="connsiteY76" fmla="*/ 887607 h 1443737"/>
                    <a:gd name="connsiteX77" fmla="*/ 667900 w 974020"/>
                    <a:gd name="connsiteY77" fmla="*/ 967851 h 1443737"/>
                    <a:gd name="connsiteX78" fmla="*/ 647648 w 974020"/>
                    <a:gd name="connsiteY78" fmla="*/ 981566 h 1443737"/>
                    <a:gd name="connsiteX79" fmla="*/ 638414 w 974020"/>
                    <a:gd name="connsiteY79" fmla="*/ 1022548 h 1443737"/>
                    <a:gd name="connsiteX80" fmla="*/ 615774 w 974020"/>
                    <a:gd name="connsiteY80" fmla="*/ 1056488 h 14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4020" h="1443737">
                      <a:moveTo>
                        <a:pt x="615774" y="1056488"/>
                      </a:moveTo>
                      <a:cubicBezTo>
                        <a:pt x="595859" y="1075212"/>
                        <a:pt x="565735" y="1085538"/>
                        <a:pt x="521988" y="1083925"/>
                      </a:cubicBezTo>
                      <a:cubicBezTo>
                        <a:pt x="500115" y="1083119"/>
                        <a:pt x="482236" y="1078817"/>
                        <a:pt x="467813" y="1071820"/>
                      </a:cubicBezTo>
                      <a:lnTo>
                        <a:pt x="452004" y="1058452"/>
                      </a:lnTo>
                      <a:lnTo>
                        <a:pt x="418861" y="1075118"/>
                      </a:lnTo>
                      <a:lnTo>
                        <a:pt x="414240" y="1086191"/>
                      </a:lnTo>
                      <a:lnTo>
                        <a:pt x="404135" y="1096572"/>
                      </a:lnTo>
                      <a:lnTo>
                        <a:pt x="408147" y="1104042"/>
                      </a:lnTo>
                      <a:cubicBezTo>
                        <a:pt x="412837" y="1118874"/>
                        <a:pt x="415103" y="1134894"/>
                        <a:pt x="414980" y="1150947"/>
                      </a:cubicBezTo>
                      <a:cubicBezTo>
                        <a:pt x="414609" y="1199102"/>
                        <a:pt x="407285" y="1251546"/>
                        <a:pt x="359854" y="1266035"/>
                      </a:cubicBezTo>
                      <a:lnTo>
                        <a:pt x="338976" y="1269016"/>
                      </a:lnTo>
                      <a:lnTo>
                        <a:pt x="321359" y="1305549"/>
                      </a:lnTo>
                      <a:cubicBezTo>
                        <a:pt x="307758" y="1322027"/>
                        <a:pt x="287413" y="1331956"/>
                        <a:pt x="256632" y="1329729"/>
                      </a:cubicBezTo>
                      <a:lnTo>
                        <a:pt x="251835" y="1328824"/>
                      </a:lnTo>
                      <a:lnTo>
                        <a:pt x="231885" y="1334264"/>
                      </a:lnTo>
                      <a:lnTo>
                        <a:pt x="232174" y="1339319"/>
                      </a:lnTo>
                      <a:cubicBezTo>
                        <a:pt x="225866" y="1403217"/>
                        <a:pt x="183819" y="1439961"/>
                        <a:pt x="105054" y="1443596"/>
                      </a:cubicBezTo>
                      <a:cubicBezTo>
                        <a:pt x="26289" y="1447232"/>
                        <a:pt x="-5531" y="1380375"/>
                        <a:pt x="777" y="1316477"/>
                      </a:cubicBezTo>
                      <a:cubicBezTo>
                        <a:pt x="6296" y="1260566"/>
                        <a:pt x="21767" y="1199699"/>
                        <a:pt x="93550" y="1205448"/>
                      </a:cubicBezTo>
                      <a:lnTo>
                        <a:pt x="105066" y="1207712"/>
                      </a:lnTo>
                      <a:lnTo>
                        <a:pt x="106256" y="1188380"/>
                      </a:lnTo>
                      <a:lnTo>
                        <a:pt x="94992" y="1161909"/>
                      </a:lnTo>
                      <a:lnTo>
                        <a:pt x="55445" y="1154579"/>
                      </a:lnTo>
                      <a:cubicBezTo>
                        <a:pt x="13563" y="1134314"/>
                        <a:pt x="-3153" y="1084726"/>
                        <a:pt x="1577" y="1036803"/>
                      </a:cubicBezTo>
                      <a:cubicBezTo>
                        <a:pt x="6308" y="988879"/>
                        <a:pt x="26247" y="951991"/>
                        <a:pt x="72822" y="938187"/>
                      </a:cubicBezTo>
                      <a:lnTo>
                        <a:pt x="78231" y="937639"/>
                      </a:lnTo>
                      <a:lnTo>
                        <a:pt x="83436" y="898114"/>
                      </a:lnTo>
                      <a:lnTo>
                        <a:pt x="94155" y="878382"/>
                      </a:lnTo>
                      <a:lnTo>
                        <a:pt x="92379" y="874209"/>
                      </a:lnTo>
                      <a:cubicBezTo>
                        <a:pt x="89052" y="859012"/>
                        <a:pt x="88246" y="842853"/>
                        <a:pt x="89823" y="826878"/>
                      </a:cubicBezTo>
                      <a:cubicBezTo>
                        <a:pt x="92976" y="794928"/>
                        <a:pt x="102890" y="767886"/>
                        <a:pt x="122948" y="749316"/>
                      </a:cubicBezTo>
                      <a:cubicBezTo>
                        <a:pt x="132977" y="740031"/>
                        <a:pt x="145543" y="732864"/>
                        <a:pt x="161067" y="728263"/>
                      </a:cubicBezTo>
                      <a:lnTo>
                        <a:pt x="215449" y="722752"/>
                      </a:lnTo>
                      <a:lnTo>
                        <a:pt x="197773" y="685349"/>
                      </a:lnTo>
                      <a:cubicBezTo>
                        <a:pt x="189735" y="654187"/>
                        <a:pt x="195589" y="622884"/>
                        <a:pt x="224763" y="604038"/>
                      </a:cubicBezTo>
                      <a:lnTo>
                        <a:pt x="284216" y="573565"/>
                      </a:lnTo>
                      <a:lnTo>
                        <a:pt x="282241" y="560702"/>
                      </a:lnTo>
                      <a:cubicBezTo>
                        <a:pt x="282241" y="528597"/>
                        <a:pt x="289450" y="500710"/>
                        <a:pt x="307587" y="480259"/>
                      </a:cubicBezTo>
                      <a:lnTo>
                        <a:pt x="331792" y="463594"/>
                      </a:lnTo>
                      <a:lnTo>
                        <a:pt x="341260" y="423030"/>
                      </a:lnTo>
                      <a:cubicBezTo>
                        <a:pt x="346640" y="409954"/>
                        <a:pt x="354133" y="398551"/>
                        <a:pt x="364162" y="389266"/>
                      </a:cubicBezTo>
                      <a:cubicBezTo>
                        <a:pt x="384220" y="370696"/>
                        <a:pt x="414423" y="360601"/>
                        <a:pt x="458157" y="362552"/>
                      </a:cubicBezTo>
                      <a:cubicBezTo>
                        <a:pt x="480023" y="363526"/>
                        <a:pt x="497868" y="367965"/>
                        <a:pt x="512237" y="375073"/>
                      </a:cubicBezTo>
                      <a:lnTo>
                        <a:pt x="525601" y="386552"/>
                      </a:lnTo>
                      <a:lnTo>
                        <a:pt x="563316" y="367221"/>
                      </a:lnTo>
                      <a:lnTo>
                        <a:pt x="565919" y="361116"/>
                      </a:lnTo>
                      <a:lnTo>
                        <a:pt x="572861" y="354093"/>
                      </a:lnTo>
                      <a:lnTo>
                        <a:pt x="566283" y="342071"/>
                      </a:lnTo>
                      <a:cubicBezTo>
                        <a:pt x="561479" y="327275"/>
                        <a:pt x="559090" y="311273"/>
                        <a:pt x="559090" y="295221"/>
                      </a:cubicBezTo>
                      <a:cubicBezTo>
                        <a:pt x="559090" y="239038"/>
                        <a:pt x="568507" y="176946"/>
                        <a:pt x="640507" y="175616"/>
                      </a:cubicBezTo>
                      <a:lnTo>
                        <a:pt x="644025" y="175953"/>
                      </a:lnTo>
                      <a:lnTo>
                        <a:pt x="660487" y="142480"/>
                      </a:lnTo>
                      <a:cubicBezTo>
                        <a:pt x="674214" y="126107"/>
                        <a:pt x="694636" y="116336"/>
                        <a:pt x="725398" y="118799"/>
                      </a:cubicBezTo>
                      <a:lnTo>
                        <a:pt x="730189" y="119741"/>
                      </a:lnTo>
                      <a:lnTo>
                        <a:pt x="741179" y="116836"/>
                      </a:lnTo>
                      <a:lnTo>
                        <a:pt x="740439" y="105445"/>
                      </a:lnTo>
                      <a:cubicBezTo>
                        <a:pt x="746254" y="41501"/>
                        <a:pt x="788017" y="4434"/>
                        <a:pt x="866752" y="192"/>
                      </a:cubicBezTo>
                      <a:cubicBezTo>
                        <a:pt x="945486" y="-4051"/>
                        <a:pt x="977820" y="62560"/>
                        <a:pt x="972005" y="126505"/>
                      </a:cubicBezTo>
                      <a:cubicBezTo>
                        <a:pt x="966917" y="182456"/>
                        <a:pt x="951915" y="243441"/>
                        <a:pt x="880090" y="238245"/>
                      </a:cubicBezTo>
                      <a:lnTo>
                        <a:pt x="876328" y="237535"/>
                      </a:lnTo>
                      <a:lnTo>
                        <a:pt x="874048" y="270440"/>
                      </a:lnTo>
                      <a:lnTo>
                        <a:pt x="878983" y="281794"/>
                      </a:lnTo>
                      <a:lnTo>
                        <a:pt x="918585" y="288819"/>
                      </a:lnTo>
                      <a:cubicBezTo>
                        <a:pt x="960622" y="308760"/>
                        <a:pt x="977720" y="358219"/>
                        <a:pt x="973359" y="406177"/>
                      </a:cubicBezTo>
                      <a:cubicBezTo>
                        <a:pt x="968997" y="454136"/>
                        <a:pt x="949343" y="491176"/>
                        <a:pt x="902877" y="505338"/>
                      </a:cubicBezTo>
                      <a:lnTo>
                        <a:pt x="901236" y="505517"/>
                      </a:lnTo>
                      <a:lnTo>
                        <a:pt x="901479" y="507191"/>
                      </a:lnTo>
                      <a:cubicBezTo>
                        <a:pt x="901355" y="523242"/>
                        <a:pt x="899438" y="538226"/>
                        <a:pt x="895264" y="551735"/>
                      </a:cubicBezTo>
                      <a:lnTo>
                        <a:pt x="883978" y="572137"/>
                      </a:lnTo>
                      <a:lnTo>
                        <a:pt x="886733" y="616774"/>
                      </a:lnTo>
                      <a:cubicBezTo>
                        <a:pt x="883826" y="648748"/>
                        <a:pt x="874121" y="675867"/>
                        <a:pt x="854207" y="694590"/>
                      </a:cubicBezTo>
                      <a:cubicBezTo>
                        <a:pt x="834292" y="713314"/>
                        <a:pt x="804168" y="723642"/>
                        <a:pt x="760421" y="722029"/>
                      </a:cubicBezTo>
                      <a:lnTo>
                        <a:pt x="759983" y="721931"/>
                      </a:lnTo>
                      <a:lnTo>
                        <a:pt x="779291" y="763614"/>
                      </a:lnTo>
                      <a:cubicBezTo>
                        <a:pt x="787088" y="794837"/>
                        <a:pt x="780994" y="826093"/>
                        <a:pt x="751676" y="844714"/>
                      </a:cubicBezTo>
                      <a:lnTo>
                        <a:pt x="691989" y="874729"/>
                      </a:lnTo>
                      <a:lnTo>
                        <a:pt x="693865" y="887607"/>
                      </a:lnTo>
                      <a:cubicBezTo>
                        <a:pt x="693618" y="919710"/>
                        <a:pt x="686194" y="947541"/>
                        <a:pt x="667900" y="967851"/>
                      </a:cubicBezTo>
                      <a:lnTo>
                        <a:pt x="647648" y="981566"/>
                      </a:lnTo>
                      <a:lnTo>
                        <a:pt x="638414" y="1022548"/>
                      </a:lnTo>
                      <a:cubicBezTo>
                        <a:pt x="633135" y="1035665"/>
                        <a:pt x="625731" y="1047126"/>
                        <a:pt x="615774" y="1056488"/>
                      </a:cubicBezTo>
                      <a:close/>
                    </a:path>
                  </a:pathLst>
                </a:custGeom>
                <a:solidFill>
                  <a:srgbClr val="A5703F">
                    <a:alpha val="77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69" name="Freeform 368">
                  <a:extLst>
                    <a:ext uri="{FF2B5EF4-FFF2-40B4-BE49-F238E27FC236}">
                      <a16:creationId xmlns:a16="http://schemas.microsoft.com/office/drawing/2014/main" id="{42613198-89D1-D542-BBE2-B0F10928AB46}"/>
                    </a:ext>
                  </a:extLst>
                </p:cNvPr>
                <p:cNvSpPr/>
                <p:nvPr/>
              </p:nvSpPr>
              <p:spPr>
                <a:xfrm rot="2112724">
                  <a:off x="97955" y="4090255"/>
                  <a:ext cx="1356255" cy="981605"/>
                </a:xfrm>
                <a:custGeom>
                  <a:avLst/>
                  <a:gdLst>
                    <a:gd name="connsiteX0" fmla="*/ 615774 w 974020"/>
                    <a:gd name="connsiteY0" fmla="*/ 1056488 h 1443737"/>
                    <a:gd name="connsiteX1" fmla="*/ 521988 w 974020"/>
                    <a:gd name="connsiteY1" fmla="*/ 1083925 h 1443737"/>
                    <a:gd name="connsiteX2" fmla="*/ 467813 w 974020"/>
                    <a:gd name="connsiteY2" fmla="*/ 1071820 h 1443737"/>
                    <a:gd name="connsiteX3" fmla="*/ 452004 w 974020"/>
                    <a:gd name="connsiteY3" fmla="*/ 1058452 h 1443737"/>
                    <a:gd name="connsiteX4" fmla="*/ 418861 w 974020"/>
                    <a:gd name="connsiteY4" fmla="*/ 1075118 h 1443737"/>
                    <a:gd name="connsiteX5" fmla="*/ 414240 w 974020"/>
                    <a:gd name="connsiteY5" fmla="*/ 1086191 h 1443737"/>
                    <a:gd name="connsiteX6" fmla="*/ 404135 w 974020"/>
                    <a:gd name="connsiteY6" fmla="*/ 1096572 h 1443737"/>
                    <a:gd name="connsiteX7" fmla="*/ 408147 w 974020"/>
                    <a:gd name="connsiteY7" fmla="*/ 1104042 h 1443737"/>
                    <a:gd name="connsiteX8" fmla="*/ 414980 w 974020"/>
                    <a:gd name="connsiteY8" fmla="*/ 1150947 h 1443737"/>
                    <a:gd name="connsiteX9" fmla="*/ 359854 w 974020"/>
                    <a:gd name="connsiteY9" fmla="*/ 1266035 h 1443737"/>
                    <a:gd name="connsiteX10" fmla="*/ 338976 w 974020"/>
                    <a:gd name="connsiteY10" fmla="*/ 1269016 h 1443737"/>
                    <a:gd name="connsiteX11" fmla="*/ 321359 w 974020"/>
                    <a:gd name="connsiteY11" fmla="*/ 1305549 h 1443737"/>
                    <a:gd name="connsiteX12" fmla="*/ 256632 w 974020"/>
                    <a:gd name="connsiteY12" fmla="*/ 1329729 h 1443737"/>
                    <a:gd name="connsiteX13" fmla="*/ 251835 w 974020"/>
                    <a:gd name="connsiteY13" fmla="*/ 1328824 h 1443737"/>
                    <a:gd name="connsiteX14" fmla="*/ 231885 w 974020"/>
                    <a:gd name="connsiteY14" fmla="*/ 1334264 h 1443737"/>
                    <a:gd name="connsiteX15" fmla="*/ 232174 w 974020"/>
                    <a:gd name="connsiteY15" fmla="*/ 1339319 h 1443737"/>
                    <a:gd name="connsiteX16" fmla="*/ 105054 w 974020"/>
                    <a:gd name="connsiteY16" fmla="*/ 1443596 h 1443737"/>
                    <a:gd name="connsiteX17" fmla="*/ 777 w 974020"/>
                    <a:gd name="connsiteY17" fmla="*/ 1316477 h 1443737"/>
                    <a:gd name="connsiteX18" fmla="*/ 93550 w 974020"/>
                    <a:gd name="connsiteY18" fmla="*/ 1205448 h 1443737"/>
                    <a:gd name="connsiteX19" fmla="*/ 105066 w 974020"/>
                    <a:gd name="connsiteY19" fmla="*/ 1207712 h 1443737"/>
                    <a:gd name="connsiteX20" fmla="*/ 106256 w 974020"/>
                    <a:gd name="connsiteY20" fmla="*/ 1188380 h 1443737"/>
                    <a:gd name="connsiteX21" fmla="*/ 94992 w 974020"/>
                    <a:gd name="connsiteY21" fmla="*/ 1161909 h 1443737"/>
                    <a:gd name="connsiteX22" fmla="*/ 55445 w 974020"/>
                    <a:gd name="connsiteY22" fmla="*/ 1154579 h 1443737"/>
                    <a:gd name="connsiteX23" fmla="*/ 1577 w 974020"/>
                    <a:gd name="connsiteY23" fmla="*/ 1036803 h 1443737"/>
                    <a:gd name="connsiteX24" fmla="*/ 72822 w 974020"/>
                    <a:gd name="connsiteY24" fmla="*/ 938187 h 1443737"/>
                    <a:gd name="connsiteX25" fmla="*/ 78231 w 974020"/>
                    <a:gd name="connsiteY25" fmla="*/ 937639 h 1443737"/>
                    <a:gd name="connsiteX26" fmla="*/ 83436 w 974020"/>
                    <a:gd name="connsiteY26" fmla="*/ 898114 h 1443737"/>
                    <a:gd name="connsiteX27" fmla="*/ 94155 w 974020"/>
                    <a:gd name="connsiteY27" fmla="*/ 878382 h 1443737"/>
                    <a:gd name="connsiteX28" fmla="*/ 92379 w 974020"/>
                    <a:gd name="connsiteY28" fmla="*/ 874209 h 1443737"/>
                    <a:gd name="connsiteX29" fmla="*/ 89823 w 974020"/>
                    <a:gd name="connsiteY29" fmla="*/ 826878 h 1443737"/>
                    <a:gd name="connsiteX30" fmla="*/ 122948 w 974020"/>
                    <a:gd name="connsiteY30" fmla="*/ 749316 h 1443737"/>
                    <a:gd name="connsiteX31" fmla="*/ 161067 w 974020"/>
                    <a:gd name="connsiteY31" fmla="*/ 728263 h 1443737"/>
                    <a:gd name="connsiteX32" fmla="*/ 215449 w 974020"/>
                    <a:gd name="connsiteY32" fmla="*/ 722752 h 1443737"/>
                    <a:gd name="connsiteX33" fmla="*/ 197773 w 974020"/>
                    <a:gd name="connsiteY33" fmla="*/ 685349 h 1443737"/>
                    <a:gd name="connsiteX34" fmla="*/ 224763 w 974020"/>
                    <a:gd name="connsiteY34" fmla="*/ 604038 h 1443737"/>
                    <a:gd name="connsiteX35" fmla="*/ 284216 w 974020"/>
                    <a:gd name="connsiteY35" fmla="*/ 573565 h 1443737"/>
                    <a:gd name="connsiteX36" fmla="*/ 282241 w 974020"/>
                    <a:gd name="connsiteY36" fmla="*/ 560702 h 1443737"/>
                    <a:gd name="connsiteX37" fmla="*/ 307587 w 974020"/>
                    <a:gd name="connsiteY37" fmla="*/ 480259 h 1443737"/>
                    <a:gd name="connsiteX38" fmla="*/ 331792 w 974020"/>
                    <a:gd name="connsiteY38" fmla="*/ 463594 h 1443737"/>
                    <a:gd name="connsiteX39" fmla="*/ 341260 w 974020"/>
                    <a:gd name="connsiteY39" fmla="*/ 423030 h 1443737"/>
                    <a:gd name="connsiteX40" fmla="*/ 364162 w 974020"/>
                    <a:gd name="connsiteY40" fmla="*/ 389266 h 1443737"/>
                    <a:gd name="connsiteX41" fmla="*/ 458157 w 974020"/>
                    <a:gd name="connsiteY41" fmla="*/ 362552 h 1443737"/>
                    <a:gd name="connsiteX42" fmla="*/ 512237 w 974020"/>
                    <a:gd name="connsiteY42" fmla="*/ 375073 h 1443737"/>
                    <a:gd name="connsiteX43" fmla="*/ 525601 w 974020"/>
                    <a:gd name="connsiteY43" fmla="*/ 386552 h 1443737"/>
                    <a:gd name="connsiteX44" fmla="*/ 563316 w 974020"/>
                    <a:gd name="connsiteY44" fmla="*/ 367221 h 1443737"/>
                    <a:gd name="connsiteX45" fmla="*/ 565919 w 974020"/>
                    <a:gd name="connsiteY45" fmla="*/ 361116 h 1443737"/>
                    <a:gd name="connsiteX46" fmla="*/ 572861 w 974020"/>
                    <a:gd name="connsiteY46" fmla="*/ 354093 h 1443737"/>
                    <a:gd name="connsiteX47" fmla="*/ 566283 w 974020"/>
                    <a:gd name="connsiteY47" fmla="*/ 342071 h 1443737"/>
                    <a:gd name="connsiteX48" fmla="*/ 559090 w 974020"/>
                    <a:gd name="connsiteY48" fmla="*/ 295221 h 1443737"/>
                    <a:gd name="connsiteX49" fmla="*/ 640507 w 974020"/>
                    <a:gd name="connsiteY49" fmla="*/ 175616 h 1443737"/>
                    <a:gd name="connsiteX50" fmla="*/ 644025 w 974020"/>
                    <a:gd name="connsiteY50" fmla="*/ 175953 h 1443737"/>
                    <a:gd name="connsiteX51" fmla="*/ 660487 w 974020"/>
                    <a:gd name="connsiteY51" fmla="*/ 142480 h 1443737"/>
                    <a:gd name="connsiteX52" fmla="*/ 725398 w 974020"/>
                    <a:gd name="connsiteY52" fmla="*/ 118799 h 1443737"/>
                    <a:gd name="connsiteX53" fmla="*/ 730189 w 974020"/>
                    <a:gd name="connsiteY53" fmla="*/ 119741 h 1443737"/>
                    <a:gd name="connsiteX54" fmla="*/ 741179 w 974020"/>
                    <a:gd name="connsiteY54" fmla="*/ 116836 h 1443737"/>
                    <a:gd name="connsiteX55" fmla="*/ 740439 w 974020"/>
                    <a:gd name="connsiteY55" fmla="*/ 105445 h 1443737"/>
                    <a:gd name="connsiteX56" fmla="*/ 866752 w 974020"/>
                    <a:gd name="connsiteY56" fmla="*/ 192 h 1443737"/>
                    <a:gd name="connsiteX57" fmla="*/ 972005 w 974020"/>
                    <a:gd name="connsiteY57" fmla="*/ 126505 h 1443737"/>
                    <a:gd name="connsiteX58" fmla="*/ 880090 w 974020"/>
                    <a:gd name="connsiteY58" fmla="*/ 238245 h 1443737"/>
                    <a:gd name="connsiteX59" fmla="*/ 876328 w 974020"/>
                    <a:gd name="connsiteY59" fmla="*/ 237535 h 1443737"/>
                    <a:gd name="connsiteX60" fmla="*/ 874048 w 974020"/>
                    <a:gd name="connsiteY60" fmla="*/ 270440 h 1443737"/>
                    <a:gd name="connsiteX61" fmla="*/ 878983 w 974020"/>
                    <a:gd name="connsiteY61" fmla="*/ 281794 h 1443737"/>
                    <a:gd name="connsiteX62" fmla="*/ 918585 w 974020"/>
                    <a:gd name="connsiteY62" fmla="*/ 288819 h 1443737"/>
                    <a:gd name="connsiteX63" fmla="*/ 973359 w 974020"/>
                    <a:gd name="connsiteY63" fmla="*/ 406177 h 1443737"/>
                    <a:gd name="connsiteX64" fmla="*/ 902877 w 974020"/>
                    <a:gd name="connsiteY64" fmla="*/ 505338 h 1443737"/>
                    <a:gd name="connsiteX65" fmla="*/ 901236 w 974020"/>
                    <a:gd name="connsiteY65" fmla="*/ 505517 h 1443737"/>
                    <a:gd name="connsiteX66" fmla="*/ 901479 w 974020"/>
                    <a:gd name="connsiteY66" fmla="*/ 507191 h 1443737"/>
                    <a:gd name="connsiteX67" fmla="*/ 895264 w 974020"/>
                    <a:gd name="connsiteY67" fmla="*/ 551735 h 1443737"/>
                    <a:gd name="connsiteX68" fmla="*/ 883978 w 974020"/>
                    <a:gd name="connsiteY68" fmla="*/ 572137 h 1443737"/>
                    <a:gd name="connsiteX69" fmla="*/ 886733 w 974020"/>
                    <a:gd name="connsiteY69" fmla="*/ 616774 h 1443737"/>
                    <a:gd name="connsiteX70" fmla="*/ 854207 w 974020"/>
                    <a:gd name="connsiteY70" fmla="*/ 694590 h 1443737"/>
                    <a:gd name="connsiteX71" fmla="*/ 760421 w 974020"/>
                    <a:gd name="connsiteY71" fmla="*/ 722029 h 1443737"/>
                    <a:gd name="connsiteX72" fmla="*/ 759983 w 974020"/>
                    <a:gd name="connsiteY72" fmla="*/ 721931 h 1443737"/>
                    <a:gd name="connsiteX73" fmla="*/ 779291 w 974020"/>
                    <a:gd name="connsiteY73" fmla="*/ 763614 h 1443737"/>
                    <a:gd name="connsiteX74" fmla="*/ 751676 w 974020"/>
                    <a:gd name="connsiteY74" fmla="*/ 844714 h 1443737"/>
                    <a:gd name="connsiteX75" fmla="*/ 691989 w 974020"/>
                    <a:gd name="connsiteY75" fmla="*/ 874729 h 1443737"/>
                    <a:gd name="connsiteX76" fmla="*/ 693865 w 974020"/>
                    <a:gd name="connsiteY76" fmla="*/ 887607 h 1443737"/>
                    <a:gd name="connsiteX77" fmla="*/ 667900 w 974020"/>
                    <a:gd name="connsiteY77" fmla="*/ 967851 h 1443737"/>
                    <a:gd name="connsiteX78" fmla="*/ 647648 w 974020"/>
                    <a:gd name="connsiteY78" fmla="*/ 981566 h 1443737"/>
                    <a:gd name="connsiteX79" fmla="*/ 638414 w 974020"/>
                    <a:gd name="connsiteY79" fmla="*/ 1022548 h 1443737"/>
                    <a:gd name="connsiteX80" fmla="*/ 615774 w 974020"/>
                    <a:gd name="connsiteY80" fmla="*/ 1056488 h 14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4020" h="1443737">
                      <a:moveTo>
                        <a:pt x="615774" y="1056488"/>
                      </a:moveTo>
                      <a:cubicBezTo>
                        <a:pt x="595859" y="1075212"/>
                        <a:pt x="565735" y="1085538"/>
                        <a:pt x="521988" y="1083925"/>
                      </a:cubicBezTo>
                      <a:cubicBezTo>
                        <a:pt x="500115" y="1083119"/>
                        <a:pt x="482236" y="1078817"/>
                        <a:pt x="467813" y="1071820"/>
                      </a:cubicBezTo>
                      <a:lnTo>
                        <a:pt x="452004" y="1058452"/>
                      </a:lnTo>
                      <a:lnTo>
                        <a:pt x="418861" y="1075118"/>
                      </a:lnTo>
                      <a:lnTo>
                        <a:pt x="414240" y="1086191"/>
                      </a:lnTo>
                      <a:lnTo>
                        <a:pt x="404135" y="1096572"/>
                      </a:lnTo>
                      <a:lnTo>
                        <a:pt x="408147" y="1104042"/>
                      </a:lnTo>
                      <a:cubicBezTo>
                        <a:pt x="412837" y="1118874"/>
                        <a:pt x="415103" y="1134894"/>
                        <a:pt x="414980" y="1150947"/>
                      </a:cubicBezTo>
                      <a:cubicBezTo>
                        <a:pt x="414609" y="1199102"/>
                        <a:pt x="407285" y="1251546"/>
                        <a:pt x="359854" y="1266035"/>
                      </a:cubicBezTo>
                      <a:lnTo>
                        <a:pt x="338976" y="1269016"/>
                      </a:lnTo>
                      <a:lnTo>
                        <a:pt x="321359" y="1305549"/>
                      </a:lnTo>
                      <a:cubicBezTo>
                        <a:pt x="307758" y="1322027"/>
                        <a:pt x="287413" y="1331956"/>
                        <a:pt x="256632" y="1329729"/>
                      </a:cubicBezTo>
                      <a:lnTo>
                        <a:pt x="251835" y="1328824"/>
                      </a:lnTo>
                      <a:lnTo>
                        <a:pt x="231885" y="1334264"/>
                      </a:lnTo>
                      <a:lnTo>
                        <a:pt x="232174" y="1339319"/>
                      </a:lnTo>
                      <a:cubicBezTo>
                        <a:pt x="225866" y="1403217"/>
                        <a:pt x="183819" y="1439961"/>
                        <a:pt x="105054" y="1443596"/>
                      </a:cubicBezTo>
                      <a:cubicBezTo>
                        <a:pt x="26289" y="1447232"/>
                        <a:pt x="-5531" y="1380375"/>
                        <a:pt x="777" y="1316477"/>
                      </a:cubicBezTo>
                      <a:cubicBezTo>
                        <a:pt x="6296" y="1260566"/>
                        <a:pt x="21767" y="1199699"/>
                        <a:pt x="93550" y="1205448"/>
                      </a:cubicBezTo>
                      <a:lnTo>
                        <a:pt x="105066" y="1207712"/>
                      </a:lnTo>
                      <a:lnTo>
                        <a:pt x="106256" y="1188380"/>
                      </a:lnTo>
                      <a:lnTo>
                        <a:pt x="94992" y="1161909"/>
                      </a:lnTo>
                      <a:lnTo>
                        <a:pt x="55445" y="1154579"/>
                      </a:lnTo>
                      <a:cubicBezTo>
                        <a:pt x="13563" y="1134314"/>
                        <a:pt x="-3153" y="1084726"/>
                        <a:pt x="1577" y="1036803"/>
                      </a:cubicBezTo>
                      <a:cubicBezTo>
                        <a:pt x="6308" y="988879"/>
                        <a:pt x="26247" y="951991"/>
                        <a:pt x="72822" y="938187"/>
                      </a:cubicBezTo>
                      <a:lnTo>
                        <a:pt x="78231" y="937639"/>
                      </a:lnTo>
                      <a:lnTo>
                        <a:pt x="83436" y="898114"/>
                      </a:lnTo>
                      <a:lnTo>
                        <a:pt x="94155" y="878382"/>
                      </a:lnTo>
                      <a:lnTo>
                        <a:pt x="92379" y="874209"/>
                      </a:lnTo>
                      <a:cubicBezTo>
                        <a:pt x="89052" y="859012"/>
                        <a:pt x="88246" y="842853"/>
                        <a:pt x="89823" y="826878"/>
                      </a:cubicBezTo>
                      <a:cubicBezTo>
                        <a:pt x="92976" y="794928"/>
                        <a:pt x="102890" y="767886"/>
                        <a:pt x="122948" y="749316"/>
                      </a:cubicBezTo>
                      <a:cubicBezTo>
                        <a:pt x="132977" y="740031"/>
                        <a:pt x="145543" y="732864"/>
                        <a:pt x="161067" y="728263"/>
                      </a:cubicBezTo>
                      <a:lnTo>
                        <a:pt x="215449" y="722752"/>
                      </a:lnTo>
                      <a:lnTo>
                        <a:pt x="197773" y="685349"/>
                      </a:lnTo>
                      <a:cubicBezTo>
                        <a:pt x="189735" y="654187"/>
                        <a:pt x="195589" y="622884"/>
                        <a:pt x="224763" y="604038"/>
                      </a:cubicBezTo>
                      <a:lnTo>
                        <a:pt x="284216" y="573565"/>
                      </a:lnTo>
                      <a:lnTo>
                        <a:pt x="282241" y="560702"/>
                      </a:lnTo>
                      <a:cubicBezTo>
                        <a:pt x="282241" y="528597"/>
                        <a:pt x="289450" y="500710"/>
                        <a:pt x="307587" y="480259"/>
                      </a:cubicBezTo>
                      <a:lnTo>
                        <a:pt x="331792" y="463594"/>
                      </a:lnTo>
                      <a:lnTo>
                        <a:pt x="341260" y="423030"/>
                      </a:lnTo>
                      <a:cubicBezTo>
                        <a:pt x="346640" y="409954"/>
                        <a:pt x="354133" y="398551"/>
                        <a:pt x="364162" y="389266"/>
                      </a:cubicBezTo>
                      <a:cubicBezTo>
                        <a:pt x="384220" y="370696"/>
                        <a:pt x="414423" y="360601"/>
                        <a:pt x="458157" y="362552"/>
                      </a:cubicBezTo>
                      <a:cubicBezTo>
                        <a:pt x="480023" y="363526"/>
                        <a:pt x="497868" y="367965"/>
                        <a:pt x="512237" y="375073"/>
                      </a:cubicBezTo>
                      <a:lnTo>
                        <a:pt x="525601" y="386552"/>
                      </a:lnTo>
                      <a:lnTo>
                        <a:pt x="563316" y="367221"/>
                      </a:lnTo>
                      <a:lnTo>
                        <a:pt x="565919" y="361116"/>
                      </a:lnTo>
                      <a:lnTo>
                        <a:pt x="572861" y="354093"/>
                      </a:lnTo>
                      <a:lnTo>
                        <a:pt x="566283" y="342071"/>
                      </a:lnTo>
                      <a:cubicBezTo>
                        <a:pt x="561479" y="327275"/>
                        <a:pt x="559090" y="311273"/>
                        <a:pt x="559090" y="295221"/>
                      </a:cubicBezTo>
                      <a:cubicBezTo>
                        <a:pt x="559090" y="239038"/>
                        <a:pt x="568507" y="176946"/>
                        <a:pt x="640507" y="175616"/>
                      </a:cubicBezTo>
                      <a:lnTo>
                        <a:pt x="644025" y="175953"/>
                      </a:lnTo>
                      <a:lnTo>
                        <a:pt x="660487" y="142480"/>
                      </a:lnTo>
                      <a:cubicBezTo>
                        <a:pt x="674214" y="126107"/>
                        <a:pt x="694636" y="116336"/>
                        <a:pt x="725398" y="118799"/>
                      </a:cubicBezTo>
                      <a:lnTo>
                        <a:pt x="730189" y="119741"/>
                      </a:lnTo>
                      <a:lnTo>
                        <a:pt x="741179" y="116836"/>
                      </a:lnTo>
                      <a:lnTo>
                        <a:pt x="740439" y="105445"/>
                      </a:lnTo>
                      <a:cubicBezTo>
                        <a:pt x="746254" y="41501"/>
                        <a:pt x="788017" y="4434"/>
                        <a:pt x="866752" y="192"/>
                      </a:cubicBezTo>
                      <a:cubicBezTo>
                        <a:pt x="945486" y="-4051"/>
                        <a:pt x="977820" y="62560"/>
                        <a:pt x="972005" y="126505"/>
                      </a:cubicBezTo>
                      <a:cubicBezTo>
                        <a:pt x="966917" y="182456"/>
                        <a:pt x="951915" y="243441"/>
                        <a:pt x="880090" y="238245"/>
                      </a:cubicBezTo>
                      <a:lnTo>
                        <a:pt x="876328" y="237535"/>
                      </a:lnTo>
                      <a:lnTo>
                        <a:pt x="874048" y="270440"/>
                      </a:lnTo>
                      <a:lnTo>
                        <a:pt x="878983" y="281794"/>
                      </a:lnTo>
                      <a:lnTo>
                        <a:pt x="918585" y="288819"/>
                      </a:lnTo>
                      <a:cubicBezTo>
                        <a:pt x="960622" y="308760"/>
                        <a:pt x="977720" y="358219"/>
                        <a:pt x="973359" y="406177"/>
                      </a:cubicBezTo>
                      <a:cubicBezTo>
                        <a:pt x="968997" y="454136"/>
                        <a:pt x="949343" y="491176"/>
                        <a:pt x="902877" y="505338"/>
                      </a:cubicBezTo>
                      <a:lnTo>
                        <a:pt x="901236" y="505517"/>
                      </a:lnTo>
                      <a:lnTo>
                        <a:pt x="901479" y="507191"/>
                      </a:lnTo>
                      <a:cubicBezTo>
                        <a:pt x="901355" y="523242"/>
                        <a:pt x="899438" y="538226"/>
                        <a:pt x="895264" y="551735"/>
                      </a:cubicBezTo>
                      <a:lnTo>
                        <a:pt x="883978" y="572137"/>
                      </a:lnTo>
                      <a:lnTo>
                        <a:pt x="886733" y="616774"/>
                      </a:lnTo>
                      <a:cubicBezTo>
                        <a:pt x="883826" y="648748"/>
                        <a:pt x="874121" y="675867"/>
                        <a:pt x="854207" y="694590"/>
                      </a:cubicBezTo>
                      <a:cubicBezTo>
                        <a:pt x="834292" y="713314"/>
                        <a:pt x="804168" y="723642"/>
                        <a:pt x="760421" y="722029"/>
                      </a:cubicBezTo>
                      <a:lnTo>
                        <a:pt x="759983" y="721931"/>
                      </a:lnTo>
                      <a:lnTo>
                        <a:pt x="779291" y="763614"/>
                      </a:lnTo>
                      <a:cubicBezTo>
                        <a:pt x="787088" y="794837"/>
                        <a:pt x="780994" y="826093"/>
                        <a:pt x="751676" y="844714"/>
                      </a:cubicBezTo>
                      <a:lnTo>
                        <a:pt x="691989" y="874729"/>
                      </a:lnTo>
                      <a:lnTo>
                        <a:pt x="693865" y="887607"/>
                      </a:lnTo>
                      <a:cubicBezTo>
                        <a:pt x="693618" y="919710"/>
                        <a:pt x="686194" y="947541"/>
                        <a:pt x="667900" y="967851"/>
                      </a:cubicBezTo>
                      <a:lnTo>
                        <a:pt x="647648" y="981566"/>
                      </a:lnTo>
                      <a:lnTo>
                        <a:pt x="638414" y="1022548"/>
                      </a:lnTo>
                      <a:cubicBezTo>
                        <a:pt x="633135" y="1035665"/>
                        <a:pt x="625731" y="1047126"/>
                        <a:pt x="615774" y="1056488"/>
                      </a:cubicBezTo>
                      <a:close/>
                    </a:path>
                  </a:pathLst>
                </a:custGeom>
                <a:solidFill>
                  <a:srgbClr val="A5703F">
                    <a:alpha val="77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70" name="Freeform 369">
                  <a:extLst>
                    <a:ext uri="{FF2B5EF4-FFF2-40B4-BE49-F238E27FC236}">
                      <a16:creationId xmlns:a16="http://schemas.microsoft.com/office/drawing/2014/main" id="{CCD8A4CE-16EF-0240-AD11-925490FB6ADA}"/>
                    </a:ext>
                  </a:extLst>
                </p:cNvPr>
                <p:cNvSpPr/>
                <p:nvPr/>
              </p:nvSpPr>
              <p:spPr>
                <a:xfrm rot="20429578">
                  <a:off x="127632" y="4290076"/>
                  <a:ext cx="1245707" cy="750601"/>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A5703F">
                    <a:alpha val="76863"/>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71" name="Freeform 370">
                  <a:extLst>
                    <a:ext uri="{FF2B5EF4-FFF2-40B4-BE49-F238E27FC236}">
                      <a16:creationId xmlns:a16="http://schemas.microsoft.com/office/drawing/2014/main" id="{61AA1A67-66CA-5547-A4AF-EFB373268EAE}"/>
                    </a:ext>
                  </a:extLst>
                </p:cNvPr>
                <p:cNvSpPr/>
                <p:nvPr/>
              </p:nvSpPr>
              <p:spPr>
                <a:xfrm rot="725928">
                  <a:off x="689730" y="4448257"/>
                  <a:ext cx="666530" cy="464691"/>
                </a:xfrm>
                <a:custGeom>
                  <a:avLst/>
                  <a:gdLst>
                    <a:gd name="connsiteX0" fmla="*/ 444757 w 581583"/>
                    <a:gd name="connsiteY0" fmla="*/ 33893 h 538667"/>
                    <a:gd name="connsiteX1" fmla="*/ 395989 w 581583"/>
                    <a:gd name="connsiteY1" fmla="*/ 350885 h 538667"/>
                    <a:gd name="connsiteX2" fmla="*/ 5845 w 581583"/>
                    <a:gd name="connsiteY2" fmla="*/ 484997 h 538667"/>
                    <a:gd name="connsiteX3" fmla="*/ 188725 w 581583"/>
                    <a:gd name="connsiteY3" fmla="*/ 533765 h 538667"/>
                    <a:gd name="connsiteX4" fmla="*/ 554485 w 581583"/>
                    <a:gd name="connsiteY4" fmla="*/ 375269 h 538667"/>
                    <a:gd name="connsiteX5" fmla="*/ 542293 w 581583"/>
                    <a:gd name="connsiteY5" fmla="*/ 46085 h 538667"/>
                    <a:gd name="connsiteX6" fmla="*/ 444757 w 581583"/>
                    <a:gd name="connsiteY6" fmla="*/ 33893 h 538667"/>
                    <a:gd name="connsiteX0" fmla="*/ 444757 w 581583"/>
                    <a:gd name="connsiteY0" fmla="*/ 33893 h 538667"/>
                    <a:gd name="connsiteX1" fmla="*/ 395989 w 581583"/>
                    <a:gd name="connsiteY1" fmla="*/ 350885 h 538667"/>
                    <a:gd name="connsiteX2" fmla="*/ 5845 w 581583"/>
                    <a:gd name="connsiteY2" fmla="*/ 484997 h 538667"/>
                    <a:gd name="connsiteX3" fmla="*/ 188725 w 581583"/>
                    <a:gd name="connsiteY3" fmla="*/ 533765 h 538667"/>
                    <a:gd name="connsiteX4" fmla="*/ 554485 w 581583"/>
                    <a:gd name="connsiteY4" fmla="*/ 375269 h 538667"/>
                    <a:gd name="connsiteX5" fmla="*/ 542293 w 581583"/>
                    <a:gd name="connsiteY5" fmla="*/ 46085 h 538667"/>
                    <a:gd name="connsiteX6" fmla="*/ 444757 w 581583"/>
                    <a:gd name="connsiteY6" fmla="*/ 33893 h 538667"/>
                    <a:gd name="connsiteX0" fmla="*/ 447074 w 583900"/>
                    <a:gd name="connsiteY0" fmla="*/ 33069 h 538020"/>
                    <a:gd name="connsiteX1" fmla="*/ 447074 w 583900"/>
                    <a:gd name="connsiteY1" fmla="*/ 337869 h 538020"/>
                    <a:gd name="connsiteX2" fmla="*/ 8162 w 583900"/>
                    <a:gd name="connsiteY2" fmla="*/ 484173 h 538020"/>
                    <a:gd name="connsiteX3" fmla="*/ 191042 w 583900"/>
                    <a:gd name="connsiteY3" fmla="*/ 532941 h 538020"/>
                    <a:gd name="connsiteX4" fmla="*/ 556802 w 583900"/>
                    <a:gd name="connsiteY4" fmla="*/ 374445 h 538020"/>
                    <a:gd name="connsiteX5" fmla="*/ 544610 w 583900"/>
                    <a:gd name="connsiteY5" fmla="*/ 45261 h 538020"/>
                    <a:gd name="connsiteX6" fmla="*/ 447074 w 583900"/>
                    <a:gd name="connsiteY6" fmla="*/ 33069 h 538020"/>
                    <a:gd name="connsiteX0" fmla="*/ 447074 w 669523"/>
                    <a:gd name="connsiteY0" fmla="*/ 10437 h 515388"/>
                    <a:gd name="connsiteX1" fmla="*/ 447074 w 669523"/>
                    <a:gd name="connsiteY1" fmla="*/ 315237 h 515388"/>
                    <a:gd name="connsiteX2" fmla="*/ 8162 w 669523"/>
                    <a:gd name="connsiteY2" fmla="*/ 461541 h 515388"/>
                    <a:gd name="connsiteX3" fmla="*/ 191042 w 669523"/>
                    <a:gd name="connsiteY3" fmla="*/ 510309 h 515388"/>
                    <a:gd name="connsiteX4" fmla="*/ 556802 w 669523"/>
                    <a:gd name="connsiteY4" fmla="*/ 351813 h 515388"/>
                    <a:gd name="connsiteX5" fmla="*/ 666530 w 669523"/>
                    <a:gd name="connsiteY5" fmla="*/ 95781 h 515388"/>
                    <a:gd name="connsiteX6" fmla="*/ 447074 w 669523"/>
                    <a:gd name="connsiteY6" fmla="*/ 10437 h 515388"/>
                    <a:gd name="connsiteX0" fmla="*/ 556802 w 666530"/>
                    <a:gd name="connsiteY0" fmla="*/ 20700 h 464691"/>
                    <a:gd name="connsiteX1" fmla="*/ 447074 w 666530"/>
                    <a:gd name="connsiteY1" fmla="*/ 264540 h 464691"/>
                    <a:gd name="connsiteX2" fmla="*/ 8162 w 666530"/>
                    <a:gd name="connsiteY2" fmla="*/ 410844 h 464691"/>
                    <a:gd name="connsiteX3" fmla="*/ 191042 w 666530"/>
                    <a:gd name="connsiteY3" fmla="*/ 459612 h 464691"/>
                    <a:gd name="connsiteX4" fmla="*/ 556802 w 666530"/>
                    <a:gd name="connsiteY4" fmla="*/ 301116 h 464691"/>
                    <a:gd name="connsiteX5" fmla="*/ 666530 w 666530"/>
                    <a:gd name="connsiteY5" fmla="*/ 45084 h 464691"/>
                    <a:gd name="connsiteX6" fmla="*/ 556802 w 666530"/>
                    <a:gd name="connsiteY6" fmla="*/ 20700 h 46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530" h="464691">
                      <a:moveTo>
                        <a:pt x="556802" y="20700"/>
                      </a:moveTo>
                      <a:cubicBezTo>
                        <a:pt x="520226" y="57276"/>
                        <a:pt x="538514" y="199516"/>
                        <a:pt x="447074" y="264540"/>
                      </a:cubicBezTo>
                      <a:cubicBezTo>
                        <a:pt x="355634" y="329564"/>
                        <a:pt x="50834" y="378332"/>
                        <a:pt x="8162" y="410844"/>
                      </a:cubicBezTo>
                      <a:cubicBezTo>
                        <a:pt x="-34510" y="443356"/>
                        <a:pt x="99602" y="477900"/>
                        <a:pt x="191042" y="459612"/>
                      </a:cubicBezTo>
                      <a:cubicBezTo>
                        <a:pt x="282482" y="441324"/>
                        <a:pt x="497874" y="382396"/>
                        <a:pt x="556802" y="301116"/>
                      </a:cubicBezTo>
                      <a:cubicBezTo>
                        <a:pt x="615730" y="219836"/>
                        <a:pt x="666530" y="91820"/>
                        <a:pt x="666530" y="45084"/>
                      </a:cubicBezTo>
                      <a:cubicBezTo>
                        <a:pt x="666530" y="-1652"/>
                        <a:pt x="593378" y="-15876"/>
                        <a:pt x="556802" y="20700"/>
                      </a:cubicBezTo>
                      <a:close/>
                    </a:path>
                  </a:pathLst>
                </a:custGeom>
                <a:solidFill>
                  <a:srgbClr val="BB9271"/>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3" name="Group 12">
              <a:extLst>
                <a:ext uri="{FF2B5EF4-FFF2-40B4-BE49-F238E27FC236}">
                  <a16:creationId xmlns:a16="http://schemas.microsoft.com/office/drawing/2014/main" id="{729F556C-15DF-2046-A8F7-237818C98D68}"/>
                </a:ext>
              </a:extLst>
            </p:cNvPr>
            <p:cNvGrpSpPr/>
            <p:nvPr/>
          </p:nvGrpSpPr>
          <p:grpSpPr>
            <a:xfrm>
              <a:off x="315551" y="2074268"/>
              <a:ext cx="2030557" cy="406735"/>
              <a:chOff x="315551" y="2034582"/>
              <a:chExt cx="2030557" cy="406735"/>
            </a:xfrm>
          </p:grpSpPr>
          <p:sp>
            <p:nvSpPr>
              <p:cNvPr id="277" name="Rounded Rectangle 276">
                <a:extLst>
                  <a:ext uri="{FF2B5EF4-FFF2-40B4-BE49-F238E27FC236}">
                    <a16:creationId xmlns:a16="http://schemas.microsoft.com/office/drawing/2014/main" id="{306DC3F0-68C9-6445-AB1D-B5A31E7ADAD8}"/>
                  </a:ext>
                </a:extLst>
              </p:cNvPr>
              <p:cNvSpPr/>
              <p:nvPr/>
            </p:nvSpPr>
            <p:spPr>
              <a:xfrm>
                <a:off x="315551" y="2055069"/>
                <a:ext cx="1280160" cy="365760"/>
              </a:xfrm>
              <a:prstGeom prst="roundRect">
                <a:avLst>
                  <a:gd name="adj" fmla="val 10520"/>
                </a:avLst>
              </a:prstGeom>
              <a:noFill/>
              <a:ln w="12700" cap="flat" cmpd="sng" algn="ctr">
                <a:noFill/>
                <a:prstDash val="solid"/>
                <a:miter lim="800000"/>
              </a:ln>
              <a:effectLst/>
            </p:spPr>
            <p:txBody>
              <a:bodyPr t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Type 2</a:t>
                </a:r>
              </a:p>
            </p:txBody>
          </p:sp>
          <p:grpSp>
            <p:nvGrpSpPr>
              <p:cNvPr id="278" name="Group 277">
                <a:extLst>
                  <a:ext uri="{FF2B5EF4-FFF2-40B4-BE49-F238E27FC236}">
                    <a16:creationId xmlns:a16="http://schemas.microsoft.com/office/drawing/2014/main" id="{0922C7B3-3686-8B4C-93CA-EDCDDC9DD9BF}"/>
                  </a:ext>
                </a:extLst>
              </p:cNvPr>
              <p:cNvGrpSpPr/>
              <p:nvPr/>
            </p:nvGrpSpPr>
            <p:grpSpPr>
              <a:xfrm>
                <a:off x="1711945" y="2034582"/>
                <a:ext cx="634163" cy="406735"/>
                <a:chOff x="649861" y="2338780"/>
                <a:chExt cx="634163" cy="406735"/>
              </a:xfrm>
            </p:grpSpPr>
            <p:grpSp>
              <p:nvGrpSpPr>
                <p:cNvPr id="279" name="Group 278">
                  <a:extLst>
                    <a:ext uri="{FF2B5EF4-FFF2-40B4-BE49-F238E27FC236}">
                      <a16:creationId xmlns:a16="http://schemas.microsoft.com/office/drawing/2014/main" id="{BEB8A7C8-3A2D-3D43-9252-B3DADBB2C24A}"/>
                    </a:ext>
                  </a:extLst>
                </p:cNvPr>
                <p:cNvGrpSpPr/>
                <p:nvPr/>
              </p:nvGrpSpPr>
              <p:grpSpPr>
                <a:xfrm>
                  <a:off x="649861" y="2340030"/>
                  <a:ext cx="634163" cy="405485"/>
                  <a:chOff x="4157506" y="3483662"/>
                  <a:chExt cx="1427279" cy="912605"/>
                </a:xfrm>
              </p:grpSpPr>
              <p:sp>
                <p:nvSpPr>
                  <p:cNvPr id="281" name="Freeform 280">
                    <a:extLst>
                      <a:ext uri="{FF2B5EF4-FFF2-40B4-BE49-F238E27FC236}">
                        <a16:creationId xmlns:a16="http://schemas.microsoft.com/office/drawing/2014/main" id="{B904A95C-5103-9148-9C7A-16BC7FEACE66}"/>
                      </a:ext>
                    </a:extLst>
                  </p:cNvPr>
                  <p:cNvSpPr/>
                  <p:nvPr/>
                </p:nvSpPr>
                <p:spPr>
                  <a:xfrm rot="14117353">
                    <a:off x="4423696" y="3260221"/>
                    <a:ext cx="905870" cy="1352752"/>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6E3B0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282" name="Group 281">
                    <a:extLst>
                      <a:ext uri="{FF2B5EF4-FFF2-40B4-BE49-F238E27FC236}">
                        <a16:creationId xmlns:a16="http://schemas.microsoft.com/office/drawing/2014/main" id="{46D27423-2E62-0D49-BC89-01A9AA60C4C6}"/>
                      </a:ext>
                    </a:extLst>
                  </p:cNvPr>
                  <p:cNvGrpSpPr/>
                  <p:nvPr/>
                </p:nvGrpSpPr>
                <p:grpSpPr>
                  <a:xfrm>
                    <a:off x="4157506" y="3635972"/>
                    <a:ext cx="1427279" cy="607106"/>
                    <a:chOff x="4157506" y="3635972"/>
                    <a:chExt cx="1427279" cy="607106"/>
                  </a:xfrm>
                </p:grpSpPr>
                <p:grpSp>
                  <p:nvGrpSpPr>
                    <p:cNvPr id="284" name="Group 283">
                      <a:extLst>
                        <a:ext uri="{FF2B5EF4-FFF2-40B4-BE49-F238E27FC236}">
                          <a16:creationId xmlns:a16="http://schemas.microsoft.com/office/drawing/2014/main" id="{ABB7FCB4-C87F-FA48-BBF2-B2B235B449FE}"/>
                        </a:ext>
                      </a:extLst>
                    </p:cNvPr>
                    <p:cNvGrpSpPr/>
                    <p:nvPr/>
                  </p:nvGrpSpPr>
                  <p:grpSpPr>
                    <a:xfrm>
                      <a:off x="4367790" y="3693275"/>
                      <a:ext cx="1197750" cy="503754"/>
                      <a:chOff x="4932500" y="2281526"/>
                      <a:chExt cx="1197750" cy="503754"/>
                    </a:xfrm>
                  </p:grpSpPr>
                  <p:grpSp>
                    <p:nvGrpSpPr>
                      <p:cNvPr id="345" name="Group 344">
                        <a:extLst>
                          <a:ext uri="{FF2B5EF4-FFF2-40B4-BE49-F238E27FC236}">
                            <a16:creationId xmlns:a16="http://schemas.microsoft.com/office/drawing/2014/main" id="{9C335A8C-49AD-484C-9A8E-18009FAA0A24}"/>
                          </a:ext>
                        </a:extLst>
                      </p:cNvPr>
                      <p:cNvGrpSpPr/>
                      <p:nvPr/>
                    </p:nvGrpSpPr>
                    <p:grpSpPr>
                      <a:xfrm>
                        <a:off x="5558867" y="2281526"/>
                        <a:ext cx="571383" cy="503754"/>
                        <a:chOff x="5558867" y="2281526"/>
                        <a:chExt cx="571383" cy="503754"/>
                      </a:xfrm>
                    </p:grpSpPr>
                    <p:grpSp>
                      <p:nvGrpSpPr>
                        <p:cNvPr id="355" name="Group 354">
                          <a:extLst>
                            <a:ext uri="{FF2B5EF4-FFF2-40B4-BE49-F238E27FC236}">
                              <a16:creationId xmlns:a16="http://schemas.microsoft.com/office/drawing/2014/main" id="{37D4A788-EEE4-0041-8DF5-91B312FB18EE}"/>
                            </a:ext>
                          </a:extLst>
                        </p:cNvPr>
                        <p:cNvGrpSpPr/>
                        <p:nvPr/>
                      </p:nvGrpSpPr>
                      <p:grpSpPr>
                        <a:xfrm>
                          <a:off x="5653064" y="2557296"/>
                          <a:ext cx="219808" cy="227984"/>
                          <a:chOff x="5565531" y="2678472"/>
                          <a:chExt cx="219808" cy="227984"/>
                        </a:xfrm>
                      </p:grpSpPr>
                      <p:sp>
                        <p:nvSpPr>
                          <p:cNvPr id="362" name="Oval 1">
                            <a:extLst>
                              <a:ext uri="{FF2B5EF4-FFF2-40B4-BE49-F238E27FC236}">
                                <a16:creationId xmlns:a16="http://schemas.microsoft.com/office/drawing/2014/main" id="{68A4352E-BA59-734F-B799-1C543B9EE1F8}"/>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63" name="Oval 1">
                            <a:extLst>
                              <a:ext uri="{FF2B5EF4-FFF2-40B4-BE49-F238E27FC236}">
                                <a16:creationId xmlns:a16="http://schemas.microsoft.com/office/drawing/2014/main" id="{FDE6ABB8-557E-0E40-A23B-07369DA16223}"/>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56" name="Group 355">
                          <a:extLst>
                            <a:ext uri="{FF2B5EF4-FFF2-40B4-BE49-F238E27FC236}">
                              <a16:creationId xmlns:a16="http://schemas.microsoft.com/office/drawing/2014/main" id="{F1675BCD-5DB3-DC46-84C8-903597F397F0}"/>
                            </a:ext>
                          </a:extLst>
                        </p:cNvPr>
                        <p:cNvGrpSpPr/>
                        <p:nvPr/>
                      </p:nvGrpSpPr>
                      <p:grpSpPr>
                        <a:xfrm rot="3629126">
                          <a:off x="5908224" y="2382699"/>
                          <a:ext cx="219808" cy="224245"/>
                          <a:chOff x="5565531" y="2678472"/>
                          <a:chExt cx="219808" cy="224245"/>
                        </a:xfrm>
                      </p:grpSpPr>
                      <p:sp>
                        <p:nvSpPr>
                          <p:cNvPr id="360" name="Oval 1">
                            <a:extLst>
                              <a:ext uri="{FF2B5EF4-FFF2-40B4-BE49-F238E27FC236}">
                                <a16:creationId xmlns:a16="http://schemas.microsoft.com/office/drawing/2014/main" id="{0C8DC302-1AE4-F346-973E-A02641A3CC75}"/>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61" name="Oval 1">
                            <a:extLst>
                              <a:ext uri="{FF2B5EF4-FFF2-40B4-BE49-F238E27FC236}">
                                <a16:creationId xmlns:a16="http://schemas.microsoft.com/office/drawing/2014/main" id="{A3E4FF4F-7FDE-C447-A4CF-E495C966E3A4}"/>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57" name="Group 356">
                          <a:extLst>
                            <a:ext uri="{FF2B5EF4-FFF2-40B4-BE49-F238E27FC236}">
                              <a16:creationId xmlns:a16="http://schemas.microsoft.com/office/drawing/2014/main" id="{3993FB19-15CF-2F4D-A203-468E1606B06E}"/>
                            </a:ext>
                          </a:extLst>
                        </p:cNvPr>
                        <p:cNvGrpSpPr/>
                        <p:nvPr/>
                      </p:nvGrpSpPr>
                      <p:grpSpPr>
                        <a:xfrm rot="3629126">
                          <a:off x="5559624" y="2280769"/>
                          <a:ext cx="219808" cy="221322"/>
                          <a:chOff x="5565531" y="2681395"/>
                          <a:chExt cx="219808" cy="221322"/>
                        </a:xfrm>
                      </p:grpSpPr>
                      <p:sp>
                        <p:nvSpPr>
                          <p:cNvPr id="358" name="Oval 1">
                            <a:extLst>
                              <a:ext uri="{FF2B5EF4-FFF2-40B4-BE49-F238E27FC236}">
                                <a16:creationId xmlns:a16="http://schemas.microsoft.com/office/drawing/2014/main" id="{94F1DAC5-5A37-E440-BF6A-8088C1083B18}"/>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59" name="Oval 1">
                            <a:extLst>
                              <a:ext uri="{FF2B5EF4-FFF2-40B4-BE49-F238E27FC236}">
                                <a16:creationId xmlns:a16="http://schemas.microsoft.com/office/drawing/2014/main" id="{99472E49-20A4-6C42-92BC-0C2CB7692A69}"/>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46" name="Group 345">
                        <a:extLst>
                          <a:ext uri="{FF2B5EF4-FFF2-40B4-BE49-F238E27FC236}">
                            <a16:creationId xmlns:a16="http://schemas.microsoft.com/office/drawing/2014/main" id="{B0C40545-4436-D041-96A4-187FA0A94F76}"/>
                          </a:ext>
                        </a:extLst>
                      </p:cNvPr>
                      <p:cNvGrpSpPr/>
                      <p:nvPr/>
                    </p:nvGrpSpPr>
                    <p:grpSpPr>
                      <a:xfrm>
                        <a:off x="5356108" y="2458779"/>
                        <a:ext cx="219808" cy="227984"/>
                        <a:chOff x="5565531" y="2678472"/>
                        <a:chExt cx="219808" cy="227984"/>
                      </a:xfrm>
                    </p:grpSpPr>
                    <p:sp>
                      <p:nvSpPr>
                        <p:cNvPr id="353" name="Oval 1">
                          <a:extLst>
                            <a:ext uri="{FF2B5EF4-FFF2-40B4-BE49-F238E27FC236}">
                              <a16:creationId xmlns:a16="http://schemas.microsoft.com/office/drawing/2014/main" id="{18AC1C4E-BEB9-6042-A47F-065D04B60715}"/>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54" name="Oval 1">
                          <a:extLst>
                            <a:ext uri="{FF2B5EF4-FFF2-40B4-BE49-F238E27FC236}">
                              <a16:creationId xmlns:a16="http://schemas.microsoft.com/office/drawing/2014/main" id="{0B5AB78A-05B8-EB4B-AF6C-5C1F9561C2E2}"/>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47" name="Group 346">
                        <a:extLst>
                          <a:ext uri="{FF2B5EF4-FFF2-40B4-BE49-F238E27FC236}">
                            <a16:creationId xmlns:a16="http://schemas.microsoft.com/office/drawing/2014/main" id="{6D8F647E-0698-4144-911E-A443871DECFC}"/>
                          </a:ext>
                        </a:extLst>
                      </p:cNvPr>
                      <p:cNvGrpSpPr/>
                      <p:nvPr/>
                    </p:nvGrpSpPr>
                    <p:grpSpPr>
                      <a:xfrm rot="3629126">
                        <a:off x="4934719" y="2439712"/>
                        <a:ext cx="219808" cy="224245"/>
                        <a:chOff x="5565531" y="2678472"/>
                        <a:chExt cx="219808" cy="224245"/>
                      </a:xfrm>
                    </p:grpSpPr>
                    <p:sp>
                      <p:nvSpPr>
                        <p:cNvPr id="351" name="Oval 1">
                          <a:extLst>
                            <a:ext uri="{FF2B5EF4-FFF2-40B4-BE49-F238E27FC236}">
                              <a16:creationId xmlns:a16="http://schemas.microsoft.com/office/drawing/2014/main" id="{6588ADA6-2AA7-934C-91D4-38715EEB095A}"/>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52" name="Oval 1">
                          <a:extLst>
                            <a:ext uri="{FF2B5EF4-FFF2-40B4-BE49-F238E27FC236}">
                              <a16:creationId xmlns:a16="http://schemas.microsoft.com/office/drawing/2014/main" id="{8DBAB7C7-DD6E-394A-BA3F-27C9B394CB8A}"/>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48" name="Group 347">
                        <a:extLst>
                          <a:ext uri="{FF2B5EF4-FFF2-40B4-BE49-F238E27FC236}">
                            <a16:creationId xmlns:a16="http://schemas.microsoft.com/office/drawing/2014/main" id="{CA3E689C-775E-9A49-B06F-C87D2C5AC3FA}"/>
                          </a:ext>
                        </a:extLst>
                      </p:cNvPr>
                      <p:cNvGrpSpPr/>
                      <p:nvPr/>
                    </p:nvGrpSpPr>
                    <p:grpSpPr>
                      <a:xfrm rot="3629126">
                        <a:off x="5150049" y="2290294"/>
                        <a:ext cx="219808" cy="221322"/>
                        <a:chOff x="5565531" y="2681395"/>
                        <a:chExt cx="219808" cy="221322"/>
                      </a:xfrm>
                    </p:grpSpPr>
                    <p:sp>
                      <p:nvSpPr>
                        <p:cNvPr id="349" name="Oval 1">
                          <a:extLst>
                            <a:ext uri="{FF2B5EF4-FFF2-40B4-BE49-F238E27FC236}">
                              <a16:creationId xmlns:a16="http://schemas.microsoft.com/office/drawing/2014/main" id="{F54AC03B-0E4A-AD40-B145-8AA6EAF87753}"/>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50" name="Oval 1">
                          <a:extLst>
                            <a:ext uri="{FF2B5EF4-FFF2-40B4-BE49-F238E27FC236}">
                              <a16:creationId xmlns:a16="http://schemas.microsoft.com/office/drawing/2014/main" id="{3882981D-CF14-1340-ADB7-39B6E119C0D5}"/>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85" name="Group 284">
                      <a:extLst>
                        <a:ext uri="{FF2B5EF4-FFF2-40B4-BE49-F238E27FC236}">
                          <a16:creationId xmlns:a16="http://schemas.microsoft.com/office/drawing/2014/main" id="{0C937E93-F036-C84A-BAA5-851288C39EFB}"/>
                        </a:ext>
                      </a:extLst>
                    </p:cNvPr>
                    <p:cNvGrpSpPr/>
                    <p:nvPr/>
                  </p:nvGrpSpPr>
                  <p:grpSpPr>
                    <a:xfrm rot="10800000">
                      <a:off x="4202048" y="3635972"/>
                      <a:ext cx="1197750" cy="503754"/>
                      <a:chOff x="4932500" y="2281526"/>
                      <a:chExt cx="1197750" cy="503754"/>
                    </a:xfrm>
                  </p:grpSpPr>
                  <p:grpSp>
                    <p:nvGrpSpPr>
                      <p:cNvPr id="326" name="Group 325">
                        <a:extLst>
                          <a:ext uri="{FF2B5EF4-FFF2-40B4-BE49-F238E27FC236}">
                            <a16:creationId xmlns:a16="http://schemas.microsoft.com/office/drawing/2014/main" id="{DABA18F1-DBEB-9143-9844-2D4725E39DFC}"/>
                          </a:ext>
                        </a:extLst>
                      </p:cNvPr>
                      <p:cNvGrpSpPr/>
                      <p:nvPr/>
                    </p:nvGrpSpPr>
                    <p:grpSpPr>
                      <a:xfrm>
                        <a:off x="5558867" y="2281526"/>
                        <a:ext cx="571383" cy="503754"/>
                        <a:chOff x="5558867" y="2281526"/>
                        <a:chExt cx="571383" cy="503754"/>
                      </a:xfrm>
                    </p:grpSpPr>
                    <p:grpSp>
                      <p:nvGrpSpPr>
                        <p:cNvPr id="336" name="Group 335">
                          <a:extLst>
                            <a:ext uri="{FF2B5EF4-FFF2-40B4-BE49-F238E27FC236}">
                              <a16:creationId xmlns:a16="http://schemas.microsoft.com/office/drawing/2014/main" id="{C912C881-3770-BF4E-8686-AF202799B98D}"/>
                            </a:ext>
                          </a:extLst>
                        </p:cNvPr>
                        <p:cNvGrpSpPr/>
                        <p:nvPr/>
                      </p:nvGrpSpPr>
                      <p:grpSpPr>
                        <a:xfrm>
                          <a:off x="5653064" y="2557296"/>
                          <a:ext cx="219808" cy="227984"/>
                          <a:chOff x="5565531" y="2678472"/>
                          <a:chExt cx="219808" cy="227984"/>
                        </a:xfrm>
                      </p:grpSpPr>
                      <p:sp>
                        <p:nvSpPr>
                          <p:cNvPr id="343" name="Oval 1">
                            <a:extLst>
                              <a:ext uri="{FF2B5EF4-FFF2-40B4-BE49-F238E27FC236}">
                                <a16:creationId xmlns:a16="http://schemas.microsoft.com/office/drawing/2014/main" id="{EEE61D0D-9AA4-314F-9D68-DD34AD52C233}"/>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44" name="Oval 1">
                            <a:extLst>
                              <a:ext uri="{FF2B5EF4-FFF2-40B4-BE49-F238E27FC236}">
                                <a16:creationId xmlns:a16="http://schemas.microsoft.com/office/drawing/2014/main" id="{80EBCA17-BD2C-1948-9241-1A697D7CA6F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37" name="Group 336">
                          <a:extLst>
                            <a:ext uri="{FF2B5EF4-FFF2-40B4-BE49-F238E27FC236}">
                              <a16:creationId xmlns:a16="http://schemas.microsoft.com/office/drawing/2014/main" id="{ADDF4E6B-7C3B-5540-BDB6-99057DB611CD}"/>
                            </a:ext>
                          </a:extLst>
                        </p:cNvPr>
                        <p:cNvGrpSpPr/>
                        <p:nvPr/>
                      </p:nvGrpSpPr>
                      <p:grpSpPr>
                        <a:xfrm rot="3629126">
                          <a:off x="5908224" y="2382699"/>
                          <a:ext cx="219808" cy="224245"/>
                          <a:chOff x="5565531" y="2678472"/>
                          <a:chExt cx="219808" cy="224245"/>
                        </a:xfrm>
                      </p:grpSpPr>
                      <p:sp>
                        <p:nvSpPr>
                          <p:cNvPr id="341" name="Oval 1">
                            <a:extLst>
                              <a:ext uri="{FF2B5EF4-FFF2-40B4-BE49-F238E27FC236}">
                                <a16:creationId xmlns:a16="http://schemas.microsoft.com/office/drawing/2014/main" id="{37FC6829-1D5A-8544-905E-AEBF978CF8E0}"/>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42" name="Oval 1">
                            <a:extLst>
                              <a:ext uri="{FF2B5EF4-FFF2-40B4-BE49-F238E27FC236}">
                                <a16:creationId xmlns:a16="http://schemas.microsoft.com/office/drawing/2014/main" id="{E7271685-F88F-D34B-8974-2B369EBB801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38" name="Group 337">
                          <a:extLst>
                            <a:ext uri="{FF2B5EF4-FFF2-40B4-BE49-F238E27FC236}">
                              <a16:creationId xmlns:a16="http://schemas.microsoft.com/office/drawing/2014/main" id="{EA6CD4DE-BA37-4B48-AED4-400D842DA348}"/>
                            </a:ext>
                          </a:extLst>
                        </p:cNvPr>
                        <p:cNvGrpSpPr/>
                        <p:nvPr/>
                      </p:nvGrpSpPr>
                      <p:grpSpPr>
                        <a:xfrm rot="3629126">
                          <a:off x="5559624" y="2280769"/>
                          <a:ext cx="219808" cy="221322"/>
                          <a:chOff x="5565531" y="2681395"/>
                          <a:chExt cx="219808" cy="221322"/>
                        </a:xfrm>
                      </p:grpSpPr>
                      <p:sp>
                        <p:nvSpPr>
                          <p:cNvPr id="339" name="Oval 1">
                            <a:extLst>
                              <a:ext uri="{FF2B5EF4-FFF2-40B4-BE49-F238E27FC236}">
                                <a16:creationId xmlns:a16="http://schemas.microsoft.com/office/drawing/2014/main" id="{331ACBE9-A418-9047-89DE-F49026C1EF99}"/>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40" name="Oval 1">
                            <a:extLst>
                              <a:ext uri="{FF2B5EF4-FFF2-40B4-BE49-F238E27FC236}">
                                <a16:creationId xmlns:a16="http://schemas.microsoft.com/office/drawing/2014/main" id="{6F156230-23B0-F84C-8D4E-968401249AD9}"/>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27" name="Group 326">
                        <a:extLst>
                          <a:ext uri="{FF2B5EF4-FFF2-40B4-BE49-F238E27FC236}">
                            <a16:creationId xmlns:a16="http://schemas.microsoft.com/office/drawing/2014/main" id="{A8AAD5EF-14BE-2549-BCAD-B1E56CC99342}"/>
                          </a:ext>
                        </a:extLst>
                      </p:cNvPr>
                      <p:cNvGrpSpPr/>
                      <p:nvPr/>
                    </p:nvGrpSpPr>
                    <p:grpSpPr>
                      <a:xfrm>
                        <a:off x="5356108" y="2458779"/>
                        <a:ext cx="219808" cy="227984"/>
                        <a:chOff x="5565531" y="2678472"/>
                        <a:chExt cx="219808" cy="227984"/>
                      </a:xfrm>
                    </p:grpSpPr>
                    <p:sp>
                      <p:nvSpPr>
                        <p:cNvPr id="334" name="Oval 1">
                          <a:extLst>
                            <a:ext uri="{FF2B5EF4-FFF2-40B4-BE49-F238E27FC236}">
                              <a16:creationId xmlns:a16="http://schemas.microsoft.com/office/drawing/2014/main" id="{A6FC014D-02BC-3746-9D38-98D389F2D0B4}"/>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35" name="Oval 1">
                          <a:extLst>
                            <a:ext uri="{FF2B5EF4-FFF2-40B4-BE49-F238E27FC236}">
                              <a16:creationId xmlns:a16="http://schemas.microsoft.com/office/drawing/2014/main" id="{A97A1417-43B6-8547-8C89-772B0D5FA5D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28" name="Group 327">
                        <a:extLst>
                          <a:ext uri="{FF2B5EF4-FFF2-40B4-BE49-F238E27FC236}">
                            <a16:creationId xmlns:a16="http://schemas.microsoft.com/office/drawing/2014/main" id="{18EEE282-9FED-E341-B258-12190AE478FA}"/>
                          </a:ext>
                        </a:extLst>
                      </p:cNvPr>
                      <p:cNvGrpSpPr/>
                      <p:nvPr/>
                    </p:nvGrpSpPr>
                    <p:grpSpPr>
                      <a:xfrm rot="3629126">
                        <a:off x="4934719" y="2439712"/>
                        <a:ext cx="219808" cy="224245"/>
                        <a:chOff x="5565531" y="2678472"/>
                        <a:chExt cx="219808" cy="224245"/>
                      </a:xfrm>
                    </p:grpSpPr>
                    <p:sp>
                      <p:nvSpPr>
                        <p:cNvPr id="332" name="Oval 1">
                          <a:extLst>
                            <a:ext uri="{FF2B5EF4-FFF2-40B4-BE49-F238E27FC236}">
                              <a16:creationId xmlns:a16="http://schemas.microsoft.com/office/drawing/2014/main" id="{C25F53B5-83D5-3E45-A21D-69CCE4087BAA}"/>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33" name="Oval 1">
                          <a:extLst>
                            <a:ext uri="{FF2B5EF4-FFF2-40B4-BE49-F238E27FC236}">
                              <a16:creationId xmlns:a16="http://schemas.microsoft.com/office/drawing/2014/main" id="{C8811764-E947-AE49-ACC0-2FD76243AF5B}"/>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29" name="Group 328">
                        <a:extLst>
                          <a:ext uri="{FF2B5EF4-FFF2-40B4-BE49-F238E27FC236}">
                            <a16:creationId xmlns:a16="http://schemas.microsoft.com/office/drawing/2014/main" id="{1C5DA546-FF4C-5E46-9865-85EEDD0ABFA1}"/>
                          </a:ext>
                        </a:extLst>
                      </p:cNvPr>
                      <p:cNvGrpSpPr/>
                      <p:nvPr/>
                    </p:nvGrpSpPr>
                    <p:grpSpPr>
                      <a:xfrm rot="3629126">
                        <a:off x="5150049" y="2290294"/>
                        <a:ext cx="219808" cy="221322"/>
                        <a:chOff x="5565531" y="2681395"/>
                        <a:chExt cx="219808" cy="221322"/>
                      </a:xfrm>
                    </p:grpSpPr>
                    <p:sp>
                      <p:nvSpPr>
                        <p:cNvPr id="330" name="Oval 1">
                          <a:extLst>
                            <a:ext uri="{FF2B5EF4-FFF2-40B4-BE49-F238E27FC236}">
                              <a16:creationId xmlns:a16="http://schemas.microsoft.com/office/drawing/2014/main" id="{9B4286E3-17CE-C545-9CE1-BBC70E23CAB6}"/>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31" name="Oval 1">
                          <a:extLst>
                            <a:ext uri="{FF2B5EF4-FFF2-40B4-BE49-F238E27FC236}">
                              <a16:creationId xmlns:a16="http://schemas.microsoft.com/office/drawing/2014/main" id="{C1A6B6BE-CEF6-A44B-8BF7-DBAF5F8D4932}"/>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86" name="Group 285">
                      <a:extLst>
                        <a:ext uri="{FF2B5EF4-FFF2-40B4-BE49-F238E27FC236}">
                          <a16:creationId xmlns:a16="http://schemas.microsoft.com/office/drawing/2014/main" id="{3FEE9C7E-E7F4-8647-8DAE-CF056145F5E4}"/>
                        </a:ext>
                      </a:extLst>
                    </p:cNvPr>
                    <p:cNvGrpSpPr/>
                    <p:nvPr/>
                  </p:nvGrpSpPr>
                  <p:grpSpPr>
                    <a:xfrm>
                      <a:off x="4157506" y="3739324"/>
                      <a:ext cx="1197750" cy="503754"/>
                      <a:chOff x="4932500" y="2281526"/>
                      <a:chExt cx="1197750" cy="503754"/>
                    </a:xfrm>
                  </p:grpSpPr>
                  <p:grpSp>
                    <p:nvGrpSpPr>
                      <p:cNvPr id="307" name="Group 306">
                        <a:extLst>
                          <a:ext uri="{FF2B5EF4-FFF2-40B4-BE49-F238E27FC236}">
                            <a16:creationId xmlns:a16="http://schemas.microsoft.com/office/drawing/2014/main" id="{6F4622F4-423D-2C4F-8C0D-96A2EA8A216D}"/>
                          </a:ext>
                        </a:extLst>
                      </p:cNvPr>
                      <p:cNvGrpSpPr/>
                      <p:nvPr/>
                    </p:nvGrpSpPr>
                    <p:grpSpPr>
                      <a:xfrm>
                        <a:off x="5558867" y="2281526"/>
                        <a:ext cx="571383" cy="503754"/>
                        <a:chOff x="5558867" y="2281526"/>
                        <a:chExt cx="571383" cy="503754"/>
                      </a:xfrm>
                    </p:grpSpPr>
                    <p:grpSp>
                      <p:nvGrpSpPr>
                        <p:cNvPr id="317" name="Group 316">
                          <a:extLst>
                            <a:ext uri="{FF2B5EF4-FFF2-40B4-BE49-F238E27FC236}">
                              <a16:creationId xmlns:a16="http://schemas.microsoft.com/office/drawing/2014/main" id="{64025EA7-778C-6B43-9883-22AB95F14AEE}"/>
                            </a:ext>
                          </a:extLst>
                        </p:cNvPr>
                        <p:cNvGrpSpPr/>
                        <p:nvPr/>
                      </p:nvGrpSpPr>
                      <p:grpSpPr>
                        <a:xfrm>
                          <a:off x="5653064" y="2557296"/>
                          <a:ext cx="219808" cy="227984"/>
                          <a:chOff x="5565531" y="2678472"/>
                          <a:chExt cx="219808" cy="227984"/>
                        </a:xfrm>
                      </p:grpSpPr>
                      <p:sp>
                        <p:nvSpPr>
                          <p:cNvPr id="324" name="Oval 1">
                            <a:extLst>
                              <a:ext uri="{FF2B5EF4-FFF2-40B4-BE49-F238E27FC236}">
                                <a16:creationId xmlns:a16="http://schemas.microsoft.com/office/drawing/2014/main" id="{E25250E6-FEF0-D148-AADA-22130735710B}"/>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25" name="Oval 1">
                            <a:extLst>
                              <a:ext uri="{FF2B5EF4-FFF2-40B4-BE49-F238E27FC236}">
                                <a16:creationId xmlns:a16="http://schemas.microsoft.com/office/drawing/2014/main" id="{1B1D1949-EA2C-AF41-9F86-23031E8087DB}"/>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18" name="Group 317">
                          <a:extLst>
                            <a:ext uri="{FF2B5EF4-FFF2-40B4-BE49-F238E27FC236}">
                              <a16:creationId xmlns:a16="http://schemas.microsoft.com/office/drawing/2014/main" id="{C4119E74-1335-DB4A-BDD4-BCC334E75371}"/>
                            </a:ext>
                          </a:extLst>
                        </p:cNvPr>
                        <p:cNvGrpSpPr/>
                        <p:nvPr/>
                      </p:nvGrpSpPr>
                      <p:grpSpPr>
                        <a:xfrm rot="3629126">
                          <a:off x="5908224" y="2382699"/>
                          <a:ext cx="219808" cy="224245"/>
                          <a:chOff x="5565531" y="2678472"/>
                          <a:chExt cx="219808" cy="224245"/>
                        </a:xfrm>
                      </p:grpSpPr>
                      <p:sp>
                        <p:nvSpPr>
                          <p:cNvPr id="322" name="Oval 1">
                            <a:extLst>
                              <a:ext uri="{FF2B5EF4-FFF2-40B4-BE49-F238E27FC236}">
                                <a16:creationId xmlns:a16="http://schemas.microsoft.com/office/drawing/2014/main" id="{AF4232A1-455F-9842-BA7D-DAE4CA138F56}"/>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23" name="Oval 1">
                            <a:extLst>
                              <a:ext uri="{FF2B5EF4-FFF2-40B4-BE49-F238E27FC236}">
                                <a16:creationId xmlns:a16="http://schemas.microsoft.com/office/drawing/2014/main" id="{80E034F6-AE27-224B-9B1C-4884AD20FC43}"/>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19" name="Group 318">
                          <a:extLst>
                            <a:ext uri="{FF2B5EF4-FFF2-40B4-BE49-F238E27FC236}">
                              <a16:creationId xmlns:a16="http://schemas.microsoft.com/office/drawing/2014/main" id="{55E9FEB8-FB6F-9A42-B030-C38BF30257F2}"/>
                            </a:ext>
                          </a:extLst>
                        </p:cNvPr>
                        <p:cNvGrpSpPr/>
                        <p:nvPr/>
                      </p:nvGrpSpPr>
                      <p:grpSpPr>
                        <a:xfrm rot="3629126">
                          <a:off x="5559624" y="2280769"/>
                          <a:ext cx="219808" cy="221322"/>
                          <a:chOff x="5565531" y="2681395"/>
                          <a:chExt cx="219808" cy="221322"/>
                        </a:xfrm>
                      </p:grpSpPr>
                      <p:sp>
                        <p:nvSpPr>
                          <p:cNvPr id="320" name="Oval 1">
                            <a:extLst>
                              <a:ext uri="{FF2B5EF4-FFF2-40B4-BE49-F238E27FC236}">
                                <a16:creationId xmlns:a16="http://schemas.microsoft.com/office/drawing/2014/main" id="{B0B77949-E813-5246-BD35-AA75343BDABD}"/>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21" name="Oval 1">
                            <a:extLst>
                              <a:ext uri="{FF2B5EF4-FFF2-40B4-BE49-F238E27FC236}">
                                <a16:creationId xmlns:a16="http://schemas.microsoft.com/office/drawing/2014/main" id="{59C245C3-E808-F441-A961-9629A18E4A95}"/>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08" name="Group 307">
                        <a:extLst>
                          <a:ext uri="{FF2B5EF4-FFF2-40B4-BE49-F238E27FC236}">
                            <a16:creationId xmlns:a16="http://schemas.microsoft.com/office/drawing/2014/main" id="{E9B2BA3F-7978-E74E-8506-D5ADFC9F9CEC}"/>
                          </a:ext>
                        </a:extLst>
                      </p:cNvPr>
                      <p:cNvGrpSpPr/>
                      <p:nvPr/>
                    </p:nvGrpSpPr>
                    <p:grpSpPr>
                      <a:xfrm>
                        <a:off x="5356108" y="2458779"/>
                        <a:ext cx="219808" cy="227984"/>
                        <a:chOff x="5565531" y="2678472"/>
                        <a:chExt cx="219808" cy="227984"/>
                      </a:xfrm>
                    </p:grpSpPr>
                    <p:sp>
                      <p:nvSpPr>
                        <p:cNvPr id="315" name="Oval 1">
                          <a:extLst>
                            <a:ext uri="{FF2B5EF4-FFF2-40B4-BE49-F238E27FC236}">
                              <a16:creationId xmlns:a16="http://schemas.microsoft.com/office/drawing/2014/main" id="{7AACEC41-3B21-5B4D-A78B-C6CD99AA3A73}"/>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16" name="Oval 1">
                          <a:extLst>
                            <a:ext uri="{FF2B5EF4-FFF2-40B4-BE49-F238E27FC236}">
                              <a16:creationId xmlns:a16="http://schemas.microsoft.com/office/drawing/2014/main" id="{E8A9AE19-53D5-D944-847B-831B87472A10}"/>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09" name="Group 308">
                        <a:extLst>
                          <a:ext uri="{FF2B5EF4-FFF2-40B4-BE49-F238E27FC236}">
                            <a16:creationId xmlns:a16="http://schemas.microsoft.com/office/drawing/2014/main" id="{67B60DE0-7FC6-FE41-86A8-F611DFD083DB}"/>
                          </a:ext>
                        </a:extLst>
                      </p:cNvPr>
                      <p:cNvGrpSpPr/>
                      <p:nvPr/>
                    </p:nvGrpSpPr>
                    <p:grpSpPr>
                      <a:xfrm rot="3629126">
                        <a:off x="4934719" y="2439712"/>
                        <a:ext cx="219808" cy="224245"/>
                        <a:chOff x="5565531" y="2678472"/>
                        <a:chExt cx="219808" cy="224245"/>
                      </a:xfrm>
                    </p:grpSpPr>
                    <p:sp>
                      <p:nvSpPr>
                        <p:cNvPr id="313" name="Oval 1">
                          <a:extLst>
                            <a:ext uri="{FF2B5EF4-FFF2-40B4-BE49-F238E27FC236}">
                              <a16:creationId xmlns:a16="http://schemas.microsoft.com/office/drawing/2014/main" id="{6D9AA74E-30D0-CB41-B517-D93321BAEC60}"/>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14" name="Oval 1">
                          <a:extLst>
                            <a:ext uri="{FF2B5EF4-FFF2-40B4-BE49-F238E27FC236}">
                              <a16:creationId xmlns:a16="http://schemas.microsoft.com/office/drawing/2014/main" id="{788D6AEC-A283-C640-9636-726831928EEE}"/>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10" name="Group 309">
                        <a:extLst>
                          <a:ext uri="{FF2B5EF4-FFF2-40B4-BE49-F238E27FC236}">
                            <a16:creationId xmlns:a16="http://schemas.microsoft.com/office/drawing/2014/main" id="{125CF730-1997-F844-AF73-D55B73442259}"/>
                          </a:ext>
                        </a:extLst>
                      </p:cNvPr>
                      <p:cNvGrpSpPr/>
                      <p:nvPr/>
                    </p:nvGrpSpPr>
                    <p:grpSpPr>
                      <a:xfrm rot="3629126">
                        <a:off x="5150049" y="2290294"/>
                        <a:ext cx="219808" cy="221322"/>
                        <a:chOff x="5565531" y="2681395"/>
                        <a:chExt cx="219808" cy="221322"/>
                      </a:xfrm>
                    </p:grpSpPr>
                    <p:sp>
                      <p:nvSpPr>
                        <p:cNvPr id="311" name="Oval 1">
                          <a:extLst>
                            <a:ext uri="{FF2B5EF4-FFF2-40B4-BE49-F238E27FC236}">
                              <a16:creationId xmlns:a16="http://schemas.microsoft.com/office/drawing/2014/main" id="{A0AEB719-1040-9141-971C-4A8802E9F4E0}"/>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12" name="Oval 1">
                          <a:extLst>
                            <a:ext uri="{FF2B5EF4-FFF2-40B4-BE49-F238E27FC236}">
                              <a16:creationId xmlns:a16="http://schemas.microsoft.com/office/drawing/2014/main" id="{51B5CA29-2E3E-A849-B160-A077D821EB2C}"/>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87" name="Group 286">
                      <a:extLst>
                        <a:ext uri="{FF2B5EF4-FFF2-40B4-BE49-F238E27FC236}">
                          <a16:creationId xmlns:a16="http://schemas.microsoft.com/office/drawing/2014/main" id="{772279C9-86C3-C242-8B3D-A52A6642215C}"/>
                        </a:ext>
                      </a:extLst>
                    </p:cNvPr>
                    <p:cNvGrpSpPr/>
                    <p:nvPr/>
                  </p:nvGrpSpPr>
                  <p:grpSpPr>
                    <a:xfrm rot="10488227">
                      <a:off x="4387035" y="3720338"/>
                      <a:ext cx="1197750" cy="503754"/>
                      <a:chOff x="4932500" y="2281526"/>
                      <a:chExt cx="1197750" cy="503754"/>
                    </a:xfrm>
                  </p:grpSpPr>
                  <p:grpSp>
                    <p:nvGrpSpPr>
                      <p:cNvPr id="288" name="Group 287">
                        <a:extLst>
                          <a:ext uri="{FF2B5EF4-FFF2-40B4-BE49-F238E27FC236}">
                            <a16:creationId xmlns:a16="http://schemas.microsoft.com/office/drawing/2014/main" id="{4E9F5B44-2CAB-404E-A9A7-B225817703C4}"/>
                          </a:ext>
                        </a:extLst>
                      </p:cNvPr>
                      <p:cNvGrpSpPr/>
                      <p:nvPr/>
                    </p:nvGrpSpPr>
                    <p:grpSpPr>
                      <a:xfrm>
                        <a:off x="5558867" y="2281526"/>
                        <a:ext cx="571383" cy="503754"/>
                        <a:chOff x="5558867" y="2281526"/>
                        <a:chExt cx="571383" cy="503754"/>
                      </a:xfrm>
                    </p:grpSpPr>
                    <p:grpSp>
                      <p:nvGrpSpPr>
                        <p:cNvPr id="298" name="Group 297">
                          <a:extLst>
                            <a:ext uri="{FF2B5EF4-FFF2-40B4-BE49-F238E27FC236}">
                              <a16:creationId xmlns:a16="http://schemas.microsoft.com/office/drawing/2014/main" id="{3A4F10D9-3EA7-AB46-B5D8-7252096A0E5A}"/>
                            </a:ext>
                          </a:extLst>
                        </p:cNvPr>
                        <p:cNvGrpSpPr/>
                        <p:nvPr/>
                      </p:nvGrpSpPr>
                      <p:grpSpPr>
                        <a:xfrm>
                          <a:off x="5653064" y="2557296"/>
                          <a:ext cx="219808" cy="227984"/>
                          <a:chOff x="5565531" y="2678472"/>
                          <a:chExt cx="219808" cy="227984"/>
                        </a:xfrm>
                      </p:grpSpPr>
                      <p:sp>
                        <p:nvSpPr>
                          <p:cNvPr id="305" name="Oval 1">
                            <a:extLst>
                              <a:ext uri="{FF2B5EF4-FFF2-40B4-BE49-F238E27FC236}">
                                <a16:creationId xmlns:a16="http://schemas.microsoft.com/office/drawing/2014/main" id="{A61DE2E8-8721-7646-A09C-383CDB8AE20B}"/>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06" name="Oval 1">
                            <a:extLst>
                              <a:ext uri="{FF2B5EF4-FFF2-40B4-BE49-F238E27FC236}">
                                <a16:creationId xmlns:a16="http://schemas.microsoft.com/office/drawing/2014/main" id="{ABE9C8BE-BF8B-A34D-9ED2-23F6C11D8F7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99" name="Group 298">
                          <a:extLst>
                            <a:ext uri="{FF2B5EF4-FFF2-40B4-BE49-F238E27FC236}">
                              <a16:creationId xmlns:a16="http://schemas.microsoft.com/office/drawing/2014/main" id="{D0A8DD20-BC56-D74C-BBEB-7D34FF250686}"/>
                            </a:ext>
                          </a:extLst>
                        </p:cNvPr>
                        <p:cNvGrpSpPr/>
                        <p:nvPr/>
                      </p:nvGrpSpPr>
                      <p:grpSpPr>
                        <a:xfrm rot="3629126">
                          <a:off x="5908224" y="2382699"/>
                          <a:ext cx="219808" cy="224245"/>
                          <a:chOff x="5565531" y="2678472"/>
                          <a:chExt cx="219808" cy="224245"/>
                        </a:xfrm>
                      </p:grpSpPr>
                      <p:sp>
                        <p:nvSpPr>
                          <p:cNvPr id="303" name="Oval 1">
                            <a:extLst>
                              <a:ext uri="{FF2B5EF4-FFF2-40B4-BE49-F238E27FC236}">
                                <a16:creationId xmlns:a16="http://schemas.microsoft.com/office/drawing/2014/main" id="{60BA6B47-8605-2049-BF44-5B5E4949A7C7}"/>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04" name="Oval 1">
                            <a:extLst>
                              <a:ext uri="{FF2B5EF4-FFF2-40B4-BE49-F238E27FC236}">
                                <a16:creationId xmlns:a16="http://schemas.microsoft.com/office/drawing/2014/main" id="{9ADF76B3-4F0A-2F47-A17B-EF2D7C9108B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300" name="Group 299">
                          <a:extLst>
                            <a:ext uri="{FF2B5EF4-FFF2-40B4-BE49-F238E27FC236}">
                              <a16:creationId xmlns:a16="http://schemas.microsoft.com/office/drawing/2014/main" id="{8DF51023-9F2E-594D-8D9A-319C3BADE232}"/>
                            </a:ext>
                          </a:extLst>
                        </p:cNvPr>
                        <p:cNvGrpSpPr/>
                        <p:nvPr/>
                      </p:nvGrpSpPr>
                      <p:grpSpPr>
                        <a:xfrm rot="3629126">
                          <a:off x="5559624" y="2280769"/>
                          <a:ext cx="219808" cy="221322"/>
                          <a:chOff x="5565531" y="2681395"/>
                          <a:chExt cx="219808" cy="221322"/>
                        </a:xfrm>
                      </p:grpSpPr>
                      <p:sp>
                        <p:nvSpPr>
                          <p:cNvPr id="301" name="Oval 1">
                            <a:extLst>
                              <a:ext uri="{FF2B5EF4-FFF2-40B4-BE49-F238E27FC236}">
                                <a16:creationId xmlns:a16="http://schemas.microsoft.com/office/drawing/2014/main" id="{321523EC-8C47-074A-BA07-3A179D226AA2}"/>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302" name="Oval 1">
                            <a:extLst>
                              <a:ext uri="{FF2B5EF4-FFF2-40B4-BE49-F238E27FC236}">
                                <a16:creationId xmlns:a16="http://schemas.microsoft.com/office/drawing/2014/main" id="{25853818-9C90-9344-A75B-27725403D4ED}"/>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89" name="Group 288">
                        <a:extLst>
                          <a:ext uri="{FF2B5EF4-FFF2-40B4-BE49-F238E27FC236}">
                            <a16:creationId xmlns:a16="http://schemas.microsoft.com/office/drawing/2014/main" id="{1E0F0504-62CD-1340-AA59-46AF358F4DC8}"/>
                          </a:ext>
                        </a:extLst>
                      </p:cNvPr>
                      <p:cNvGrpSpPr/>
                      <p:nvPr/>
                    </p:nvGrpSpPr>
                    <p:grpSpPr>
                      <a:xfrm>
                        <a:off x="5356108" y="2458779"/>
                        <a:ext cx="219808" cy="227984"/>
                        <a:chOff x="5565531" y="2678472"/>
                        <a:chExt cx="219808" cy="227984"/>
                      </a:xfrm>
                    </p:grpSpPr>
                    <p:sp>
                      <p:nvSpPr>
                        <p:cNvPr id="296" name="Oval 1">
                          <a:extLst>
                            <a:ext uri="{FF2B5EF4-FFF2-40B4-BE49-F238E27FC236}">
                              <a16:creationId xmlns:a16="http://schemas.microsoft.com/office/drawing/2014/main" id="{EBA9105E-8284-CA42-BE7B-7432AEDF0A12}"/>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97" name="Oval 1">
                          <a:extLst>
                            <a:ext uri="{FF2B5EF4-FFF2-40B4-BE49-F238E27FC236}">
                              <a16:creationId xmlns:a16="http://schemas.microsoft.com/office/drawing/2014/main" id="{C0C95A23-B9FB-724B-9332-8AE2F652899A}"/>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90" name="Group 289">
                        <a:extLst>
                          <a:ext uri="{FF2B5EF4-FFF2-40B4-BE49-F238E27FC236}">
                            <a16:creationId xmlns:a16="http://schemas.microsoft.com/office/drawing/2014/main" id="{B1C9F59E-36F5-ED4F-A198-D1AD0C08E1BD}"/>
                          </a:ext>
                        </a:extLst>
                      </p:cNvPr>
                      <p:cNvGrpSpPr/>
                      <p:nvPr/>
                    </p:nvGrpSpPr>
                    <p:grpSpPr>
                      <a:xfrm rot="3629126">
                        <a:off x="4934719" y="2439712"/>
                        <a:ext cx="219808" cy="224245"/>
                        <a:chOff x="5565531" y="2678472"/>
                        <a:chExt cx="219808" cy="224245"/>
                      </a:xfrm>
                    </p:grpSpPr>
                    <p:sp>
                      <p:nvSpPr>
                        <p:cNvPr id="294" name="Oval 1">
                          <a:extLst>
                            <a:ext uri="{FF2B5EF4-FFF2-40B4-BE49-F238E27FC236}">
                              <a16:creationId xmlns:a16="http://schemas.microsoft.com/office/drawing/2014/main" id="{A881EC42-A5C7-F749-979E-035B56ACC5A1}"/>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95" name="Oval 1">
                          <a:extLst>
                            <a:ext uri="{FF2B5EF4-FFF2-40B4-BE49-F238E27FC236}">
                              <a16:creationId xmlns:a16="http://schemas.microsoft.com/office/drawing/2014/main" id="{0E6FB5A4-A863-B449-B360-F1C417782179}"/>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91" name="Group 290">
                        <a:extLst>
                          <a:ext uri="{FF2B5EF4-FFF2-40B4-BE49-F238E27FC236}">
                            <a16:creationId xmlns:a16="http://schemas.microsoft.com/office/drawing/2014/main" id="{52DEE661-CC45-FB4A-A649-47906595CD2E}"/>
                          </a:ext>
                        </a:extLst>
                      </p:cNvPr>
                      <p:cNvGrpSpPr/>
                      <p:nvPr/>
                    </p:nvGrpSpPr>
                    <p:grpSpPr>
                      <a:xfrm rot="3629126">
                        <a:off x="5150049" y="2290294"/>
                        <a:ext cx="219808" cy="221322"/>
                        <a:chOff x="5565531" y="2681395"/>
                        <a:chExt cx="219808" cy="221322"/>
                      </a:xfrm>
                    </p:grpSpPr>
                    <p:sp>
                      <p:nvSpPr>
                        <p:cNvPr id="292" name="Oval 1">
                          <a:extLst>
                            <a:ext uri="{FF2B5EF4-FFF2-40B4-BE49-F238E27FC236}">
                              <a16:creationId xmlns:a16="http://schemas.microsoft.com/office/drawing/2014/main" id="{27AE1607-9C2C-4F4B-89F3-E56E10FDE3DC}"/>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93" name="Oval 1">
                          <a:extLst>
                            <a:ext uri="{FF2B5EF4-FFF2-40B4-BE49-F238E27FC236}">
                              <a16:creationId xmlns:a16="http://schemas.microsoft.com/office/drawing/2014/main" id="{C4640D5E-AF88-0C47-BCAE-870E1210B67B}"/>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sp>
                <p:nvSpPr>
                  <p:cNvPr id="283" name="Freeform 282">
                    <a:extLst>
                      <a:ext uri="{FF2B5EF4-FFF2-40B4-BE49-F238E27FC236}">
                        <a16:creationId xmlns:a16="http://schemas.microsoft.com/office/drawing/2014/main" id="{E09EEA71-1918-FF41-9395-DD997ED185CF}"/>
                      </a:ext>
                    </a:extLst>
                  </p:cNvPr>
                  <p:cNvSpPr/>
                  <p:nvPr/>
                </p:nvSpPr>
                <p:spPr>
                  <a:xfrm rot="14117353">
                    <a:off x="4416052" y="3278692"/>
                    <a:ext cx="896456" cy="1338694"/>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6E3B07">
                      <a:alpha val="74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280" name="Freeform 279">
                  <a:extLst>
                    <a:ext uri="{FF2B5EF4-FFF2-40B4-BE49-F238E27FC236}">
                      <a16:creationId xmlns:a16="http://schemas.microsoft.com/office/drawing/2014/main" id="{90E9A8FB-CF65-2048-8F5F-6484A4532265}"/>
                    </a:ext>
                  </a:extLst>
                </p:cNvPr>
                <p:cNvSpPr/>
                <p:nvPr/>
              </p:nvSpPr>
              <p:spPr>
                <a:xfrm rot="14117353">
                  <a:off x="766550" y="2237360"/>
                  <a:ext cx="402492" cy="605332"/>
                </a:xfrm>
                <a:custGeom>
                  <a:avLst/>
                  <a:gdLst>
                    <a:gd name="connsiteX0" fmla="*/ 530190 w 748011"/>
                    <a:gd name="connsiteY0" fmla="*/ 376154 h 1124979"/>
                    <a:gd name="connsiteX1" fmla="*/ 529396 w 748011"/>
                    <a:gd name="connsiteY1" fmla="*/ 372286 h 1124979"/>
                    <a:gd name="connsiteX2" fmla="*/ 528128 w 748011"/>
                    <a:gd name="connsiteY2" fmla="*/ 371800 h 1124979"/>
                    <a:gd name="connsiteX3" fmla="*/ 528330 w 748011"/>
                    <a:gd name="connsiteY3" fmla="*/ 373471 h 1124979"/>
                    <a:gd name="connsiteX4" fmla="*/ 551150 w 748011"/>
                    <a:gd name="connsiteY4" fmla="*/ 410672 h 1124979"/>
                    <a:gd name="connsiteX5" fmla="*/ 534361 w 748011"/>
                    <a:gd name="connsiteY5" fmla="*/ 396473 h 1124979"/>
                    <a:gd name="connsiteX6" fmla="*/ 531718 w 748011"/>
                    <a:gd name="connsiteY6" fmla="*/ 383599 h 1124979"/>
                    <a:gd name="connsiteX7" fmla="*/ 534170 w 748011"/>
                    <a:gd name="connsiteY7" fmla="*/ 403929 h 1124979"/>
                    <a:gd name="connsiteX8" fmla="*/ 530134 w 748011"/>
                    <a:gd name="connsiteY8" fmla="*/ 413887 h 1124979"/>
                    <a:gd name="connsiteX9" fmla="*/ 534534 w 748011"/>
                    <a:gd name="connsiteY9" fmla="*/ 414174 h 1124979"/>
                    <a:gd name="connsiteX10" fmla="*/ 535286 w 748011"/>
                    <a:gd name="connsiteY10" fmla="*/ 414520 h 1124979"/>
                    <a:gd name="connsiteX11" fmla="*/ 537331 w 748011"/>
                    <a:gd name="connsiteY11" fmla="*/ 414157 h 1124979"/>
                    <a:gd name="connsiteX12" fmla="*/ 540129 w 748011"/>
                    <a:gd name="connsiteY12" fmla="*/ 412626 h 1124979"/>
                    <a:gd name="connsiteX13" fmla="*/ 732952 w 748011"/>
                    <a:gd name="connsiteY13" fmla="*/ 484182 h 1124979"/>
                    <a:gd name="connsiteX14" fmla="*/ 719170 w 748011"/>
                    <a:gd name="connsiteY14" fmla="*/ 496884 h 1124979"/>
                    <a:gd name="connsiteX15" fmla="*/ 674989 w 748011"/>
                    <a:gd name="connsiteY15" fmla="*/ 519530 h 1124979"/>
                    <a:gd name="connsiteX16" fmla="*/ 675179 w 748011"/>
                    <a:gd name="connsiteY16" fmla="*/ 522603 h 1124979"/>
                    <a:gd name="connsiteX17" fmla="*/ 648039 w 748011"/>
                    <a:gd name="connsiteY17" fmla="*/ 587533 h 1124979"/>
                    <a:gd name="connsiteX18" fmla="*/ 569783 w 748011"/>
                    <a:gd name="connsiteY18" fmla="*/ 610427 h 1124979"/>
                    <a:gd name="connsiteX19" fmla="*/ 556153 w 748011"/>
                    <a:gd name="connsiteY19" fmla="*/ 607382 h 1124979"/>
                    <a:gd name="connsiteX20" fmla="*/ 546272 w 748011"/>
                    <a:gd name="connsiteY20" fmla="*/ 612601 h 1124979"/>
                    <a:gd name="connsiteX21" fmla="*/ 548509 w 748011"/>
                    <a:gd name="connsiteY21" fmla="*/ 648848 h 1124979"/>
                    <a:gd name="connsiteX22" fmla="*/ 489698 w 748011"/>
                    <a:gd name="connsiteY22" fmla="*/ 731589 h 1124979"/>
                    <a:gd name="connsiteX23" fmla="*/ 456102 w 748011"/>
                    <a:gd name="connsiteY23" fmla="*/ 735255 h 1124979"/>
                    <a:gd name="connsiteX24" fmla="*/ 470795 w 748011"/>
                    <a:gd name="connsiteY24" fmla="*/ 769061 h 1124979"/>
                    <a:gd name="connsiteX25" fmla="*/ 471453 w 748011"/>
                    <a:gd name="connsiteY25" fmla="*/ 779717 h 1124979"/>
                    <a:gd name="connsiteX26" fmla="*/ 473791 w 748011"/>
                    <a:gd name="connsiteY26" fmla="*/ 785097 h 1124979"/>
                    <a:gd name="connsiteX27" fmla="*/ 476228 w 748011"/>
                    <a:gd name="connsiteY27" fmla="*/ 824573 h 1124979"/>
                    <a:gd name="connsiteX28" fmla="*/ 449088 w 748011"/>
                    <a:gd name="connsiteY28" fmla="*/ 889503 h 1124979"/>
                    <a:gd name="connsiteX29" fmla="*/ 370832 w 748011"/>
                    <a:gd name="connsiteY29" fmla="*/ 912397 h 1124979"/>
                    <a:gd name="connsiteX30" fmla="*/ 325628 w 748011"/>
                    <a:gd name="connsiteY30" fmla="*/ 902297 h 1124979"/>
                    <a:gd name="connsiteX31" fmla="*/ 314805 w 748011"/>
                    <a:gd name="connsiteY31" fmla="*/ 893145 h 1124979"/>
                    <a:gd name="connsiteX32" fmla="*/ 307961 w 748011"/>
                    <a:gd name="connsiteY32" fmla="*/ 919510 h 1124979"/>
                    <a:gd name="connsiteX33" fmla="*/ 258736 w 748011"/>
                    <a:gd name="connsiteY33" fmla="*/ 961025 h 1124979"/>
                    <a:gd name="connsiteX34" fmla="*/ 223316 w 748011"/>
                    <a:gd name="connsiteY34" fmla="*/ 967305 h 1124979"/>
                    <a:gd name="connsiteX35" fmla="*/ 225689 w 748011"/>
                    <a:gd name="connsiteY35" fmla="*/ 1005740 h 1124979"/>
                    <a:gd name="connsiteX36" fmla="*/ 225163 w 748011"/>
                    <a:gd name="connsiteY36" fmla="*/ 1008911 h 1124979"/>
                    <a:gd name="connsiteX37" fmla="*/ 226111 w 748011"/>
                    <a:gd name="connsiteY37" fmla="*/ 1024262 h 1124979"/>
                    <a:gd name="connsiteX38" fmla="*/ 203425 w 748011"/>
                    <a:gd name="connsiteY38" fmla="*/ 1097322 h 1124979"/>
                    <a:gd name="connsiteX39" fmla="*/ 149416 w 748011"/>
                    <a:gd name="connsiteY39" fmla="*/ 1117498 h 1124979"/>
                    <a:gd name="connsiteX40" fmla="*/ 145413 w 748011"/>
                    <a:gd name="connsiteY40" fmla="*/ 1116744 h 1124979"/>
                    <a:gd name="connsiteX41" fmla="*/ 119269 w 748011"/>
                    <a:gd name="connsiteY41" fmla="*/ 1123871 h 1124979"/>
                    <a:gd name="connsiteX42" fmla="*/ 22260 w 748011"/>
                    <a:gd name="connsiteY42" fmla="*/ 1026862 h 1124979"/>
                    <a:gd name="connsiteX43" fmla="*/ 24424 w 748011"/>
                    <a:gd name="connsiteY43" fmla="*/ 991700 h 1124979"/>
                    <a:gd name="connsiteX44" fmla="*/ 22929 w 748011"/>
                    <a:gd name="connsiteY44" fmla="*/ 981964 h 1124979"/>
                    <a:gd name="connsiteX45" fmla="*/ 65266 w 748011"/>
                    <a:gd name="connsiteY45" fmla="*/ 891799 h 1124979"/>
                    <a:gd name="connsiteX46" fmla="*/ 77681 w 748011"/>
                    <a:gd name="connsiteY46" fmla="*/ 889928 h 1124979"/>
                    <a:gd name="connsiteX47" fmla="*/ 54385 w 748011"/>
                    <a:gd name="connsiteY47" fmla="*/ 887946 h 1124979"/>
                    <a:gd name="connsiteX48" fmla="*/ 0 w 748011"/>
                    <a:gd name="connsiteY48" fmla="*/ 794562 h 1124979"/>
                    <a:gd name="connsiteX49" fmla="*/ 2034 w 748011"/>
                    <a:gd name="connsiteY49" fmla="*/ 779117 h 1124979"/>
                    <a:gd name="connsiteX50" fmla="*/ 1928 w 748011"/>
                    <a:gd name="connsiteY50" fmla="*/ 778428 h 1124979"/>
                    <a:gd name="connsiteX51" fmla="*/ 2987 w 748011"/>
                    <a:gd name="connsiteY51" fmla="*/ 770388 h 1124979"/>
                    <a:gd name="connsiteX52" fmla="*/ 2105 w 748011"/>
                    <a:gd name="connsiteY52" fmla="*/ 764648 h 1124979"/>
                    <a:gd name="connsiteX53" fmla="*/ 21890 w 748011"/>
                    <a:gd name="connsiteY53" fmla="*/ 701856 h 1124979"/>
                    <a:gd name="connsiteX54" fmla="*/ 28010 w 748011"/>
                    <a:gd name="connsiteY54" fmla="*/ 697642 h 1124979"/>
                    <a:gd name="connsiteX55" fmla="*/ 27961 w 748011"/>
                    <a:gd name="connsiteY55" fmla="*/ 692808 h 1124979"/>
                    <a:gd name="connsiteX56" fmla="*/ 49388 w 748011"/>
                    <a:gd name="connsiteY56" fmla="*/ 664678 h 1124979"/>
                    <a:gd name="connsiteX57" fmla="*/ 114156 w 748011"/>
                    <a:gd name="connsiteY57" fmla="*/ 631480 h 1124979"/>
                    <a:gd name="connsiteX58" fmla="*/ 130757 w 748011"/>
                    <a:gd name="connsiteY58" fmla="*/ 630229 h 1124979"/>
                    <a:gd name="connsiteX59" fmla="*/ 118073 w 748011"/>
                    <a:gd name="connsiteY59" fmla="*/ 617421 h 1124979"/>
                    <a:gd name="connsiteX60" fmla="*/ 100304 w 748011"/>
                    <a:gd name="connsiteY60" fmla="*/ 579821 h 1124979"/>
                    <a:gd name="connsiteX61" fmla="*/ 100233 w 748011"/>
                    <a:gd name="connsiteY61" fmla="*/ 572843 h 1124979"/>
                    <a:gd name="connsiteX62" fmla="*/ 95938 w 748011"/>
                    <a:gd name="connsiteY62" fmla="*/ 563757 h 1124979"/>
                    <a:gd name="connsiteX63" fmla="*/ 117006 w 748011"/>
                    <a:gd name="connsiteY63" fmla="*/ 500287 h 1124979"/>
                    <a:gd name="connsiteX64" fmla="*/ 163416 w 748011"/>
                    <a:gd name="connsiteY64" fmla="*/ 476499 h 1124979"/>
                    <a:gd name="connsiteX65" fmla="*/ 161874 w 748011"/>
                    <a:gd name="connsiteY65" fmla="*/ 466460 h 1124979"/>
                    <a:gd name="connsiteX66" fmla="*/ 181659 w 748011"/>
                    <a:gd name="connsiteY66" fmla="*/ 403668 h 1124979"/>
                    <a:gd name="connsiteX67" fmla="*/ 191806 w 748011"/>
                    <a:gd name="connsiteY67" fmla="*/ 396681 h 1124979"/>
                    <a:gd name="connsiteX68" fmla="*/ 191867 w 748011"/>
                    <a:gd name="connsiteY68" fmla="*/ 396569 h 1124979"/>
                    <a:gd name="connsiteX69" fmla="*/ 266939 w 748011"/>
                    <a:gd name="connsiteY69" fmla="*/ 366992 h 1124979"/>
                    <a:gd name="connsiteX70" fmla="*/ 302833 w 748011"/>
                    <a:gd name="connsiteY70" fmla="*/ 371653 h 1124979"/>
                    <a:gd name="connsiteX71" fmla="*/ 309727 w 748011"/>
                    <a:gd name="connsiteY71" fmla="*/ 357743 h 1124979"/>
                    <a:gd name="connsiteX72" fmla="*/ 323508 w 748011"/>
                    <a:gd name="connsiteY72" fmla="*/ 345040 h 1124979"/>
                    <a:gd name="connsiteX73" fmla="*/ 326670 w 748011"/>
                    <a:gd name="connsiteY73" fmla="*/ 343419 h 1124979"/>
                    <a:gd name="connsiteX74" fmla="*/ 328659 w 748011"/>
                    <a:gd name="connsiteY74" fmla="*/ 334591 h 1124979"/>
                    <a:gd name="connsiteX75" fmla="*/ 375960 w 748011"/>
                    <a:gd name="connsiteY75" fmla="*/ 291436 h 1124979"/>
                    <a:gd name="connsiteX76" fmla="*/ 382809 w 748011"/>
                    <a:gd name="connsiteY76" fmla="*/ 290689 h 1124979"/>
                    <a:gd name="connsiteX77" fmla="*/ 377979 w 748011"/>
                    <a:gd name="connsiteY77" fmla="*/ 259228 h 1124979"/>
                    <a:gd name="connsiteX78" fmla="*/ 392923 w 748011"/>
                    <a:gd name="connsiteY78" fmla="*/ 189239 h 1124979"/>
                    <a:gd name="connsiteX79" fmla="*/ 413807 w 748011"/>
                    <a:gd name="connsiteY79" fmla="*/ 173857 h 1124979"/>
                    <a:gd name="connsiteX80" fmla="*/ 415351 w 748011"/>
                    <a:gd name="connsiteY80" fmla="*/ 169738 h 1124979"/>
                    <a:gd name="connsiteX81" fmla="*/ 495543 w 748011"/>
                    <a:gd name="connsiteY81" fmla="*/ 147774 h 1124979"/>
                    <a:gd name="connsiteX82" fmla="*/ 523551 w 748011"/>
                    <a:gd name="connsiteY82" fmla="*/ 155687 h 1124979"/>
                    <a:gd name="connsiteX83" fmla="*/ 519293 w 748011"/>
                    <a:gd name="connsiteY83" fmla="*/ 144348 h 1124979"/>
                    <a:gd name="connsiteX84" fmla="*/ 519538 w 748011"/>
                    <a:gd name="connsiteY84" fmla="*/ 111091 h 1124979"/>
                    <a:gd name="connsiteX85" fmla="*/ 547492 w 748011"/>
                    <a:gd name="connsiteY85" fmla="*/ 52535 h 1124979"/>
                    <a:gd name="connsiteX86" fmla="*/ 565318 w 748011"/>
                    <a:gd name="connsiteY86" fmla="*/ 42780 h 1124979"/>
                    <a:gd name="connsiteX87" fmla="*/ 578860 w 748011"/>
                    <a:gd name="connsiteY87" fmla="*/ 25128 h 1124979"/>
                    <a:gd name="connsiteX88" fmla="*/ 653591 w 748011"/>
                    <a:gd name="connsiteY88" fmla="*/ 159 h 1124979"/>
                    <a:gd name="connsiteX89" fmla="*/ 723227 w 748011"/>
                    <a:gd name="connsiteY89" fmla="*/ 31195 h 1124979"/>
                    <a:gd name="connsiteX90" fmla="*/ 725640 w 748011"/>
                    <a:gd name="connsiteY90" fmla="*/ 36747 h 1124979"/>
                    <a:gd name="connsiteX91" fmla="*/ 728874 w 748011"/>
                    <a:gd name="connsiteY91" fmla="*/ 39483 h 1124979"/>
                    <a:gd name="connsiteX92" fmla="*/ 746330 w 748011"/>
                    <a:gd name="connsiteY92" fmla="*/ 113517 h 1124979"/>
                    <a:gd name="connsiteX93" fmla="*/ 740984 w 748011"/>
                    <a:gd name="connsiteY93" fmla="*/ 148391 h 1124979"/>
                    <a:gd name="connsiteX94" fmla="*/ 735172 w 748011"/>
                    <a:gd name="connsiteY94" fmla="*/ 163198 h 1124979"/>
                    <a:gd name="connsiteX95" fmla="*/ 735929 w 748011"/>
                    <a:gd name="connsiteY95" fmla="*/ 165213 h 1124979"/>
                    <a:gd name="connsiteX96" fmla="*/ 735684 w 748011"/>
                    <a:gd name="connsiteY96" fmla="*/ 198470 h 1124979"/>
                    <a:gd name="connsiteX97" fmla="*/ 727006 w 748011"/>
                    <a:gd name="connsiteY97" fmla="*/ 231900 h 1124979"/>
                    <a:gd name="connsiteX98" fmla="*/ 710396 w 748011"/>
                    <a:gd name="connsiteY98" fmla="*/ 253552 h 1124979"/>
                    <a:gd name="connsiteX99" fmla="*/ 733373 w 748011"/>
                    <a:gd name="connsiteY99" fmla="*/ 278267 h 1124979"/>
                    <a:gd name="connsiteX100" fmla="*/ 734175 w 748011"/>
                    <a:gd name="connsiteY100" fmla="*/ 283823 h 1124979"/>
                    <a:gd name="connsiteX101" fmla="*/ 739127 w 748011"/>
                    <a:gd name="connsiteY101" fmla="*/ 289149 h 1124979"/>
                    <a:gd name="connsiteX102" fmla="*/ 747460 w 748011"/>
                    <a:gd name="connsiteY102" fmla="*/ 346878 h 1124979"/>
                    <a:gd name="connsiteX103" fmla="*/ 731229 w 748011"/>
                    <a:gd name="connsiteY103" fmla="*/ 398823 h 1124979"/>
                    <a:gd name="connsiteX104" fmla="*/ 726332 w 748011"/>
                    <a:gd name="connsiteY104" fmla="*/ 403990 h 1124979"/>
                    <a:gd name="connsiteX105" fmla="*/ 740238 w 748011"/>
                    <a:gd name="connsiteY105" fmla="*/ 433415 h 1124979"/>
                    <a:gd name="connsiteX106" fmla="*/ 732952 w 748011"/>
                    <a:gd name="connsiteY106" fmla="*/ 484182 h 11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48011" h="1124979">
                      <a:moveTo>
                        <a:pt x="530190" y="376154"/>
                      </a:moveTo>
                      <a:lnTo>
                        <a:pt x="529396" y="372286"/>
                      </a:lnTo>
                      <a:lnTo>
                        <a:pt x="528128" y="371800"/>
                      </a:lnTo>
                      <a:lnTo>
                        <a:pt x="528330" y="373471"/>
                      </a:lnTo>
                      <a:close/>
                      <a:moveTo>
                        <a:pt x="551150" y="410672"/>
                      </a:moveTo>
                      <a:lnTo>
                        <a:pt x="534361" y="396473"/>
                      </a:lnTo>
                      <a:lnTo>
                        <a:pt x="531718" y="383599"/>
                      </a:lnTo>
                      <a:lnTo>
                        <a:pt x="534170" y="403929"/>
                      </a:lnTo>
                      <a:lnTo>
                        <a:pt x="530134" y="413887"/>
                      </a:lnTo>
                      <a:lnTo>
                        <a:pt x="534534" y="414174"/>
                      </a:lnTo>
                      <a:lnTo>
                        <a:pt x="535286" y="414520"/>
                      </a:lnTo>
                      <a:lnTo>
                        <a:pt x="537331" y="414157"/>
                      </a:lnTo>
                      <a:lnTo>
                        <a:pt x="540129" y="412626"/>
                      </a:lnTo>
                      <a:close/>
                      <a:moveTo>
                        <a:pt x="732952" y="484182"/>
                      </a:moveTo>
                      <a:cubicBezTo>
                        <a:pt x="729419" y="488921"/>
                        <a:pt x="724863" y="493207"/>
                        <a:pt x="719170" y="496884"/>
                      </a:cubicBezTo>
                      <a:lnTo>
                        <a:pt x="674989" y="519530"/>
                      </a:lnTo>
                      <a:lnTo>
                        <a:pt x="675179" y="522603"/>
                      </a:lnTo>
                      <a:cubicBezTo>
                        <a:pt x="672754" y="549281"/>
                        <a:pt x="664655" y="571909"/>
                        <a:pt x="648039" y="587533"/>
                      </a:cubicBezTo>
                      <a:cubicBezTo>
                        <a:pt x="631421" y="603156"/>
                        <a:pt x="606286" y="611773"/>
                        <a:pt x="569783" y="610427"/>
                      </a:cubicBezTo>
                      <a:lnTo>
                        <a:pt x="556153" y="607382"/>
                      </a:lnTo>
                      <a:lnTo>
                        <a:pt x="546272" y="612601"/>
                      </a:lnTo>
                      <a:lnTo>
                        <a:pt x="548509" y="648848"/>
                      </a:lnTo>
                      <a:cubicBezTo>
                        <a:pt x="544870" y="688865"/>
                        <a:pt x="528470" y="719772"/>
                        <a:pt x="489698" y="731589"/>
                      </a:cubicBezTo>
                      <a:lnTo>
                        <a:pt x="456102" y="735255"/>
                      </a:lnTo>
                      <a:lnTo>
                        <a:pt x="470795" y="769061"/>
                      </a:lnTo>
                      <a:lnTo>
                        <a:pt x="471453" y="779717"/>
                      </a:lnTo>
                      <a:lnTo>
                        <a:pt x="473791" y="785097"/>
                      </a:lnTo>
                      <a:cubicBezTo>
                        <a:pt x="476665" y="797756"/>
                        <a:pt x="477441" y="811234"/>
                        <a:pt x="476228" y="824573"/>
                      </a:cubicBezTo>
                      <a:cubicBezTo>
                        <a:pt x="473802" y="851251"/>
                        <a:pt x="465704" y="873880"/>
                        <a:pt x="449088" y="889503"/>
                      </a:cubicBezTo>
                      <a:cubicBezTo>
                        <a:pt x="432471" y="905127"/>
                        <a:pt x="407335" y="913743"/>
                        <a:pt x="370832" y="912397"/>
                      </a:cubicBezTo>
                      <a:cubicBezTo>
                        <a:pt x="352580" y="911725"/>
                        <a:pt x="337662" y="908136"/>
                        <a:pt x="325628" y="902297"/>
                      </a:cubicBezTo>
                      <a:lnTo>
                        <a:pt x="314805" y="893145"/>
                      </a:lnTo>
                      <a:lnTo>
                        <a:pt x="307961" y="919510"/>
                      </a:lnTo>
                      <a:cubicBezTo>
                        <a:pt x="298651" y="939077"/>
                        <a:pt x="282276" y="953109"/>
                        <a:pt x="258736" y="961025"/>
                      </a:cubicBezTo>
                      <a:lnTo>
                        <a:pt x="223316" y="967305"/>
                      </a:lnTo>
                      <a:lnTo>
                        <a:pt x="225689" y="1005740"/>
                      </a:lnTo>
                      <a:lnTo>
                        <a:pt x="225163" y="1008911"/>
                      </a:lnTo>
                      <a:lnTo>
                        <a:pt x="226111" y="1024262"/>
                      </a:lnTo>
                      <a:cubicBezTo>
                        <a:pt x="223684" y="1050940"/>
                        <a:pt x="218558" y="1078989"/>
                        <a:pt x="203425" y="1097322"/>
                      </a:cubicBezTo>
                      <a:cubicBezTo>
                        <a:pt x="192077" y="1111071"/>
                        <a:pt x="175100" y="1119356"/>
                        <a:pt x="149416" y="1117498"/>
                      </a:cubicBezTo>
                      <a:lnTo>
                        <a:pt x="145413" y="1116744"/>
                      </a:lnTo>
                      <a:lnTo>
                        <a:pt x="119269" y="1123871"/>
                      </a:lnTo>
                      <a:cubicBezTo>
                        <a:pt x="54164" y="1133347"/>
                        <a:pt x="22260" y="1080439"/>
                        <a:pt x="22260" y="1026862"/>
                      </a:cubicBezTo>
                      <a:lnTo>
                        <a:pt x="24424" y="991700"/>
                      </a:lnTo>
                      <a:lnTo>
                        <a:pt x="22929" y="981964"/>
                      </a:lnTo>
                      <a:cubicBezTo>
                        <a:pt x="22929" y="944374"/>
                        <a:pt x="28330" y="903394"/>
                        <a:pt x="65266" y="891799"/>
                      </a:cubicBezTo>
                      <a:lnTo>
                        <a:pt x="77681" y="889928"/>
                      </a:lnTo>
                      <a:lnTo>
                        <a:pt x="54385" y="887946"/>
                      </a:lnTo>
                      <a:cubicBezTo>
                        <a:pt x="17945" y="874552"/>
                        <a:pt x="0" y="834745"/>
                        <a:pt x="0" y="794562"/>
                      </a:cubicBezTo>
                      <a:lnTo>
                        <a:pt x="2034" y="779117"/>
                      </a:lnTo>
                      <a:lnTo>
                        <a:pt x="1928" y="778428"/>
                      </a:lnTo>
                      <a:lnTo>
                        <a:pt x="2987" y="770388"/>
                      </a:lnTo>
                      <a:lnTo>
                        <a:pt x="2105" y="764648"/>
                      </a:lnTo>
                      <a:cubicBezTo>
                        <a:pt x="2105" y="739588"/>
                        <a:pt x="7732" y="717819"/>
                        <a:pt x="21890" y="701856"/>
                      </a:cubicBezTo>
                      <a:lnTo>
                        <a:pt x="28010" y="697642"/>
                      </a:lnTo>
                      <a:lnTo>
                        <a:pt x="27961" y="692808"/>
                      </a:lnTo>
                      <a:cubicBezTo>
                        <a:pt x="31166" y="681820"/>
                        <a:pt x="38001" y="672034"/>
                        <a:pt x="49388" y="664678"/>
                      </a:cubicBezTo>
                      <a:cubicBezTo>
                        <a:pt x="72160" y="649967"/>
                        <a:pt x="93430" y="637101"/>
                        <a:pt x="114156" y="631480"/>
                      </a:cubicBezTo>
                      <a:lnTo>
                        <a:pt x="130757" y="630229"/>
                      </a:lnTo>
                      <a:lnTo>
                        <a:pt x="118073" y="617421"/>
                      </a:lnTo>
                      <a:cubicBezTo>
                        <a:pt x="109908" y="605793"/>
                        <a:pt x="103657" y="592822"/>
                        <a:pt x="100304" y="579821"/>
                      </a:cubicBezTo>
                      <a:lnTo>
                        <a:pt x="100233" y="572843"/>
                      </a:lnTo>
                      <a:lnTo>
                        <a:pt x="95938" y="563757"/>
                      </a:lnTo>
                      <a:cubicBezTo>
                        <a:pt x="89664" y="539432"/>
                        <a:pt x="94233" y="514998"/>
                        <a:pt x="117006" y="500287"/>
                      </a:cubicBezTo>
                      <a:lnTo>
                        <a:pt x="163416" y="476499"/>
                      </a:lnTo>
                      <a:lnTo>
                        <a:pt x="161874" y="466460"/>
                      </a:lnTo>
                      <a:cubicBezTo>
                        <a:pt x="161874" y="441399"/>
                        <a:pt x="167501" y="419631"/>
                        <a:pt x="181659" y="403668"/>
                      </a:cubicBezTo>
                      <a:lnTo>
                        <a:pt x="191806" y="396681"/>
                      </a:lnTo>
                      <a:lnTo>
                        <a:pt x="191867" y="396569"/>
                      </a:lnTo>
                      <a:cubicBezTo>
                        <a:pt x="206843" y="379682"/>
                        <a:pt x="230843" y="368937"/>
                        <a:pt x="266939" y="366992"/>
                      </a:cubicBezTo>
                      <a:lnTo>
                        <a:pt x="302833" y="371653"/>
                      </a:lnTo>
                      <a:lnTo>
                        <a:pt x="309727" y="357743"/>
                      </a:lnTo>
                      <a:cubicBezTo>
                        <a:pt x="313259" y="353003"/>
                        <a:pt x="317815" y="348718"/>
                        <a:pt x="323508" y="345040"/>
                      </a:cubicBezTo>
                      <a:lnTo>
                        <a:pt x="326670" y="343419"/>
                      </a:lnTo>
                      <a:lnTo>
                        <a:pt x="328659" y="334591"/>
                      </a:lnTo>
                      <a:cubicBezTo>
                        <a:pt x="336900" y="314113"/>
                        <a:pt x="351779" y="298806"/>
                        <a:pt x="375960" y="291436"/>
                      </a:cubicBezTo>
                      <a:lnTo>
                        <a:pt x="382809" y="290689"/>
                      </a:lnTo>
                      <a:lnTo>
                        <a:pt x="377979" y="259228"/>
                      </a:lnTo>
                      <a:cubicBezTo>
                        <a:pt x="377979" y="234168"/>
                        <a:pt x="380379" y="207601"/>
                        <a:pt x="392923" y="189239"/>
                      </a:cubicBezTo>
                      <a:lnTo>
                        <a:pt x="413807" y="173857"/>
                      </a:lnTo>
                      <a:lnTo>
                        <a:pt x="415351" y="169738"/>
                      </a:lnTo>
                      <a:cubicBezTo>
                        <a:pt x="428621" y="150313"/>
                        <a:pt x="452621" y="139568"/>
                        <a:pt x="495543" y="147774"/>
                      </a:cubicBezTo>
                      <a:lnTo>
                        <a:pt x="523551" y="155687"/>
                      </a:lnTo>
                      <a:lnTo>
                        <a:pt x="519293" y="144348"/>
                      </a:lnTo>
                      <a:cubicBezTo>
                        <a:pt x="518007" y="134546"/>
                        <a:pt x="518403" y="123570"/>
                        <a:pt x="519538" y="111091"/>
                      </a:cubicBezTo>
                      <a:cubicBezTo>
                        <a:pt x="521807" y="86134"/>
                        <a:pt x="531092" y="66421"/>
                        <a:pt x="547492" y="52535"/>
                      </a:cubicBezTo>
                      <a:lnTo>
                        <a:pt x="565318" y="42780"/>
                      </a:lnTo>
                      <a:lnTo>
                        <a:pt x="578860" y="25128"/>
                      </a:lnTo>
                      <a:cubicBezTo>
                        <a:pt x="596209" y="10438"/>
                        <a:pt x="621083" y="1910"/>
                        <a:pt x="653591" y="159"/>
                      </a:cubicBezTo>
                      <a:cubicBezTo>
                        <a:pt x="686097" y="-1593"/>
                        <a:pt x="709026" y="11282"/>
                        <a:pt x="723227" y="31195"/>
                      </a:cubicBezTo>
                      <a:lnTo>
                        <a:pt x="725640" y="36747"/>
                      </a:lnTo>
                      <a:lnTo>
                        <a:pt x="728874" y="39483"/>
                      </a:lnTo>
                      <a:cubicBezTo>
                        <a:pt x="743225" y="59604"/>
                        <a:pt x="748756" y="86839"/>
                        <a:pt x="746330" y="113517"/>
                      </a:cubicBezTo>
                      <a:cubicBezTo>
                        <a:pt x="745269" y="125188"/>
                        <a:pt x="743691" y="137122"/>
                        <a:pt x="740984" y="148391"/>
                      </a:cubicBezTo>
                      <a:lnTo>
                        <a:pt x="735172" y="163198"/>
                      </a:lnTo>
                      <a:lnTo>
                        <a:pt x="735929" y="165213"/>
                      </a:lnTo>
                      <a:cubicBezTo>
                        <a:pt x="737215" y="175015"/>
                        <a:pt x="736819" y="185991"/>
                        <a:pt x="735684" y="198470"/>
                      </a:cubicBezTo>
                      <a:cubicBezTo>
                        <a:pt x="734550" y="210949"/>
                        <a:pt x="731661" y="222116"/>
                        <a:pt x="727006" y="231900"/>
                      </a:cubicBezTo>
                      <a:lnTo>
                        <a:pt x="710396" y="253552"/>
                      </a:lnTo>
                      <a:lnTo>
                        <a:pt x="733373" y="278267"/>
                      </a:lnTo>
                      <a:lnTo>
                        <a:pt x="734175" y="283823"/>
                      </a:lnTo>
                      <a:lnTo>
                        <a:pt x="739127" y="289149"/>
                      </a:lnTo>
                      <a:cubicBezTo>
                        <a:pt x="746623" y="306548"/>
                        <a:pt x="749280" y="326869"/>
                        <a:pt x="747460" y="346878"/>
                      </a:cubicBezTo>
                      <a:cubicBezTo>
                        <a:pt x="745641" y="366886"/>
                        <a:pt x="740631" y="384617"/>
                        <a:pt x="731229" y="398823"/>
                      </a:cubicBezTo>
                      <a:lnTo>
                        <a:pt x="726332" y="403990"/>
                      </a:lnTo>
                      <a:lnTo>
                        <a:pt x="740238" y="433415"/>
                      </a:lnTo>
                      <a:cubicBezTo>
                        <a:pt x="744944" y="451658"/>
                        <a:pt x="743550" y="469963"/>
                        <a:pt x="732952" y="484182"/>
                      </a:cubicBezTo>
                      <a:close/>
                    </a:path>
                  </a:pathLst>
                </a:custGeom>
                <a:noFill/>
                <a:ln w="28575" cap="flat" cmpd="sng" algn="ctr">
                  <a:solidFill>
                    <a:srgbClr val="593005"/>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4" name="Group 13">
              <a:extLst>
                <a:ext uri="{FF2B5EF4-FFF2-40B4-BE49-F238E27FC236}">
                  <a16:creationId xmlns:a16="http://schemas.microsoft.com/office/drawing/2014/main" id="{A5F8D3E6-0669-3442-8A28-1007871C22CD}"/>
                </a:ext>
              </a:extLst>
            </p:cNvPr>
            <p:cNvGrpSpPr/>
            <p:nvPr/>
          </p:nvGrpSpPr>
          <p:grpSpPr>
            <a:xfrm>
              <a:off x="315552" y="4422287"/>
              <a:ext cx="2108365" cy="365760"/>
              <a:chOff x="315552" y="4573892"/>
              <a:chExt cx="2108365" cy="365760"/>
            </a:xfrm>
          </p:grpSpPr>
          <p:sp>
            <p:nvSpPr>
              <p:cNvPr id="21" name="Rounded Rectangle 20">
                <a:extLst>
                  <a:ext uri="{FF2B5EF4-FFF2-40B4-BE49-F238E27FC236}">
                    <a16:creationId xmlns:a16="http://schemas.microsoft.com/office/drawing/2014/main" id="{1E73354C-499A-5649-A17E-3D4A20C76164}"/>
                  </a:ext>
                </a:extLst>
              </p:cNvPr>
              <p:cNvSpPr/>
              <p:nvPr/>
            </p:nvSpPr>
            <p:spPr>
              <a:xfrm>
                <a:off x="315552" y="4573892"/>
                <a:ext cx="1280160" cy="365760"/>
              </a:xfrm>
              <a:prstGeom prst="roundRect">
                <a:avLst>
                  <a:gd name="adj" fmla="val 10520"/>
                </a:avLst>
              </a:prstGeom>
              <a:noFill/>
              <a:ln w="12700" cap="flat" cmpd="sng" algn="ctr">
                <a:noFill/>
                <a:prstDash val="solid"/>
                <a:miter lim="800000"/>
              </a:ln>
              <a:effectLst/>
            </p:spPr>
            <p:txBody>
              <a:bodyPr t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Type 5</a:t>
                </a:r>
              </a:p>
            </p:txBody>
          </p:sp>
          <p:grpSp>
            <p:nvGrpSpPr>
              <p:cNvPr id="22" name="Group 21">
                <a:extLst>
                  <a:ext uri="{FF2B5EF4-FFF2-40B4-BE49-F238E27FC236}">
                    <a16:creationId xmlns:a16="http://schemas.microsoft.com/office/drawing/2014/main" id="{00B54B6E-E6AD-7A41-8ADF-3F26DECA35FD}"/>
                  </a:ext>
                </a:extLst>
              </p:cNvPr>
              <p:cNvGrpSpPr/>
              <p:nvPr/>
            </p:nvGrpSpPr>
            <p:grpSpPr>
              <a:xfrm>
                <a:off x="1634136" y="4617568"/>
                <a:ext cx="789781" cy="278408"/>
                <a:chOff x="7002715" y="3041316"/>
                <a:chExt cx="1467767" cy="517407"/>
              </a:xfrm>
            </p:grpSpPr>
            <p:grpSp>
              <p:nvGrpSpPr>
                <p:cNvPr id="23" name="Group 22">
                  <a:extLst>
                    <a:ext uri="{FF2B5EF4-FFF2-40B4-BE49-F238E27FC236}">
                      <a16:creationId xmlns:a16="http://schemas.microsoft.com/office/drawing/2014/main" id="{42C64801-9FD2-0E4C-9003-4C436E8CFB90}"/>
                    </a:ext>
                  </a:extLst>
                </p:cNvPr>
                <p:cNvGrpSpPr/>
                <p:nvPr/>
              </p:nvGrpSpPr>
              <p:grpSpPr>
                <a:xfrm>
                  <a:off x="7002715" y="3077931"/>
                  <a:ext cx="1467767" cy="480792"/>
                  <a:chOff x="3012374" y="4915239"/>
                  <a:chExt cx="1994044" cy="653183"/>
                </a:xfrm>
              </p:grpSpPr>
              <p:grpSp>
                <p:nvGrpSpPr>
                  <p:cNvPr id="27" name="Group 26">
                    <a:extLst>
                      <a:ext uri="{FF2B5EF4-FFF2-40B4-BE49-F238E27FC236}">
                        <a16:creationId xmlns:a16="http://schemas.microsoft.com/office/drawing/2014/main" id="{E2F7D669-6E6E-BB47-81F6-C31F72713C5D}"/>
                      </a:ext>
                    </a:extLst>
                  </p:cNvPr>
                  <p:cNvGrpSpPr/>
                  <p:nvPr/>
                </p:nvGrpSpPr>
                <p:grpSpPr>
                  <a:xfrm>
                    <a:off x="3012374" y="4934339"/>
                    <a:ext cx="706002" cy="429493"/>
                    <a:chOff x="3161972" y="5278150"/>
                    <a:chExt cx="1602849" cy="975086"/>
                  </a:xfrm>
                </p:grpSpPr>
                <p:sp>
                  <p:nvSpPr>
                    <p:cNvPr id="194" name="Freeform 193">
                      <a:extLst>
                        <a:ext uri="{FF2B5EF4-FFF2-40B4-BE49-F238E27FC236}">
                          <a16:creationId xmlns:a16="http://schemas.microsoft.com/office/drawing/2014/main" id="{ACE9483C-0389-2F49-9D91-EC4F1D9EFF2E}"/>
                        </a:ext>
                      </a:extLst>
                    </p:cNvPr>
                    <p:cNvSpPr/>
                    <p:nvPr/>
                  </p:nvSpPr>
                  <p:spPr>
                    <a:xfrm>
                      <a:off x="3161972" y="5469279"/>
                      <a:ext cx="1602849" cy="549977"/>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195" name="Group 194">
                      <a:extLst>
                        <a:ext uri="{FF2B5EF4-FFF2-40B4-BE49-F238E27FC236}">
                          <a16:creationId xmlns:a16="http://schemas.microsoft.com/office/drawing/2014/main" id="{0B1C2D2E-96F3-ED40-9E45-04283D0EBAB2}"/>
                        </a:ext>
                      </a:extLst>
                    </p:cNvPr>
                    <p:cNvGrpSpPr/>
                    <p:nvPr/>
                  </p:nvGrpSpPr>
                  <p:grpSpPr>
                    <a:xfrm flipH="1">
                      <a:off x="3193564" y="5278150"/>
                      <a:ext cx="1524996" cy="975086"/>
                      <a:chOff x="4157506" y="3483662"/>
                      <a:chExt cx="1427279" cy="912605"/>
                    </a:xfrm>
                  </p:grpSpPr>
                  <p:sp>
                    <p:nvSpPr>
                      <p:cNvPr id="196" name="Freeform 195">
                        <a:extLst>
                          <a:ext uri="{FF2B5EF4-FFF2-40B4-BE49-F238E27FC236}">
                            <a16:creationId xmlns:a16="http://schemas.microsoft.com/office/drawing/2014/main" id="{878E5FF3-17D1-564C-B510-B8798060CD62}"/>
                          </a:ext>
                        </a:extLst>
                      </p:cNvPr>
                      <p:cNvSpPr/>
                      <p:nvPr/>
                    </p:nvSpPr>
                    <p:spPr>
                      <a:xfrm rot="14117353">
                        <a:off x="4423696" y="3260221"/>
                        <a:ext cx="905870" cy="1352752"/>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6E3B0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197" name="Group 196">
                        <a:extLst>
                          <a:ext uri="{FF2B5EF4-FFF2-40B4-BE49-F238E27FC236}">
                            <a16:creationId xmlns:a16="http://schemas.microsoft.com/office/drawing/2014/main" id="{EE29E8CE-1BC8-414F-85DF-5457BB8B6E8E}"/>
                          </a:ext>
                        </a:extLst>
                      </p:cNvPr>
                      <p:cNvGrpSpPr/>
                      <p:nvPr/>
                    </p:nvGrpSpPr>
                    <p:grpSpPr>
                      <a:xfrm>
                        <a:off x="4157506" y="3693275"/>
                        <a:ext cx="1427279" cy="549803"/>
                        <a:chOff x="4157506" y="3693275"/>
                        <a:chExt cx="1427279" cy="549803"/>
                      </a:xfrm>
                    </p:grpSpPr>
                    <p:grpSp>
                      <p:nvGrpSpPr>
                        <p:cNvPr id="199" name="Group 198">
                          <a:extLst>
                            <a:ext uri="{FF2B5EF4-FFF2-40B4-BE49-F238E27FC236}">
                              <a16:creationId xmlns:a16="http://schemas.microsoft.com/office/drawing/2014/main" id="{498BCD16-21A2-9E43-BE45-DEC2CEDE5954}"/>
                            </a:ext>
                          </a:extLst>
                        </p:cNvPr>
                        <p:cNvGrpSpPr/>
                        <p:nvPr/>
                      </p:nvGrpSpPr>
                      <p:grpSpPr>
                        <a:xfrm>
                          <a:off x="4367790" y="3693275"/>
                          <a:ext cx="1197750" cy="503754"/>
                          <a:chOff x="4932500" y="2281526"/>
                          <a:chExt cx="1197750" cy="503754"/>
                        </a:xfrm>
                      </p:grpSpPr>
                      <p:grpSp>
                        <p:nvGrpSpPr>
                          <p:cNvPr id="258" name="Group 257">
                            <a:extLst>
                              <a:ext uri="{FF2B5EF4-FFF2-40B4-BE49-F238E27FC236}">
                                <a16:creationId xmlns:a16="http://schemas.microsoft.com/office/drawing/2014/main" id="{6E9875F8-44E2-5B4C-A85C-6121796355BC}"/>
                              </a:ext>
                            </a:extLst>
                          </p:cNvPr>
                          <p:cNvGrpSpPr/>
                          <p:nvPr/>
                        </p:nvGrpSpPr>
                        <p:grpSpPr>
                          <a:xfrm>
                            <a:off x="5558867" y="2281526"/>
                            <a:ext cx="571383" cy="503754"/>
                            <a:chOff x="5558867" y="2281526"/>
                            <a:chExt cx="571383" cy="503754"/>
                          </a:xfrm>
                        </p:grpSpPr>
                        <p:grpSp>
                          <p:nvGrpSpPr>
                            <p:cNvPr id="268" name="Group 267">
                              <a:extLst>
                                <a:ext uri="{FF2B5EF4-FFF2-40B4-BE49-F238E27FC236}">
                                  <a16:creationId xmlns:a16="http://schemas.microsoft.com/office/drawing/2014/main" id="{459AEE5C-D3F2-D942-8FAF-55F259400B0A}"/>
                                </a:ext>
                              </a:extLst>
                            </p:cNvPr>
                            <p:cNvGrpSpPr/>
                            <p:nvPr/>
                          </p:nvGrpSpPr>
                          <p:grpSpPr>
                            <a:xfrm>
                              <a:off x="5653064" y="2557296"/>
                              <a:ext cx="219808" cy="227984"/>
                              <a:chOff x="5565531" y="2678472"/>
                              <a:chExt cx="219808" cy="227984"/>
                            </a:xfrm>
                          </p:grpSpPr>
                          <p:sp>
                            <p:nvSpPr>
                              <p:cNvPr id="275" name="Oval 1">
                                <a:extLst>
                                  <a:ext uri="{FF2B5EF4-FFF2-40B4-BE49-F238E27FC236}">
                                    <a16:creationId xmlns:a16="http://schemas.microsoft.com/office/drawing/2014/main" id="{AA3620E8-26B4-6C4F-8206-63AE21EC0290}"/>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76" name="Oval 1">
                                <a:extLst>
                                  <a:ext uri="{FF2B5EF4-FFF2-40B4-BE49-F238E27FC236}">
                                    <a16:creationId xmlns:a16="http://schemas.microsoft.com/office/drawing/2014/main" id="{44513323-7DBD-BD40-B4DC-98AE9CD8031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69" name="Group 268">
                              <a:extLst>
                                <a:ext uri="{FF2B5EF4-FFF2-40B4-BE49-F238E27FC236}">
                                  <a16:creationId xmlns:a16="http://schemas.microsoft.com/office/drawing/2014/main" id="{DD578762-0AFE-6E48-9A8A-E59FA461E6F6}"/>
                                </a:ext>
                              </a:extLst>
                            </p:cNvPr>
                            <p:cNvGrpSpPr/>
                            <p:nvPr/>
                          </p:nvGrpSpPr>
                          <p:grpSpPr>
                            <a:xfrm rot="3629126">
                              <a:off x="5908224" y="2382699"/>
                              <a:ext cx="219808" cy="224245"/>
                              <a:chOff x="5565531" y="2678472"/>
                              <a:chExt cx="219808" cy="224245"/>
                            </a:xfrm>
                          </p:grpSpPr>
                          <p:sp>
                            <p:nvSpPr>
                              <p:cNvPr id="273" name="Oval 1">
                                <a:extLst>
                                  <a:ext uri="{FF2B5EF4-FFF2-40B4-BE49-F238E27FC236}">
                                    <a16:creationId xmlns:a16="http://schemas.microsoft.com/office/drawing/2014/main" id="{A1142462-0DC7-BE46-89D1-14BBE337A07B}"/>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74" name="Oval 1">
                                <a:extLst>
                                  <a:ext uri="{FF2B5EF4-FFF2-40B4-BE49-F238E27FC236}">
                                    <a16:creationId xmlns:a16="http://schemas.microsoft.com/office/drawing/2014/main" id="{62738B8C-7F31-1B44-885E-3B6CCD0BC54C}"/>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70" name="Group 269">
                              <a:extLst>
                                <a:ext uri="{FF2B5EF4-FFF2-40B4-BE49-F238E27FC236}">
                                  <a16:creationId xmlns:a16="http://schemas.microsoft.com/office/drawing/2014/main" id="{36A82F94-C9C9-6D46-B823-B2A3DF842456}"/>
                                </a:ext>
                              </a:extLst>
                            </p:cNvPr>
                            <p:cNvGrpSpPr/>
                            <p:nvPr/>
                          </p:nvGrpSpPr>
                          <p:grpSpPr>
                            <a:xfrm rot="3629126">
                              <a:off x="5559624" y="2280769"/>
                              <a:ext cx="219808" cy="221322"/>
                              <a:chOff x="5565531" y="2681395"/>
                              <a:chExt cx="219808" cy="221322"/>
                            </a:xfrm>
                          </p:grpSpPr>
                          <p:sp>
                            <p:nvSpPr>
                              <p:cNvPr id="271" name="Oval 1">
                                <a:extLst>
                                  <a:ext uri="{FF2B5EF4-FFF2-40B4-BE49-F238E27FC236}">
                                    <a16:creationId xmlns:a16="http://schemas.microsoft.com/office/drawing/2014/main" id="{9425AE46-5A63-574D-8C8D-81A93D8B9459}"/>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72" name="Oval 1">
                                <a:extLst>
                                  <a:ext uri="{FF2B5EF4-FFF2-40B4-BE49-F238E27FC236}">
                                    <a16:creationId xmlns:a16="http://schemas.microsoft.com/office/drawing/2014/main" id="{0C183BF4-848A-7240-B760-65C74AB8E5C1}"/>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59" name="Group 258">
                            <a:extLst>
                              <a:ext uri="{FF2B5EF4-FFF2-40B4-BE49-F238E27FC236}">
                                <a16:creationId xmlns:a16="http://schemas.microsoft.com/office/drawing/2014/main" id="{C505FFE5-D9F7-364C-A290-5DC7AB2620BB}"/>
                              </a:ext>
                            </a:extLst>
                          </p:cNvPr>
                          <p:cNvGrpSpPr/>
                          <p:nvPr/>
                        </p:nvGrpSpPr>
                        <p:grpSpPr>
                          <a:xfrm>
                            <a:off x="5356108" y="2458779"/>
                            <a:ext cx="219808" cy="227984"/>
                            <a:chOff x="5565531" y="2678472"/>
                            <a:chExt cx="219808" cy="227984"/>
                          </a:xfrm>
                        </p:grpSpPr>
                        <p:sp>
                          <p:nvSpPr>
                            <p:cNvPr id="266" name="Oval 1">
                              <a:extLst>
                                <a:ext uri="{FF2B5EF4-FFF2-40B4-BE49-F238E27FC236}">
                                  <a16:creationId xmlns:a16="http://schemas.microsoft.com/office/drawing/2014/main" id="{20AB2BA0-4DF4-4B4C-8202-09A8FA804DE4}"/>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67" name="Oval 1">
                              <a:extLst>
                                <a:ext uri="{FF2B5EF4-FFF2-40B4-BE49-F238E27FC236}">
                                  <a16:creationId xmlns:a16="http://schemas.microsoft.com/office/drawing/2014/main" id="{50B2BB32-8FB5-EE47-A87B-CF918E0829AD}"/>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60" name="Group 259">
                            <a:extLst>
                              <a:ext uri="{FF2B5EF4-FFF2-40B4-BE49-F238E27FC236}">
                                <a16:creationId xmlns:a16="http://schemas.microsoft.com/office/drawing/2014/main" id="{943E2257-CFE8-E548-BAA2-E7911E53FCE9}"/>
                              </a:ext>
                            </a:extLst>
                          </p:cNvPr>
                          <p:cNvGrpSpPr/>
                          <p:nvPr/>
                        </p:nvGrpSpPr>
                        <p:grpSpPr>
                          <a:xfrm rot="3629126">
                            <a:off x="4934719" y="2439712"/>
                            <a:ext cx="219808" cy="224245"/>
                            <a:chOff x="5565531" y="2678472"/>
                            <a:chExt cx="219808" cy="224245"/>
                          </a:xfrm>
                        </p:grpSpPr>
                        <p:sp>
                          <p:nvSpPr>
                            <p:cNvPr id="264" name="Oval 1">
                              <a:extLst>
                                <a:ext uri="{FF2B5EF4-FFF2-40B4-BE49-F238E27FC236}">
                                  <a16:creationId xmlns:a16="http://schemas.microsoft.com/office/drawing/2014/main" id="{939C7EF4-66D8-0249-94C0-330DD9A5A4D7}"/>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65" name="Oval 1">
                              <a:extLst>
                                <a:ext uri="{FF2B5EF4-FFF2-40B4-BE49-F238E27FC236}">
                                  <a16:creationId xmlns:a16="http://schemas.microsoft.com/office/drawing/2014/main" id="{3BE8BACE-2CE8-9047-BAC3-19B7E05BC213}"/>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61" name="Group 260">
                            <a:extLst>
                              <a:ext uri="{FF2B5EF4-FFF2-40B4-BE49-F238E27FC236}">
                                <a16:creationId xmlns:a16="http://schemas.microsoft.com/office/drawing/2014/main" id="{F7FF84BC-DF6D-0940-A125-C1BE6BCA5653}"/>
                              </a:ext>
                            </a:extLst>
                          </p:cNvPr>
                          <p:cNvGrpSpPr/>
                          <p:nvPr/>
                        </p:nvGrpSpPr>
                        <p:grpSpPr>
                          <a:xfrm rot="3629126">
                            <a:off x="5150049" y="2290294"/>
                            <a:ext cx="219808" cy="221322"/>
                            <a:chOff x="5565531" y="2681395"/>
                            <a:chExt cx="219808" cy="221322"/>
                          </a:xfrm>
                        </p:grpSpPr>
                        <p:sp>
                          <p:nvSpPr>
                            <p:cNvPr id="262" name="Oval 1">
                              <a:extLst>
                                <a:ext uri="{FF2B5EF4-FFF2-40B4-BE49-F238E27FC236}">
                                  <a16:creationId xmlns:a16="http://schemas.microsoft.com/office/drawing/2014/main" id="{3A774BDE-7916-9E46-96D2-DE891E41B018}"/>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63" name="Oval 1">
                              <a:extLst>
                                <a:ext uri="{FF2B5EF4-FFF2-40B4-BE49-F238E27FC236}">
                                  <a16:creationId xmlns:a16="http://schemas.microsoft.com/office/drawing/2014/main" id="{B6BCDE5D-EA3D-5341-933D-B55BEAF78D97}"/>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00" name="Group 199">
                          <a:extLst>
                            <a:ext uri="{FF2B5EF4-FFF2-40B4-BE49-F238E27FC236}">
                              <a16:creationId xmlns:a16="http://schemas.microsoft.com/office/drawing/2014/main" id="{17C74690-2239-6148-815E-681800152F4D}"/>
                            </a:ext>
                          </a:extLst>
                        </p:cNvPr>
                        <p:cNvGrpSpPr/>
                        <p:nvPr/>
                      </p:nvGrpSpPr>
                      <p:grpSpPr>
                        <a:xfrm rot="10800000">
                          <a:off x="4202048" y="3718672"/>
                          <a:ext cx="1197750" cy="421054"/>
                          <a:chOff x="4932500" y="2281526"/>
                          <a:chExt cx="1197750" cy="421054"/>
                        </a:xfrm>
                      </p:grpSpPr>
                      <p:grpSp>
                        <p:nvGrpSpPr>
                          <p:cNvPr id="241" name="Group 240">
                            <a:extLst>
                              <a:ext uri="{FF2B5EF4-FFF2-40B4-BE49-F238E27FC236}">
                                <a16:creationId xmlns:a16="http://schemas.microsoft.com/office/drawing/2014/main" id="{2410D3AB-C098-3C4E-AB3F-64DDB2534BD8}"/>
                              </a:ext>
                            </a:extLst>
                          </p:cNvPr>
                          <p:cNvGrpSpPr/>
                          <p:nvPr/>
                        </p:nvGrpSpPr>
                        <p:grpSpPr>
                          <a:xfrm>
                            <a:off x="5558867" y="2281526"/>
                            <a:ext cx="571383" cy="421054"/>
                            <a:chOff x="5558867" y="2281526"/>
                            <a:chExt cx="571383" cy="421054"/>
                          </a:xfrm>
                        </p:grpSpPr>
                        <p:sp>
                          <p:nvSpPr>
                            <p:cNvPr id="251" name="Oval 1">
                              <a:extLst>
                                <a:ext uri="{FF2B5EF4-FFF2-40B4-BE49-F238E27FC236}">
                                  <a16:creationId xmlns:a16="http://schemas.microsoft.com/office/drawing/2014/main" id="{4CFC7722-9F28-1347-B1EF-143624ED6269}"/>
                                </a:ext>
                              </a:extLst>
                            </p:cNvPr>
                            <p:cNvSpPr/>
                            <p:nvPr/>
                          </p:nvSpPr>
                          <p:spPr>
                            <a:xfrm>
                              <a:off x="5683457" y="2588819"/>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252" name="Group 251">
                              <a:extLst>
                                <a:ext uri="{FF2B5EF4-FFF2-40B4-BE49-F238E27FC236}">
                                  <a16:creationId xmlns:a16="http://schemas.microsoft.com/office/drawing/2014/main" id="{BD642145-BB2A-6141-A8EC-C1119378EC1C}"/>
                                </a:ext>
                              </a:extLst>
                            </p:cNvPr>
                            <p:cNvGrpSpPr/>
                            <p:nvPr/>
                          </p:nvGrpSpPr>
                          <p:grpSpPr>
                            <a:xfrm rot="3629126">
                              <a:off x="5908224" y="2382699"/>
                              <a:ext cx="219808" cy="224245"/>
                              <a:chOff x="5565531" y="2678472"/>
                              <a:chExt cx="219808" cy="224245"/>
                            </a:xfrm>
                          </p:grpSpPr>
                          <p:sp>
                            <p:nvSpPr>
                              <p:cNvPr id="256" name="Oval 1">
                                <a:extLst>
                                  <a:ext uri="{FF2B5EF4-FFF2-40B4-BE49-F238E27FC236}">
                                    <a16:creationId xmlns:a16="http://schemas.microsoft.com/office/drawing/2014/main" id="{1D272B38-FB20-6E40-8F62-EAD4FA6CB5EF}"/>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57" name="Oval 1">
                                <a:extLst>
                                  <a:ext uri="{FF2B5EF4-FFF2-40B4-BE49-F238E27FC236}">
                                    <a16:creationId xmlns:a16="http://schemas.microsoft.com/office/drawing/2014/main" id="{BE29D4CE-C96E-F34D-89D3-B3B213559911}"/>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53" name="Group 252">
                              <a:extLst>
                                <a:ext uri="{FF2B5EF4-FFF2-40B4-BE49-F238E27FC236}">
                                  <a16:creationId xmlns:a16="http://schemas.microsoft.com/office/drawing/2014/main" id="{833148E3-686D-C443-A86E-0DC4CFAD36FB}"/>
                                </a:ext>
                              </a:extLst>
                            </p:cNvPr>
                            <p:cNvGrpSpPr/>
                            <p:nvPr/>
                          </p:nvGrpSpPr>
                          <p:grpSpPr>
                            <a:xfrm rot="3629126">
                              <a:off x="5559624" y="2280769"/>
                              <a:ext cx="219808" cy="221322"/>
                              <a:chOff x="5565531" y="2681395"/>
                              <a:chExt cx="219808" cy="221322"/>
                            </a:xfrm>
                          </p:grpSpPr>
                          <p:sp>
                            <p:nvSpPr>
                              <p:cNvPr id="254" name="Oval 1">
                                <a:extLst>
                                  <a:ext uri="{FF2B5EF4-FFF2-40B4-BE49-F238E27FC236}">
                                    <a16:creationId xmlns:a16="http://schemas.microsoft.com/office/drawing/2014/main" id="{BCE42ADC-9618-5D4D-89C6-582476E4C98C}"/>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55" name="Oval 1">
                                <a:extLst>
                                  <a:ext uri="{FF2B5EF4-FFF2-40B4-BE49-F238E27FC236}">
                                    <a16:creationId xmlns:a16="http://schemas.microsoft.com/office/drawing/2014/main" id="{75229705-6BCD-0545-B6D9-58E3A8868772}"/>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42" name="Group 241">
                            <a:extLst>
                              <a:ext uri="{FF2B5EF4-FFF2-40B4-BE49-F238E27FC236}">
                                <a16:creationId xmlns:a16="http://schemas.microsoft.com/office/drawing/2014/main" id="{0A050515-B745-D548-B492-C8FC20E7757C}"/>
                              </a:ext>
                            </a:extLst>
                          </p:cNvPr>
                          <p:cNvGrpSpPr/>
                          <p:nvPr/>
                        </p:nvGrpSpPr>
                        <p:grpSpPr>
                          <a:xfrm>
                            <a:off x="5356108" y="2458779"/>
                            <a:ext cx="219808" cy="227984"/>
                            <a:chOff x="5565531" y="2678472"/>
                            <a:chExt cx="219808" cy="227984"/>
                          </a:xfrm>
                        </p:grpSpPr>
                        <p:sp>
                          <p:nvSpPr>
                            <p:cNvPr id="249" name="Oval 1">
                              <a:extLst>
                                <a:ext uri="{FF2B5EF4-FFF2-40B4-BE49-F238E27FC236}">
                                  <a16:creationId xmlns:a16="http://schemas.microsoft.com/office/drawing/2014/main" id="{FF32C6C4-6DB6-6145-8653-481F1182D3B7}"/>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50" name="Oval 1">
                              <a:extLst>
                                <a:ext uri="{FF2B5EF4-FFF2-40B4-BE49-F238E27FC236}">
                                  <a16:creationId xmlns:a16="http://schemas.microsoft.com/office/drawing/2014/main" id="{52B0BE9A-9796-A14C-AFCA-4A13D072911F}"/>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43" name="Group 242">
                            <a:extLst>
                              <a:ext uri="{FF2B5EF4-FFF2-40B4-BE49-F238E27FC236}">
                                <a16:creationId xmlns:a16="http://schemas.microsoft.com/office/drawing/2014/main" id="{DB5B8189-3628-CC48-AA86-EB84A6BFB1EF}"/>
                              </a:ext>
                            </a:extLst>
                          </p:cNvPr>
                          <p:cNvGrpSpPr/>
                          <p:nvPr/>
                        </p:nvGrpSpPr>
                        <p:grpSpPr>
                          <a:xfrm rot="3629126">
                            <a:off x="4934719" y="2439712"/>
                            <a:ext cx="219808" cy="224245"/>
                            <a:chOff x="5565531" y="2678472"/>
                            <a:chExt cx="219808" cy="224245"/>
                          </a:xfrm>
                        </p:grpSpPr>
                        <p:sp>
                          <p:nvSpPr>
                            <p:cNvPr id="247" name="Oval 1">
                              <a:extLst>
                                <a:ext uri="{FF2B5EF4-FFF2-40B4-BE49-F238E27FC236}">
                                  <a16:creationId xmlns:a16="http://schemas.microsoft.com/office/drawing/2014/main" id="{AFCB8A40-75F4-8C40-B529-E58F504316AD}"/>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48" name="Oval 1">
                              <a:extLst>
                                <a:ext uri="{FF2B5EF4-FFF2-40B4-BE49-F238E27FC236}">
                                  <a16:creationId xmlns:a16="http://schemas.microsoft.com/office/drawing/2014/main" id="{F1A1A0B7-375B-B044-9084-572DD0339F6F}"/>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44" name="Group 243">
                            <a:extLst>
                              <a:ext uri="{FF2B5EF4-FFF2-40B4-BE49-F238E27FC236}">
                                <a16:creationId xmlns:a16="http://schemas.microsoft.com/office/drawing/2014/main" id="{12F66BDC-F2DB-004C-8C3B-C05A8DA8E465}"/>
                              </a:ext>
                            </a:extLst>
                          </p:cNvPr>
                          <p:cNvGrpSpPr/>
                          <p:nvPr/>
                        </p:nvGrpSpPr>
                        <p:grpSpPr>
                          <a:xfrm rot="3629126">
                            <a:off x="5150049" y="2290294"/>
                            <a:ext cx="219808" cy="221322"/>
                            <a:chOff x="5565531" y="2681395"/>
                            <a:chExt cx="219808" cy="221322"/>
                          </a:xfrm>
                        </p:grpSpPr>
                        <p:sp>
                          <p:nvSpPr>
                            <p:cNvPr id="245" name="Oval 1">
                              <a:extLst>
                                <a:ext uri="{FF2B5EF4-FFF2-40B4-BE49-F238E27FC236}">
                                  <a16:creationId xmlns:a16="http://schemas.microsoft.com/office/drawing/2014/main" id="{45D0BEA8-3B2E-C44E-AC4C-CC92BCDDBAD3}"/>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46" name="Oval 1">
                              <a:extLst>
                                <a:ext uri="{FF2B5EF4-FFF2-40B4-BE49-F238E27FC236}">
                                  <a16:creationId xmlns:a16="http://schemas.microsoft.com/office/drawing/2014/main" id="{3451D913-3D8C-BA42-BBAA-75754E6ABDE8}"/>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01" name="Group 200">
                          <a:extLst>
                            <a:ext uri="{FF2B5EF4-FFF2-40B4-BE49-F238E27FC236}">
                              <a16:creationId xmlns:a16="http://schemas.microsoft.com/office/drawing/2014/main" id="{853176D1-6051-254C-A2C1-A5147B0B6DF2}"/>
                            </a:ext>
                          </a:extLst>
                        </p:cNvPr>
                        <p:cNvGrpSpPr/>
                        <p:nvPr/>
                      </p:nvGrpSpPr>
                      <p:grpSpPr>
                        <a:xfrm>
                          <a:off x="4157506" y="3739324"/>
                          <a:ext cx="1197750" cy="503754"/>
                          <a:chOff x="4932500" y="2281526"/>
                          <a:chExt cx="1197750" cy="503754"/>
                        </a:xfrm>
                      </p:grpSpPr>
                      <p:grpSp>
                        <p:nvGrpSpPr>
                          <p:cNvPr id="222" name="Group 221">
                            <a:extLst>
                              <a:ext uri="{FF2B5EF4-FFF2-40B4-BE49-F238E27FC236}">
                                <a16:creationId xmlns:a16="http://schemas.microsoft.com/office/drawing/2014/main" id="{7107C66E-D8B3-2842-A544-E015661660A0}"/>
                              </a:ext>
                            </a:extLst>
                          </p:cNvPr>
                          <p:cNvGrpSpPr/>
                          <p:nvPr/>
                        </p:nvGrpSpPr>
                        <p:grpSpPr>
                          <a:xfrm>
                            <a:off x="5558867" y="2281526"/>
                            <a:ext cx="571383" cy="503754"/>
                            <a:chOff x="5558867" y="2281526"/>
                            <a:chExt cx="571383" cy="503754"/>
                          </a:xfrm>
                        </p:grpSpPr>
                        <p:grpSp>
                          <p:nvGrpSpPr>
                            <p:cNvPr id="232" name="Group 231">
                              <a:extLst>
                                <a:ext uri="{FF2B5EF4-FFF2-40B4-BE49-F238E27FC236}">
                                  <a16:creationId xmlns:a16="http://schemas.microsoft.com/office/drawing/2014/main" id="{C3D9194D-599A-7542-B4C7-18595C06515B}"/>
                                </a:ext>
                              </a:extLst>
                            </p:cNvPr>
                            <p:cNvGrpSpPr/>
                            <p:nvPr/>
                          </p:nvGrpSpPr>
                          <p:grpSpPr>
                            <a:xfrm>
                              <a:off x="5653064" y="2557296"/>
                              <a:ext cx="219808" cy="227984"/>
                              <a:chOff x="5565531" y="2678472"/>
                              <a:chExt cx="219808" cy="227984"/>
                            </a:xfrm>
                          </p:grpSpPr>
                          <p:sp>
                            <p:nvSpPr>
                              <p:cNvPr id="239" name="Oval 1">
                                <a:extLst>
                                  <a:ext uri="{FF2B5EF4-FFF2-40B4-BE49-F238E27FC236}">
                                    <a16:creationId xmlns:a16="http://schemas.microsoft.com/office/drawing/2014/main" id="{A37B5CB4-CB68-C640-B050-FA65B7DA11FA}"/>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40" name="Oval 1">
                                <a:extLst>
                                  <a:ext uri="{FF2B5EF4-FFF2-40B4-BE49-F238E27FC236}">
                                    <a16:creationId xmlns:a16="http://schemas.microsoft.com/office/drawing/2014/main" id="{2B26A0C1-99F2-C840-8DCA-D9D8341D73EE}"/>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33" name="Group 232">
                              <a:extLst>
                                <a:ext uri="{FF2B5EF4-FFF2-40B4-BE49-F238E27FC236}">
                                  <a16:creationId xmlns:a16="http://schemas.microsoft.com/office/drawing/2014/main" id="{FED5C57D-9918-5A4C-80AC-21A6E4529F95}"/>
                                </a:ext>
                              </a:extLst>
                            </p:cNvPr>
                            <p:cNvGrpSpPr/>
                            <p:nvPr/>
                          </p:nvGrpSpPr>
                          <p:grpSpPr>
                            <a:xfrm rot="3629126">
                              <a:off x="5908224" y="2382699"/>
                              <a:ext cx="219808" cy="224245"/>
                              <a:chOff x="5565531" y="2678472"/>
                              <a:chExt cx="219808" cy="224245"/>
                            </a:xfrm>
                          </p:grpSpPr>
                          <p:sp>
                            <p:nvSpPr>
                              <p:cNvPr id="237" name="Oval 1">
                                <a:extLst>
                                  <a:ext uri="{FF2B5EF4-FFF2-40B4-BE49-F238E27FC236}">
                                    <a16:creationId xmlns:a16="http://schemas.microsoft.com/office/drawing/2014/main" id="{84AF22C4-2BE7-0C43-AC19-F7BAA930A245}"/>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38" name="Oval 1">
                                <a:extLst>
                                  <a:ext uri="{FF2B5EF4-FFF2-40B4-BE49-F238E27FC236}">
                                    <a16:creationId xmlns:a16="http://schemas.microsoft.com/office/drawing/2014/main" id="{31187CFF-6BAE-114B-9BBD-731B34DBE81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34" name="Group 233">
                              <a:extLst>
                                <a:ext uri="{FF2B5EF4-FFF2-40B4-BE49-F238E27FC236}">
                                  <a16:creationId xmlns:a16="http://schemas.microsoft.com/office/drawing/2014/main" id="{A8C3CDD1-E535-014E-9F0E-9251B3A30972}"/>
                                </a:ext>
                              </a:extLst>
                            </p:cNvPr>
                            <p:cNvGrpSpPr/>
                            <p:nvPr/>
                          </p:nvGrpSpPr>
                          <p:grpSpPr>
                            <a:xfrm rot="3629126">
                              <a:off x="5559624" y="2280769"/>
                              <a:ext cx="219808" cy="221322"/>
                              <a:chOff x="5565531" y="2681395"/>
                              <a:chExt cx="219808" cy="221322"/>
                            </a:xfrm>
                          </p:grpSpPr>
                          <p:sp>
                            <p:nvSpPr>
                              <p:cNvPr id="235" name="Oval 1">
                                <a:extLst>
                                  <a:ext uri="{FF2B5EF4-FFF2-40B4-BE49-F238E27FC236}">
                                    <a16:creationId xmlns:a16="http://schemas.microsoft.com/office/drawing/2014/main" id="{D82F7C69-471C-5E42-B654-E64906439C28}"/>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36" name="Oval 1">
                                <a:extLst>
                                  <a:ext uri="{FF2B5EF4-FFF2-40B4-BE49-F238E27FC236}">
                                    <a16:creationId xmlns:a16="http://schemas.microsoft.com/office/drawing/2014/main" id="{374B4674-4834-1847-A747-5DF9AF867687}"/>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23" name="Group 222">
                            <a:extLst>
                              <a:ext uri="{FF2B5EF4-FFF2-40B4-BE49-F238E27FC236}">
                                <a16:creationId xmlns:a16="http://schemas.microsoft.com/office/drawing/2014/main" id="{7CED1C73-BE67-0C41-A0BC-55742A394941}"/>
                              </a:ext>
                            </a:extLst>
                          </p:cNvPr>
                          <p:cNvGrpSpPr/>
                          <p:nvPr/>
                        </p:nvGrpSpPr>
                        <p:grpSpPr>
                          <a:xfrm>
                            <a:off x="5356108" y="2458779"/>
                            <a:ext cx="219808" cy="227984"/>
                            <a:chOff x="5565531" y="2678472"/>
                            <a:chExt cx="219808" cy="227984"/>
                          </a:xfrm>
                        </p:grpSpPr>
                        <p:sp>
                          <p:nvSpPr>
                            <p:cNvPr id="230" name="Oval 1">
                              <a:extLst>
                                <a:ext uri="{FF2B5EF4-FFF2-40B4-BE49-F238E27FC236}">
                                  <a16:creationId xmlns:a16="http://schemas.microsoft.com/office/drawing/2014/main" id="{DE8FD2C4-8167-FD4E-8E82-3A0CE3A2A885}"/>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31" name="Oval 1">
                              <a:extLst>
                                <a:ext uri="{FF2B5EF4-FFF2-40B4-BE49-F238E27FC236}">
                                  <a16:creationId xmlns:a16="http://schemas.microsoft.com/office/drawing/2014/main" id="{C823950F-E5FB-2348-9B2E-FDFAE427EA1C}"/>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24" name="Group 223">
                            <a:extLst>
                              <a:ext uri="{FF2B5EF4-FFF2-40B4-BE49-F238E27FC236}">
                                <a16:creationId xmlns:a16="http://schemas.microsoft.com/office/drawing/2014/main" id="{249F6EF9-4616-7849-A972-56DD4EDD3B36}"/>
                              </a:ext>
                            </a:extLst>
                          </p:cNvPr>
                          <p:cNvGrpSpPr/>
                          <p:nvPr/>
                        </p:nvGrpSpPr>
                        <p:grpSpPr>
                          <a:xfrm rot="3629126">
                            <a:off x="4934719" y="2439712"/>
                            <a:ext cx="219808" cy="224245"/>
                            <a:chOff x="5565531" y="2678472"/>
                            <a:chExt cx="219808" cy="224245"/>
                          </a:xfrm>
                        </p:grpSpPr>
                        <p:sp>
                          <p:nvSpPr>
                            <p:cNvPr id="228" name="Oval 1">
                              <a:extLst>
                                <a:ext uri="{FF2B5EF4-FFF2-40B4-BE49-F238E27FC236}">
                                  <a16:creationId xmlns:a16="http://schemas.microsoft.com/office/drawing/2014/main" id="{E05625B7-3168-3649-8E49-3D07812E59D7}"/>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29" name="Oval 1">
                              <a:extLst>
                                <a:ext uri="{FF2B5EF4-FFF2-40B4-BE49-F238E27FC236}">
                                  <a16:creationId xmlns:a16="http://schemas.microsoft.com/office/drawing/2014/main" id="{82BDD425-9E55-D340-A1FE-24BA6F8FEF5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25" name="Group 224">
                            <a:extLst>
                              <a:ext uri="{FF2B5EF4-FFF2-40B4-BE49-F238E27FC236}">
                                <a16:creationId xmlns:a16="http://schemas.microsoft.com/office/drawing/2014/main" id="{8C57DD6C-C275-E94A-9CC9-33484E437F6D}"/>
                              </a:ext>
                            </a:extLst>
                          </p:cNvPr>
                          <p:cNvGrpSpPr/>
                          <p:nvPr/>
                        </p:nvGrpSpPr>
                        <p:grpSpPr>
                          <a:xfrm rot="3629126">
                            <a:off x="5150049" y="2290294"/>
                            <a:ext cx="219808" cy="221322"/>
                            <a:chOff x="5565531" y="2681395"/>
                            <a:chExt cx="219808" cy="221322"/>
                          </a:xfrm>
                        </p:grpSpPr>
                        <p:sp>
                          <p:nvSpPr>
                            <p:cNvPr id="226" name="Oval 1">
                              <a:extLst>
                                <a:ext uri="{FF2B5EF4-FFF2-40B4-BE49-F238E27FC236}">
                                  <a16:creationId xmlns:a16="http://schemas.microsoft.com/office/drawing/2014/main" id="{1FEAB681-8338-694E-A2B5-D0405055B3D8}"/>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27" name="Oval 1">
                              <a:extLst>
                                <a:ext uri="{FF2B5EF4-FFF2-40B4-BE49-F238E27FC236}">
                                  <a16:creationId xmlns:a16="http://schemas.microsoft.com/office/drawing/2014/main" id="{47EFFB00-6A43-9546-B79A-6AD91A13710F}"/>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02" name="Group 201">
                          <a:extLst>
                            <a:ext uri="{FF2B5EF4-FFF2-40B4-BE49-F238E27FC236}">
                              <a16:creationId xmlns:a16="http://schemas.microsoft.com/office/drawing/2014/main" id="{1AD2EC7D-261D-CC47-9F69-B32C1245BE95}"/>
                            </a:ext>
                          </a:extLst>
                        </p:cNvPr>
                        <p:cNvGrpSpPr/>
                        <p:nvPr/>
                      </p:nvGrpSpPr>
                      <p:grpSpPr>
                        <a:xfrm rot="10488227">
                          <a:off x="4387035" y="3720338"/>
                          <a:ext cx="1197750" cy="503754"/>
                          <a:chOff x="4932500" y="2281526"/>
                          <a:chExt cx="1197750" cy="503754"/>
                        </a:xfrm>
                      </p:grpSpPr>
                      <p:grpSp>
                        <p:nvGrpSpPr>
                          <p:cNvPr id="203" name="Group 202">
                            <a:extLst>
                              <a:ext uri="{FF2B5EF4-FFF2-40B4-BE49-F238E27FC236}">
                                <a16:creationId xmlns:a16="http://schemas.microsoft.com/office/drawing/2014/main" id="{730BB755-10CC-D144-9EA2-DC485376DBFA}"/>
                              </a:ext>
                            </a:extLst>
                          </p:cNvPr>
                          <p:cNvGrpSpPr/>
                          <p:nvPr/>
                        </p:nvGrpSpPr>
                        <p:grpSpPr>
                          <a:xfrm>
                            <a:off x="5558867" y="2281526"/>
                            <a:ext cx="571383" cy="503754"/>
                            <a:chOff x="5558867" y="2281526"/>
                            <a:chExt cx="571383" cy="503754"/>
                          </a:xfrm>
                        </p:grpSpPr>
                        <p:grpSp>
                          <p:nvGrpSpPr>
                            <p:cNvPr id="213" name="Group 212">
                              <a:extLst>
                                <a:ext uri="{FF2B5EF4-FFF2-40B4-BE49-F238E27FC236}">
                                  <a16:creationId xmlns:a16="http://schemas.microsoft.com/office/drawing/2014/main" id="{03EF5A5E-F7FA-A84D-A784-92B3F4EB99FF}"/>
                                </a:ext>
                              </a:extLst>
                            </p:cNvPr>
                            <p:cNvGrpSpPr/>
                            <p:nvPr/>
                          </p:nvGrpSpPr>
                          <p:grpSpPr>
                            <a:xfrm>
                              <a:off x="5653064" y="2557296"/>
                              <a:ext cx="219808" cy="227984"/>
                              <a:chOff x="5565531" y="2678472"/>
                              <a:chExt cx="219808" cy="227984"/>
                            </a:xfrm>
                          </p:grpSpPr>
                          <p:sp>
                            <p:nvSpPr>
                              <p:cNvPr id="220" name="Oval 1">
                                <a:extLst>
                                  <a:ext uri="{FF2B5EF4-FFF2-40B4-BE49-F238E27FC236}">
                                    <a16:creationId xmlns:a16="http://schemas.microsoft.com/office/drawing/2014/main" id="{47203B81-238D-FA45-B77D-D6822CB12AC9}"/>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21" name="Oval 1">
                                <a:extLst>
                                  <a:ext uri="{FF2B5EF4-FFF2-40B4-BE49-F238E27FC236}">
                                    <a16:creationId xmlns:a16="http://schemas.microsoft.com/office/drawing/2014/main" id="{A48C76FE-E988-0644-AE82-8A5731736E79}"/>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14" name="Group 213">
                              <a:extLst>
                                <a:ext uri="{FF2B5EF4-FFF2-40B4-BE49-F238E27FC236}">
                                  <a16:creationId xmlns:a16="http://schemas.microsoft.com/office/drawing/2014/main" id="{85796FF6-B3AD-1748-A1A0-811D6962ACA4}"/>
                                </a:ext>
                              </a:extLst>
                            </p:cNvPr>
                            <p:cNvGrpSpPr/>
                            <p:nvPr/>
                          </p:nvGrpSpPr>
                          <p:grpSpPr>
                            <a:xfrm rot="3629126">
                              <a:off x="5908224" y="2382699"/>
                              <a:ext cx="219808" cy="224245"/>
                              <a:chOff x="5565531" y="2678472"/>
                              <a:chExt cx="219808" cy="224245"/>
                            </a:xfrm>
                          </p:grpSpPr>
                          <p:sp>
                            <p:nvSpPr>
                              <p:cNvPr id="218" name="Oval 1">
                                <a:extLst>
                                  <a:ext uri="{FF2B5EF4-FFF2-40B4-BE49-F238E27FC236}">
                                    <a16:creationId xmlns:a16="http://schemas.microsoft.com/office/drawing/2014/main" id="{9E342F83-5341-594B-A2B5-B97A1CED11D9}"/>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19" name="Oval 1">
                                <a:extLst>
                                  <a:ext uri="{FF2B5EF4-FFF2-40B4-BE49-F238E27FC236}">
                                    <a16:creationId xmlns:a16="http://schemas.microsoft.com/office/drawing/2014/main" id="{516258E0-C423-0F44-822F-A521F1B33593}"/>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15" name="Group 214">
                              <a:extLst>
                                <a:ext uri="{FF2B5EF4-FFF2-40B4-BE49-F238E27FC236}">
                                  <a16:creationId xmlns:a16="http://schemas.microsoft.com/office/drawing/2014/main" id="{079D3918-6479-DA44-BC7C-3B7880F9906A}"/>
                                </a:ext>
                              </a:extLst>
                            </p:cNvPr>
                            <p:cNvGrpSpPr/>
                            <p:nvPr/>
                          </p:nvGrpSpPr>
                          <p:grpSpPr>
                            <a:xfrm rot="3629126">
                              <a:off x="5559624" y="2280769"/>
                              <a:ext cx="219808" cy="221322"/>
                              <a:chOff x="5565531" y="2681395"/>
                              <a:chExt cx="219808" cy="221322"/>
                            </a:xfrm>
                          </p:grpSpPr>
                          <p:sp>
                            <p:nvSpPr>
                              <p:cNvPr id="216" name="Oval 1">
                                <a:extLst>
                                  <a:ext uri="{FF2B5EF4-FFF2-40B4-BE49-F238E27FC236}">
                                    <a16:creationId xmlns:a16="http://schemas.microsoft.com/office/drawing/2014/main" id="{FBCF3E32-9DE0-AC41-A547-64A2E1D287F3}"/>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17" name="Oval 1">
                                <a:extLst>
                                  <a:ext uri="{FF2B5EF4-FFF2-40B4-BE49-F238E27FC236}">
                                    <a16:creationId xmlns:a16="http://schemas.microsoft.com/office/drawing/2014/main" id="{67FAF9A4-451B-8145-B546-04281924CE03}"/>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04" name="Group 203">
                            <a:extLst>
                              <a:ext uri="{FF2B5EF4-FFF2-40B4-BE49-F238E27FC236}">
                                <a16:creationId xmlns:a16="http://schemas.microsoft.com/office/drawing/2014/main" id="{BCF4B130-41CA-344D-B53E-73869A8F9287}"/>
                              </a:ext>
                            </a:extLst>
                          </p:cNvPr>
                          <p:cNvGrpSpPr/>
                          <p:nvPr/>
                        </p:nvGrpSpPr>
                        <p:grpSpPr>
                          <a:xfrm>
                            <a:off x="5356108" y="2458779"/>
                            <a:ext cx="219808" cy="227984"/>
                            <a:chOff x="5565531" y="2678472"/>
                            <a:chExt cx="219808" cy="227984"/>
                          </a:xfrm>
                        </p:grpSpPr>
                        <p:sp>
                          <p:nvSpPr>
                            <p:cNvPr id="211" name="Oval 1">
                              <a:extLst>
                                <a:ext uri="{FF2B5EF4-FFF2-40B4-BE49-F238E27FC236}">
                                  <a16:creationId xmlns:a16="http://schemas.microsoft.com/office/drawing/2014/main" id="{6865317C-186A-694D-98E6-97C3A706F56F}"/>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12" name="Oval 1">
                              <a:extLst>
                                <a:ext uri="{FF2B5EF4-FFF2-40B4-BE49-F238E27FC236}">
                                  <a16:creationId xmlns:a16="http://schemas.microsoft.com/office/drawing/2014/main" id="{E851386C-B2BF-094D-ACD5-0CB0F4307C29}"/>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05" name="Group 204">
                            <a:extLst>
                              <a:ext uri="{FF2B5EF4-FFF2-40B4-BE49-F238E27FC236}">
                                <a16:creationId xmlns:a16="http://schemas.microsoft.com/office/drawing/2014/main" id="{4DF0665F-6126-464A-A178-0936EBE997C7}"/>
                              </a:ext>
                            </a:extLst>
                          </p:cNvPr>
                          <p:cNvGrpSpPr/>
                          <p:nvPr/>
                        </p:nvGrpSpPr>
                        <p:grpSpPr>
                          <a:xfrm rot="3629126">
                            <a:off x="4934719" y="2439712"/>
                            <a:ext cx="219808" cy="224245"/>
                            <a:chOff x="5565531" y="2678472"/>
                            <a:chExt cx="219808" cy="224245"/>
                          </a:xfrm>
                        </p:grpSpPr>
                        <p:sp>
                          <p:nvSpPr>
                            <p:cNvPr id="209" name="Oval 1">
                              <a:extLst>
                                <a:ext uri="{FF2B5EF4-FFF2-40B4-BE49-F238E27FC236}">
                                  <a16:creationId xmlns:a16="http://schemas.microsoft.com/office/drawing/2014/main" id="{063E4174-D798-4947-89B0-E5E5140A61ED}"/>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10" name="Oval 1">
                              <a:extLst>
                                <a:ext uri="{FF2B5EF4-FFF2-40B4-BE49-F238E27FC236}">
                                  <a16:creationId xmlns:a16="http://schemas.microsoft.com/office/drawing/2014/main" id="{999BAC1E-249D-C245-8B39-68FBA59AA58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206" name="Group 205">
                            <a:extLst>
                              <a:ext uri="{FF2B5EF4-FFF2-40B4-BE49-F238E27FC236}">
                                <a16:creationId xmlns:a16="http://schemas.microsoft.com/office/drawing/2014/main" id="{C43E0F91-BD38-E342-8FCF-956CB1E2CD20}"/>
                              </a:ext>
                            </a:extLst>
                          </p:cNvPr>
                          <p:cNvGrpSpPr/>
                          <p:nvPr/>
                        </p:nvGrpSpPr>
                        <p:grpSpPr>
                          <a:xfrm rot="3629126">
                            <a:off x="5150049" y="2290294"/>
                            <a:ext cx="219808" cy="221322"/>
                            <a:chOff x="5565531" y="2681395"/>
                            <a:chExt cx="219808" cy="221322"/>
                          </a:xfrm>
                        </p:grpSpPr>
                        <p:sp>
                          <p:nvSpPr>
                            <p:cNvPr id="207" name="Oval 1">
                              <a:extLst>
                                <a:ext uri="{FF2B5EF4-FFF2-40B4-BE49-F238E27FC236}">
                                  <a16:creationId xmlns:a16="http://schemas.microsoft.com/office/drawing/2014/main" id="{19242741-3F24-B140-8EA1-9AF6F83CDF50}"/>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08" name="Oval 1">
                              <a:extLst>
                                <a:ext uri="{FF2B5EF4-FFF2-40B4-BE49-F238E27FC236}">
                                  <a16:creationId xmlns:a16="http://schemas.microsoft.com/office/drawing/2014/main" id="{03A09A07-EA43-C748-8BB9-562BA1344512}"/>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sp>
                    <p:nvSpPr>
                      <p:cNvPr id="198" name="Freeform 197">
                        <a:extLst>
                          <a:ext uri="{FF2B5EF4-FFF2-40B4-BE49-F238E27FC236}">
                            <a16:creationId xmlns:a16="http://schemas.microsoft.com/office/drawing/2014/main" id="{A00B2B19-2A39-1440-ABC5-B94402C687C5}"/>
                          </a:ext>
                        </a:extLst>
                      </p:cNvPr>
                      <p:cNvSpPr/>
                      <p:nvPr/>
                    </p:nvSpPr>
                    <p:spPr>
                      <a:xfrm rot="14117353">
                        <a:off x="4416052" y="3278692"/>
                        <a:ext cx="896456" cy="1338694"/>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935C29">
                          <a:alpha val="90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8" name="Group 27">
                    <a:extLst>
                      <a:ext uri="{FF2B5EF4-FFF2-40B4-BE49-F238E27FC236}">
                        <a16:creationId xmlns:a16="http://schemas.microsoft.com/office/drawing/2014/main" id="{E94486D6-8A4E-AC47-AD5A-1833F4B8C073}"/>
                      </a:ext>
                    </a:extLst>
                  </p:cNvPr>
                  <p:cNvGrpSpPr/>
                  <p:nvPr/>
                </p:nvGrpSpPr>
                <p:grpSpPr>
                  <a:xfrm>
                    <a:off x="4300416" y="4915239"/>
                    <a:ext cx="706002" cy="401256"/>
                    <a:chOff x="3161970" y="5278150"/>
                    <a:chExt cx="1602849" cy="975086"/>
                  </a:xfrm>
                </p:grpSpPr>
                <p:sp>
                  <p:nvSpPr>
                    <p:cNvPr id="113" name="Freeform 112">
                      <a:extLst>
                        <a:ext uri="{FF2B5EF4-FFF2-40B4-BE49-F238E27FC236}">
                          <a16:creationId xmlns:a16="http://schemas.microsoft.com/office/drawing/2014/main" id="{B360F48B-AB2E-7E42-A424-32C19F69D824}"/>
                        </a:ext>
                      </a:extLst>
                    </p:cNvPr>
                    <p:cNvSpPr/>
                    <p:nvPr/>
                  </p:nvSpPr>
                  <p:spPr>
                    <a:xfrm>
                      <a:off x="3161970" y="5469281"/>
                      <a:ext cx="1602849" cy="549977"/>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114" name="Group 113">
                      <a:extLst>
                        <a:ext uri="{FF2B5EF4-FFF2-40B4-BE49-F238E27FC236}">
                          <a16:creationId xmlns:a16="http://schemas.microsoft.com/office/drawing/2014/main" id="{9AB331AD-A107-3040-8613-753581D7EFD0}"/>
                        </a:ext>
                      </a:extLst>
                    </p:cNvPr>
                    <p:cNvGrpSpPr/>
                    <p:nvPr/>
                  </p:nvGrpSpPr>
                  <p:grpSpPr>
                    <a:xfrm flipH="1">
                      <a:off x="3193564" y="5278150"/>
                      <a:ext cx="1524996" cy="975086"/>
                      <a:chOff x="4157506" y="3483662"/>
                      <a:chExt cx="1427279" cy="912605"/>
                    </a:xfrm>
                  </p:grpSpPr>
                  <p:sp>
                    <p:nvSpPr>
                      <p:cNvPr id="115" name="Freeform 114">
                        <a:extLst>
                          <a:ext uri="{FF2B5EF4-FFF2-40B4-BE49-F238E27FC236}">
                            <a16:creationId xmlns:a16="http://schemas.microsoft.com/office/drawing/2014/main" id="{8E7AB5FB-0A47-8146-8ED5-D37564175DCA}"/>
                          </a:ext>
                        </a:extLst>
                      </p:cNvPr>
                      <p:cNvSpPr/>
                      <p:nvPr/>
                    </p:nvSpPr>
                    <p:spPr>
                      <a:xfrm rot="14117353">
                        <a:off x="4423696" y="3260221"/>
                        <a:ext cx="905870" cy="1352752"/>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6E3B0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116" name="Group 115">
                        <a:extLst>
                          <a:ext uri="{FF2B5EF4-FFF2-40B4-BE49-F238E27FC236}">
                            <a16:creationId xmlns:a16="http://schemas.microsoft.com/office/drawing/2014/main" id="{12E49BA2-6345-8E47-975F-956DDB71F0EC}"/>
                          </a:ext>
                        </a:extLst>
                      </p:cNvPr>
                      <p:cNvGrpSpPr/>
                      <p:nvPr/>
                    </p:nvGrpSpPr>
                    <p:grpSpPr>
                      <a:xfrm>
                        <a:off x="4157506" y="3693275"/>
                        <a:ext cx="1427279" cy="549803"/>
                        <a:chOff x="4157506" y="3693275"/>
                        <a:chExt cx="1427279" cy="549803"/>
                      </a:xfrm>
                    </p:grpSpPr>
                    <p:grpSp>
                      <p:nvGrpSpPr>
                        <p:cNvPr id="118" name="Group 117">
                          <a:extLst>
                            <a:ext uri="{FF2B5EF4-FFF2-40B4-BE49-F238E27FC236}">
                              <a16:creationId xmlns:a16="http://schemas.microsoft.com/office/drawing/2014/main" id="{EB42D08F-67B4-FE43-A8AF-428C09653DA2}"/>
                            </a:ext>
                          </a:extLst>
                        </p:cNvPr>
                        <p:cNvGrpSpPr/>
                        <p:nvPr/>
                      </p:nvGrpSpPr>
                      <p:grpSpPr>
                        <a:xfrm>
                          <a:off x="4367790" y="3693275"/>
                          <a:ext cx="1197750" cy="503754"/>
                          <a:chOff x="4932500" y="2281526"/>
                          <a:chExt cx="1197750" cy="503754"/>
                        </a:xfrm>
                      </p:grpSpPr>
                      <p:grpSp>
                        <p:nvGrpSpPr>
                          <p:cNvPr id="175" name="Group 174">
                            <a:extLst>
                              <a:ext uri="{FF2B5EF4-FFF2-40B4-BE49-F238E27FC236}">
                                <a16:creationId xmlns:a16="http://schemas.microsoft.com/office/drawing/2014/main" id="{C508DE31-F5D6-2540-B3E0-A7662BB534C8}"/>
                              </a:ext>
                            </a:extLst>
                          </p:cNvPr>
                          <p:cNvGrpSpPr/>
                          <p:nvPr/>
                        </p:nvGrpSpPr>
                        <p:grpSpPr>
                          <a:xfrm>
                            <a:off x="5558867" y="2281526"/>
                            <a:ext cx="571383" cy="503754"/>
                            <a:chOff x="5558867" y="2281526"/>
                            <a:chExt cx="571383" cy="503754"/>
                          </a:xfrm>
                        </p:grpSpPr>
                        <p:grpSp>
                          <p:nvGrpSpPr>
                            <p:cNvPr id="185" name="Group 184">
                              <a:extLst>
                                <a:ext uri="{FF2B5EF4-FFF2-40B4-BE49-F238E27FC236}">
                                  <a16:creationId xmlns:a16="http://schemas.microsoft.com/office/drawing/2014/main" id="{18D777BD-1311-5A49-8314-96BE59E9677C}"/>
                                </a:ext>
                              </a:extLst>
                            </p:cNvPr>
                            <p:cNvGrpSpPr/>
                            <p:nvPr/>
                          </p:nvGrpSpPr>
                          <p:grpSpPr>
                            <a:xfrm>
                              <a:off x="5653064" y="2557296"/>
                              <a:ext cx="219808" cy="227984"/>
                              <a:chOff x="5565531" y="2678472"/>
                              <a:chExt cx="219808" cy="227984"/>
                            </a:xfrm>
                          </p:grpSpPr>
                          <p:sp>
                            <p:nvSpPr>
                              <p:cNvPr id="192" name="Oval 1">
                                <a:extLst>
                                  <a:ext uri="{FF2B5EF4-FFF2-40B4-BE49-F238E27FC236}">
                                    <a16:creationId xmlns:a16="http://schemas.microsoft.com/office/drawing/2014/main" id="{C6433F26-C9C3-6F45-A59A-A450CD38C840}"/>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93" name="Oval 1">
                                <a:extLst>
                                  <a:ext uri="{FF2B5EF4-FFF2-40B4-BE49-F238E27FC236}">
                                    <a16:creationId xmlns:a16="http://schemas.microsoft.com/office/drawing/2014/main" id="{FF50C6C0-3953-C949-8AEE-C296C374BE96}"/>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86" name="Group 185">
                              <a:extLst>
                                <a:ext uri="{FF2B5EF4-FFF2-40B4-BE49-F238E27FC236}">
                                  <a16:creationId xmlns:a16="http://schemas.microsoft.com/office/drawing/2014/main" id="{55F7BC0A-9FFF-DE4F-A0C8-5787AF52DEF4}"/>
                                </a:ext>
                              </a:extLst>
                            </p:cNvPr>
                            <p:cNvGrpSpPr/>
                            <p:nvPr/>
                          </p:nvGrpSpPr>
                          <p:grpSpPr>
                            <a:xfrm rot="3629126">
                              <a:off x="5908224" y="2382699"/>
                              <a:ext cx="219808" cy="224245"/>
                              <a:chOff x="5565531" y="2678472"/>
                              <a:chExt cx="219808" cy="224245"/>
                            </a:xfrm>
                          </p:grpSpPr>
                          <p:sp>
                            <p:nvSpPr>
                              <p:cNvPr id="190" name="Oval 1">
                                <a:extLst>
                                  <a:ext uri="{FF2B5EF4-FFF2-40B4-BE49-F238E27FC236}">
                                    <a16:creationId xmlns:a16="http://schemas.microsoft.com/office/drawing/2014/main" id="{7C5657AD-2A27-C442-ABED-6166A26007BD}"/>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91" name="Oval 1">
                                <a:extLst>
                                  <a:ext uri="{FF2B5EF4-FFF2-40B4-BE49-F238E27FC236}">
                                    <a16:creationId xmlns:a16="http://schemas.microsoft.com/office/drawing/2014/main" id="{8B4CFD22-3AA4-724E-BD17-5F5CBA96F82E}"/>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87" name="Group 186">
                              <a:extLst>
                                <a:ext uri="{FF2B5EF4-FFF2-40B4-BE49-F238E27FC236}">
                                  <a16:creationId xmlns:a16="http://schemas.microsoft.com/office/drawing/2014/main" id="{B8631A78-6554-644D-ACE1-E7C913891717}"/>
                                </a:ext>
                              </a:extLst>
                            </p:cNvPr>
                            <p:cNvGrpSpPr/>
                            <p:nvPr/>
                          </p:nvGrpSpPr>
                          <p:grpSpPr>
                            <a:xfrm rot="3629126">
                              <a:off x="5559624" y="2280769"/>
                              <a:ext cx="219808" cy="221322"/>
                              <a:chOff x="5565531" y="2681395"/>
                              <a:chExt cx="219808" cy="221322"/>
                            </a:xfrm>
                          </p:grpSpPr>
                          <p:sp>
                            <p:nvSpPr>
                              <p:cNvPr id="188" name="Oval 1">
                                <a:extLst>
                                  <a:ext uri="{FF2B5EF4-FFF2-40B4-BE49-F238E27FC236}">
                                    <a16:creationId xmlns:a16="http://schemas.microsoft.com/office/drawing/2014/main" id="{25AD6672-C86A-AD4D-A6E3-6CF5A7EFE8D5}"/>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89" name="Oval 1">
                                <a:extLst>
                                  <a:ext uri="{FF2B5EF4-FFF2-40B4-BE49-F238E27FC236}">
                                    <a16:creationId xmlns:a16="http://schemas.microsoft.com/office/drawing/2014/main" id="{819BE3C9-61EE-2E4D-80B3-A3BA83FACD1C}"/>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76" name="Group 175">
                            <a:extLst>
                              <a:ext uri="{FF2B5EF4-FFF2-40B4-BE49-F238E27FC236}">
                                <a16:creationId xmlns:a16="http://schemas.microsoft.com/office/drawing/2014/main" id="{86B083A1-DE57-724A-A0EA-A1351DC3E383}"/>
                              </a:ext>
                            </a:extLst>
                          </p:cNvPr>
                          <p:cNvGrpSpPr/>
                          <p:nvPr/>
                        </p:nvGrpSpPr>
                        <p:grpSpPr>
                          <a:xfrm>
                            <a:off x="5356108" y="2458779"/>
                            <a:ext cx="219808" cy="227984"/>
                            <a:chOff x="5565531" y="2678472"/>
                            <a:chExt cx="219808" cy="227984"/>
                          </a:xfrm>
                        </p:grpSpPr>
                        <p:sp>
                          <p:nvSpPr>
                            <p:cNvPr id="183" name="Oval 1">
                              <a:extLst>
                                <a:ext uri="{FF2B5EF4-FFF2-40B4-BE49-F238E27FC236}">
                                  <a16:creationId xmlns:a16="http://schemas.microsoft.com/office/drawing/2014/main" id="{823AE577-18A7-484A-88ED-B32DC2327E6C}"/>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84" name="Oval 1">
                              <a:extLst>
                                <a:ext uri="{FF2B5EF4-FFF2-40B4-BE49-F238E27FC236}">
                                  <a16:creationId xmlns:a16="http://schemas.microsoft.com/office/drawing/2014/main" id="{8D7F0152-937A-334C-BC10-63C6DB078A0E}"/>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77" name="Group 176">
                            <a:extLst>
                              <a:ext uri="{FF2B5EF4-FFF2-40B4-BE49-F238E27FC236}">
                                <a16:creationId xmlns:a16="http://schemas.microsoft.com/office/drawing/2014/main" id="{3A5F76E6-D607-B448-9E63-4908262F77AD}"/>
                              </a:ext>
                            </a:extLst>
                          </p:cNvPr>
                          <p:cNvGrpSpPr/>
                          <p:nvPr/>
                        </p:nvGrpSpPr>
                        <p:grpSpPr>
                          <a:xfrm rot="3629126">
                            <a:off x="4934719" y="2439712"/>
                            <a:ext cx="219808" cy="224245"/>
                            <a:chOff x="5565531" y="2678472"/>
                            <a:chExt cx="219808" cy="224245"/>
                          </a:xfrm>
                        </p:grpSpPr>
                        <p:sp>
                          <p:nvSpPr>
                            <p:cNvPr id="181" name="Oval 1">
                              <a:extLst>
                                <a:ext uri="{FF2B5EF4-FFF2-40B4-BE49-F238E27FC236}">
                                  <a16:creationId xmlns:a16="http://schemas.microsoft.com/office/drawing/2014/main" id="{C6BD76CD-6CAF-8347-B273-6F3987CA11A3}"/>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82" name="Oval 1">
                              <a:extLst>
                                <a:ext uri="{FF2B5EF4-FFF2-40B4-BE49-F238E27FC236}">
                                  <a16:creationId xmlns:a16="http://schemas.microsoft.com/office/drawing/2014/main" id="{F87CA082-7E01-9448-A593-297D89F2E72C}"/>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78" name="Group 177">
                            <a:extLst>
                              <a:ext uri="{FF2B5EF4-FFF2-40B4-BE49-F238E27FC236}">
                                <a16:creationId xmlns:a16="http://schemas.microsoft.com/office/drawing/2014/main" id="{B87FB96B-F988-584F-B01D-2648D430245B}"/>
                              </a:ext>
                            </a:extLst>
                          </p:cNvPr>
                          <p:cNvGrpSpPr/>
                          <p:nvPr/>
                        </p:nvGrpSpPr>
                        <p:grpSpPr>
                          <a:xfrm rot="3629126">
                            <a:off x="5150049" y="2290294"/>
                            <a:ext cx="219808" cy="221322"/>
                            <a:chOff x="5565531" y="2681395"/>
                            <a:chExt cx="219808" cy="221322"/>
                          </a:xfrm>
                        </p:grpSpPr>
                        <p:sp>
                          <p:nvSpPr>
                            <p:cNvPr id="179" name="Oval 1">
                              <a:extLst>
                                <a:ext uri="{FF2B5EF4-FFF2-40B4-BE49-F238E27FC236}">
                                  <a16:creationId xmlns:a16="http://schemas.microsoft.com/office/drawing/2014/main" id="{22990C18-AE03-994B-BEE3-B533433EE9FC}"/>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80" name="Oval 1">
                              <a:extLst>
                                <a:ext uri="{FF2B5EF4-FFF2-40B4-BE49-F238E27FC236}">
                                  <a16:creationId xmlns:a16="http://schemas.microsoft.com/office/drawing/2014/main" id="{C792E975-4A77-0A45-AFB8-03DAD9B29670}"/>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19" name="Group 118">
                          <a:extLst>
                            <a:ext uri="{FF2B5EF4-FFF2-40B4-BE49-F238E27FC236}">
                              <a16:creationId xmlns:a16="http://schemas.microsoft.com/office/drawing/2014/main" id="{A106262B-0F6A-7C46-B91B-93AE4387FA4C}"/>
                            </a:ext>
                          </a:extLst>
                        </p:cNvPr>
                        <p:cNvGrpSpPr/>
                        <p:nvPr/>
                      </p:nvGrpSpPr>
                      <p:grpSpPr>
                        <a:xfrm rot="10800000">
                          <a:off x="4202048" y="3718672"/>
                          <a:ext cx="1134022" cy="421054"/>
                          <a:chOff x="4996228" y="2281526"/>
                          <a:chExt cx="1134022" cy="421054"/>
                        </a:xfrm>
                      </p:grpSpPr>
                      <p:grpSp>
                        <p:nvGrpSpPr>
                          <p:cNvPr id="160" name="Group 159">
                            <a:extLst>
                              <a:ext uri="{FF2B5EF4-FFF2-40B4-BE49-F238E27FC236}">
                                <a16:creationId xmlns:a16="http://schemas.microsoft.com/office/drawing/2014/main" id="{C142CF10-EEF9-4A4E-94D4-CADB9D5174F2}"/>
                              </a:ext>
                            </a:extLst>
                          </p:cNvPr>
                          <p:cNvGrpSpPr/>
                          <p:nvPr/>
                        </p:nvGrpSpPr>
                        <p:grpSpPr>
                          <a:xfrm>
                            <a:off x="5558867" y="2281526"/>
                            <a:ext cx="571383" cy="421054"/>
                            <a:chOff x="5558867" y="2281526"/>
                            <a:chExt cx="571383" cy="421054"/>
                          </a:xfrm>
                        </p:grpSpPr>
                        <p:sp>
                          <p:nvSpPr>
                            <p:cNvPr id="168" name="Oval 1">
                              <a:extLst>
                                <a:ext uri="{FF2B5EF4-FFF2-40B4-BE49-F238E27FC236}">
                                  <a16:creationId xmlns:a16="http://schemas.microsoft.com/office/drawing/2014/main" id="{ABD7723A-86E9-8347-80A6-8C669BF44B21}"/>
                                </a:ext>
                              </a:extLst>
                            </p:cNvPr>
                            <p:cNvSpPr/>
                            <p:nvPr/>
                          </p:nvSpPr>
                          <p:spPr>
                            <a:xfrm>
                              <a:off x="5683457" y="2588819"/>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169" name="Group 168">
                              <a:extLst>
                                <a:ext uri="{FF2B5EF4-FFF2-40B4-BE49-F238E27FC236}">
                                  <a16:creationId xmlns:a16="http://schemas.microsoft.com/office/drawing/2014/main" id="{A2FF77F1-EB6F-DE48-A4D7-3C2A8E38F8E4}"/>
                                </a:ext>
                              </a:extLst>
                            </p:cNvPr>
                            <p:cNvGrpSpPr/>
                            <p:nvPr/>
                          </p:nvGrpSpPr>
                          <p:grpSpPr>
                            <a:xfrm rot="3629126">
                              <a:off x="5908224" y="2382699"/>
                              <a:ext cx="219808" cy="224245"/>
                              <a:chOff x="5565531" y="2678472"/>
                              <a:chExt cx="219808" cy="224245"/>
                            </a:xfrm>
                          </p:grpSpPr>
                          <p:sp>
                            <p:nvSpPr>
                              <p:cNvPr id="173" name="Oval 1">
                                <a:extLst>
                                  <a:ext uri="{FF2B5EF4-FFF2-40B4-BE49-F238E27FC236}">
                                    <a16:creationId xmlns:a16="http://schemas.microsoft.com/office/drawing/2014/main" id="{3B031607-011B-2B4D-9DD2-D7875CF58E70}"/>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74" name="Oval 1">
                                <a:extLst>
                                  <a:ext uri="{FF2B5EF4-FFF2-40B4-BE49-F238E27FC236}">
                                    <a16:creationId xmlns:a16="http://schemas.microsoft.com/office/drawing/2014/main" id="{42F7FC40-6A4F-0548-A14B-28C82B6C6B46}"/>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70" name="Group 169">
                              <a:extLst>
                                <a:ext uri="{FF2B5EF4-FFF2-40B4-BE49-F238E27FC236}">
                                  <a16:creationId xmlns:a16="http://schemas.microsoft.com/office/drawing/2014/main" id="{A8A00E26-CB3B-F14B-99D8-FFD59ABE6F28}"/>
                                </a:ext>
                              </a:extLst>
                            </p:cNvPr>
                            <p:cNvGrpSpPr/>
                            <p:nvPr/>
                          </p:nvGrpSpPr>
                          <p:grpSpPr>
                            <a:xfrm rot="3629126">
                              <a:off x="5559624" y="2280769"/>
                              <a:ext cx="219808" cy="221322"/>
                              <a:chOff x="5565531" y="2681395"/>
                              <a:chExt cx="219808" cy="221322"/>
                            </a:xfrm>
                          </p:grpSpPr>
                          <p:sp>
                            <p:nvSpPr>
                              <p:cNvPr id="171" name="Oval 1">
                                <a:extLst>
                                  <a:ext uri="{FF2B5EF4-FFF2-40B4-BE49-F238E27FC236}">
                                    <a16:creationId xmlns:a16="http://schemas.microsoft.com/office/drawing/2014/main" id="{37B2D2D9-83F2-524F-A602-0745BAF230A7}"/>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72" name="Oval 1">
                                <a:extLst>
                                  <a:ext uri="{FF2B5EF4-FFF2-40B4-BE49-F238E27FC236}">
                                    <a16:creationId xmlns:a16="http://schemas.microsoft.com/office/drawing/2014/main" id="{C39C9E60-0088-CB47-B6D5-E1CD27C9A059}"/>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61" name="Group 160">
                            <a:extLst>
                              <a:ext uri="{FF2B5EF4-FFF2-40B4-BE49-F238E27FC236}">
                                <a16:creationId xmlns:a16="http://schemas.microsoft.com/office/drawing/2014/main" id="{5C4F40AD-A690-0D4B-B61F-74555B34137F}"/>
                              </a:ext>
                            </a:extLst>
                          </p:cNvPr>
                          <p:cNvGrpSpPr/>
                          <p:nvPr/>
                        </p:nvGrpSpPr>
                        <p:grpSpPr>
                          <a:xfrm>
                            <a:off x="5356108" y="2458779"/>
                            <a:ext cx="219808" cy="227984"/>
                            <a:chOff x="5565531" y="2678472"/>
                            <a:chExt cx="219808" cy="227984"/>
                          </a:xfrm>
                        </p:grpSpPr>
                        <p:sp>
                          <p:nvSpPr>
                            <p:cNvPr id="166" name="Oval 1">
                              <a:extLst>
                                <a:ext uri="{FF2B5EF4-FFF2-40B4-BE49-F238E27FC236}">
                                  <a16:creationId xmlns:a16="http://schemas.microsoft.com/office/drawing/2014/main" id="{BC87917F-694F-8646-88D8-F22F9EECDF30}"/>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67" name="Oval 1">
                              <a:extLst>
                                <a:ext uri="{FF2B5EF4-FFF2-40B4-BE49-F238E27FC236}">
                                  <a16:creationId xmlns:a16="http://schemas.microsoft.com/office/drawing/2014/main" id="{725C7F4F-00B4-624F-85C7-85C6457D703A}"/>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162" name="Oval 1">
                            <a:extLst>
                              <a:ext uri="{FF2B5EF4-FFF2-40B4-BE49-F238E27FC236}">
                                <a16:creationId xmlns:a16="http://schemas.microsoft.com/office/drawing/2014/main" id="{DAB405C9-C572-1B43-AB36-849E1ABE73C3}"/>
                              </a:ext>
                            </a:extLst>
                          </p:cNvPr>
                          <p:cNvSpPr/>
                          <p:nvPr/>
                        </p:nvSpPr>
                        <p:spPr>
                          <a:xfrm rot="3629126">
                            <a:off x="4998268" y="2461799"/>
                            <a:ext cx="109682" cy="11376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163" name="Group 162">
                            <a:extLst>
                              <a:ext uri="{FF2B5EF4-FFF2-40B4-BE49-F238E27FC236}">
                                <a16:creationId xmlns:a16="http://schemas.microsoft.com/office/drawing/2014/main" id="{C5A7578D-1451-884F-AC63-C14BAF68186C}"/>
                              </a:ext>
                            </a:extLst>
                          </p:cNvPr>
                          <p:cNvGrpSpPr/>
                          <p:nvPr/>
                        </p:nvGrpSpPr>
                        <p:grpSpPr>
                          <a:xfrm rot="3629126">
                            <a:off x="5150049" y="2290294"/>
                            <a:ext cx="219808" cy="221322"/>
                            <a:chOff x="5565531" y="2681395"/>
                            <a:chExt cx="219808" cy="221322"/>
                          </a:xfrm>
                        </p:grpSpPr>
                        <p:sp>
                          <p:nvSpPr>
                            <p:cNvPr id="164" name="Oval 1">
                              <a:extLst>
                                <a:ext uri="{FF2B5EF4-FFF2-40B4-BE49-F238E27FC236}">
                                  <a16:creationId xmlns:a16="http://schemas.microsoft.com/office/drawing/2014/main" id="{87AB9A2B-C53B-D945-92C8-5F801F7EEDFF}"/>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65" name="Oval 1">
                              <a:extLst>
                                <a:ext uri="{FF2B5EF4-FFF2-40B4-BE49-F238E27FC236}">
                                  <a16:creationId xmlns:a16="http://schemas.microsoft.com/office/drawing/2014/main" id="{979F5CE2-93CD-E648-B2B1-012352B9DE65}"/>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20" name="Group 119">
                          <a:extLst>
                            <a:ext uri="{FF2B5EF4-FFF2-40B4-BE49-F238E27FC236}">
                              <a16:creationId xmlns:a16="http://schemas.microsoft.com/office/drawing/2014/main" id="{5AF75DF4-F6A1-684E-8EF6-A7FCFCA704FD}"/>
                            </a:ext>
                          </a:extLst>
                        </p:cNvPr>
                        <p:cNvGrpSpPr/>
                        <p:nvPr/>
                      </p:nvGrpSpPr>
                      <p:grpSpPr>
                        <a:xfrm>
                          <a:off x="4157506" y="3739324"/>
                          <a:ext cx="1197750" cy="503754"/>
                          <a:chOff x="4932500" y="2281526"/>
                          <a:chExt cx="1197750" cy="503754"/>
                        </a:xfrm>
                      </p:grpSpPr>
                      <p:grpSp>
                        <p:nvGrpSpPr>
                          <p:cNvPr id="141" name="Group 140">
                            <a:extLst>
                              <a:ext uri="{FF2B5EF4-FFF2-40B4-BE49-F238E27FC236}">
                                <a16:creationId xmlns:a16="http://schemas.microsoft.com/office/drawing/2014/main" id="{D55ACC1E-A4C1-AB42-BA93-4C6667C20DF3}"/>
                              </a:ext>
                            </a:extLst>
                          </p:cNvPr>
                          <p:cNvGrpSpPr/>
                          <p:nvPr/>
                        </p:nvGrpSpPr>
                        <p:grpSpPr>
                          <a:xfrm>
                            <a:off x="5558867" y="2281526"/>
                            <a:ext cx="571383" cy="503754"/>
                            <a:chOff x="5558867" y="2281526"/>
                            <a:chExt cx="571383" cy="503754"/>
                          </a:xfrm>
                        </p:grpSpPr>
                        <p:grpSp>
                          <p:nvGrpSpPr>
                            <p:cNvPr id="151" name="Group 150">
                              <a:extLst>
                                <a:ext uri="{FF2B5EF4-FFF2-40B4-BE49-F238E27FC236}">
                                  <a16:creationId xmlns:a16="http://schemas.microsoft.com/office/drawing/2014/main" id="{CC8F783B-DE39-8A4E-869B-3826D98E99B6}"/>
                                </a:ext>
                              </a:extLst>
                            </p:cNvPr>
                            <p:cNvGrpSpPr/>
                            <p:nvPr/>
                          </p:nvGrpSpPr>
                          <p:grpSpPr>
                            <a:xfrm>
                              <a:off x="5653064" y="2557296"/>
                              <a:ext cx="219808" cy="227984"/>
                              <a:chOff x="5565531" y="2678472"/>
                              <a:chExt cx="219808" cy="227984"/>
                            </a:xfrm>
                          </p:grpSpPr>
                          <p:sp>
                            <p:nvSpPr>
                              <p:cNvPr id="158" name="Oval 1">
                                <a:extLst>
                                  <a:ext uri="{FF2B5EF4-FFF2-40B4-BE49-F238E27FC236}">
                                    <a16:creationId xmlns:a16="http://schemas.microsoft.com/office/drawing/2014/main" id="{A98E656D-DCF4-5F4F-BF71-EC8F8BFEACCB}"/>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59" name="Oval 1">
                                <a:extLst>
                                  <a:ext uri="{FF2B5EF4-FFF2-40B4-BE49-F238E27FC236}">
                                    <a16:creationId xmlns:a16="http://schemas.microsoft.com/office/drawing/2014/main" id="{812585FA-EB3E-7B4A-96E6-824416BC6E5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52" name="Group 151">
                              <a:extLst>
                                <a:ext uri="{FF2B5EF4-FFF2-40B4-BE49-F238E27FC236}">
                                  <a16:creationId xmlns:a16="http://schemas.microsoft.com/office/drawing/2014/main" id="{6947E97C-3287-014B-98F2-7BACBD89B36F}"/>
                                </a:ext>
                              </a:extLst>
                            </p:cNvPr>
                            <p:cNvGrpSpPr/>
                            <p:nvPr/>
                          </p:nvGrpSpPr>
                          <p:grpSpPr>
                            <a:xfrm rot="3629126">
                              <a:off x="5908224" y="2382699"/>
                              <a:ext cx="219808" cy="224245"/>
                              <a:chOff x="5565531" y="2678472"/>
                              <a:chExt cx="219808" cy="224245"/>
                            </a:xfrm>
                          </p:grpSpPr>
                          <p:sp>
                            <p:nvSpPr>
                              <p:cNvPr id="156" name="Oval 1">
                                <a:extLst>
                                  <a:ext uri="{FF2B5EF4-FFF2-40B4-BE49-F238E27FC236}">
                                    <a16:creationId xmlns:a16="http://schemas.microsoft.com/office/drawing/2014/main" id="{83A2280D-D062-C34E-884B-3A66894E7E87}"/>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57" name="Oval 1">
                                <a:extLst>
                                  <a:ext uri="{FF2B5EF4-FFF2-40B4-BE49-F238E27FC236}">
                                    <a16:creationId xmlns:a16="http://schemas.microsoft.com/office/drawing/2014/main" id="{F60EC372-941F-8447-B6FA-A63D65727E3D}"/>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53" name="Group 152">
                              <a:extLst>
                                <a:ext uri="{FF2B5EF4-FFF2-40B4-BE49-F238E27FC236}">
                                  <a16:creationId xmlns:a16="http://schemas.microsoft.com/office/drawing/2014/main" id="{B408DA26-4353-884B-A879-C0A7D46D1F16}"/>
                                </a:ext>
                              </a:extLst>
                            </p:cNvPr>
                            <p:cNvGrpSpPr/>
                            <p:nvPr/>
                          </p:nvGrpSpPr>
                          <p:grpSpPr>
                            <a:xfrm rot="3629126">
                              <a:off x="5559624" y="2280769"/>
                              <a:ext cx="219808" cy="221322"/>
                              <a:chOff x="5565531" y="2681395"/>
                              <a:chExt cx="219808" cy="221322"/>
                            </a:xfrm>
                          </p:grpSpPr>
                          <p:sp>
                            <p:nvSpPr>
                              <p:cNvPr id="154" name="Oval 1">
                                <a:extLst>
                                  <a:ext uri="{FF2B5EF4-FFF2-40B4-BE49-F238E27FC236}">
                                    <a16:creationId xmlns:a16="http://schemas.microsoft.com/office/drawing/2014/main" id="{74ECFE83-CBC3-FB44-98E9-CB6A01C031D7}"/>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55" name="Oval 1">
                                <a:extLst>
                                  <a:ext uri="{FF2B5EF4-FFF2-40B4-BE49-F238E27FC236}">
                                    <a16:creationId xmlns:a16="http://schemas.microsoft.com/office/drawing/2014/main" id="{9FF8DF58-81A8-A64C-8761-8410ACB29B8C}"/>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42" name="Group 141">
                            <a:extLst>
                              <a:ext uri="{FF2B5EF4-FFF2-40B4-BE49-F238E27FC236}">
                                <a16:creationId xmlns:a16="http://schemas.microsoft.com/office/drawing/2014/main" id="{DA4D828D-5A1C-7744-AF61-1FFD3D9EE149}"/>
                              </a:ext>
                            </a:extLst>
                          </p:cNvPr>
                          <p:cNvGrpSpPr/>
                          <p:nvPr/>
                        </p:nvGrpSpPr>
                        <p:grpSpPr>
                          <a:xfrm>
                            <a:off x="5356108" y="2458779"/>
                            <a:ext cx="219808" cy="227984"/>
                            <a:chOff x="5565531" y="2678472"/>
                            <a:chExt cx="219808" cy="227984"/>
                          </a:xfrm>
                        </p:grpSpPr>
                        <p:sp>
                          <p:nvSpPr>
                            <p:cNvPr id="149" name="Oval 1">
                              <a:extLst>
                                <a:ext uri="{FF2B5EF4-FFF2-40B4-BE49-F238E27FC236}">
                                  <a16:creationId xmlns:a16="http://schemas.microsoft.com/office/drawing/2014/main" id="{CDB19A15-FB34-5249-B5EB-F9AA9DBFF283}"/>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50" name="Oval 1">
                              <a:extLst>
                                <a:ext uri="{FF2B5EF4-FFF2-40B4-BE49-F238E27FC236}">
                                  <a16:creationId xmlns:a16="http://schemas.microsoft.com/office/drawing/2014/main" id="{CB5C83EB-1815-8E41-988B-A57FB21A8CDD}"/>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43" name="Group 142">
                            <a:extLst>
                              <a:ext uri="{FF2B5EF4-FFF2-40B4-BE49-F238E27FC236}">
                                <a16:creationId xmlns:a16="http://schemas.microsoft.com/office/drawing/2014/main" id="{F354EC85-5353-1746-B2DD-08FBBE757DCB}"/>
                              </a:ext>
                            </a:extLst>
                          </p:cNvPr>
                          <p:cNvGrpSpPr/>
                          <p:nvPr/>
                        </p:nvGrpSpPr>
                        <p:grpSpPr>
                          <a:xfrm rot="3629126">
                            <a:off x="4934719" y="2439712"/>
                            <a:ext cx="219808" cy="224245"/>
                            <a:chOff x="5565531" y="2678472"/>
                            <a:chExt cx="219808" cy="224245"/>
                          </a:xfrm>
                        </p:grpSpPr>
                        <p:sp>
                          <p:nvSpPr>
                            <p:cNvPr id="147" name="Oval 1">
                              <a:extLst>
                                <a:ext uri="{FF2B5EF4-FFF2-40B4-BE49-F238E27FC236}">
                                  <a16:creationId xmlns:a16="http://schemas.microsoft.com/office/drawing/2014/main" id="{8788E6AA-10F0-5A4A-94BF-3D0C48D3283F}"/>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48" name="Oval 1">
                              <a:extLst>
                                <a:ext uri="{FF2B5EF4-FFF2-40B4-BE49-F238E27FC236}">
                                  <a16:creationId xmlns:a16="http://schemas.microsoft.com/office/drawing/2014/main" id="{47D41552-65AA-C941-8E2A-F26F7815454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44" name="Group 143">
                            <a:extLst>
                              <a:ext uri="{FF2B5EF4-FFF2-40B4-BE49-F238E27FC236}">
                                <a16:creationId xmlns:a16="http://schemas.microsoft.com/office/drawing/2014/main" id="{E4F8DBFC-53FD-1A42-85EC-5498496FF440}"/>
                              </a:ext>
                            </a:extLst>
                          </p:cNvPr>
                          <p:cNvGrpSpPr/>
                          <p:nvPr/>
                        </p:nvGrpSpPr>
                        <p:grpSpPr>
                          <a:xfrm rot="3629126">
                            <a:off x="5150049" y="2290294"/>
                            <a:ext cx="219808" cy="221322"/>
                            <a:chOff x="5565531" y="2681395"/>
                            <a:chExt cx="219808" cy="221322"/>
                          </a:xfrm>
                        </p:grpSpPr>
                        <p:sp>
                          <p:nvSpPr>
                            <p:cNvPr id="145" name="Oval 1">
                              <a:extLst>
                                <a:ext uri="{FF2B5EF4-FFF2-40B4-BE49-F238E27FC236}">
                                  <a16:creationId xmlns:a16="http://schemas.microsoft.com/office/drawing/2014/main" id="{CD612647-C3CD-3F46-B249-ACCE2F873BF0}"/>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46" name="Oval 1">
                              <a:extLst>
                                <a:ext uri="{FF2B5EF4-FFF2-40B4-BE49-F238E27FC236}">
                                  <a16:creationId xmlns:a16="http://schemas.microsoft.com/office/drawing/2014/main" id="{A7F49658-3A1C-924A-A606-44045B0E5637}"/>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21" name="Group 120">
                          <a:extLst>
                            <a:ext uri="{FF2B5EF4-FFF2-40B4-BE49-F238E27FC236}">
                              <a16:creationId xmlns:a16="http://schemas.microsoft.com/office/drawing/2014/main" id="{2A59CCFC-E57F-664D-94A5-0EB57B38FBC9}"/>
                            </a:ext>
                          </a:extLst>
                        </p:cNvPr>
                        <p:cNvGrpSpPr/>
                        <p:nvPr/>
                      </p:nvGrpSpPr>
                      <p:grpSpPr>
                        <a:xfrm rot="10488227">
                          <a:off x="4387035" y="3720338"/>
                          <a:ext cx="1197750" cy="503754"/>
                          <a:chOff x="4932500" y="2281526"/>
                          <a:chExt cx="1197750" cy="503754"/>
                        </a:xfrm>
                      </p:grpSpPr>
                      <p:grpSp>
                        <p:nvGrpSpPr>
                          <p:cNvPr id="122" name="Group 121">
                            <a:extLst>
                              <a:ext uri="{FF2B5EF4-FFF2-40B4-BE49-F238E27FC236}">
                                <a16:creationId xmlns:a16="http://schemas.microsoft.com/office/drawing/2014/main" id="{7EF8A8BB-A3A1-484C-A6AB-AA0D62F3D061}"/>
                              </a:ext>
                            </a:extLst>
                          </p:cNvPr>
                          <p:cNvGrpSpPr/>
                          <p:nvPr/>
                        </p:nvGrpSpPr>
                        <p:grpSpPr>
                          <a:xfrm>
                            <a:off x="5558867" y="2281526"/>
                            <a:ext cx="571383" cy="503754"/>
                            <a:chOff x="5558867" y="2281526"/>
                            <a:chExt cx="571383" cy="503754"/>
                          </a:xfrm>
                        </p:grpSpPr>
                        <p:grpSp>
                          <p:nvGrpSpPr>
                            <p:cNvPr id="132" name="Group 131">
                              <a:extLst>
                                <a:ext uri="{FF2B5EF4-FFF2-40B4-BE49-F238E27FC236}">
                                  <a16:creationId xmlns:a16="http://schemas.microsoft.com/office/drawing/2014/main" id="{FB5F7401-9277-3548-B49C-4B1C679092C1}"/>
                                </a:ext>
                              </a:extLst>
                            </p:cNvPr>
                            <p:cNvGrpSpPr/>
                            <p:nvPr/>
                          </p:nvGrpSpPr>
                          <p:grpSpPr>
                            <a:xfrm>
                              <a:off x="5653064" y="2557296"/>
                              <a:ext cx="219808" cy="227984"/>
                              <a:chOff x="5565531" y="2678472"/>
                              <a:chExt cx="219808" cy="227984"/>
                            </a:xfrm>
                          </p:grpSpPr>
                          <p:sp>
                            <p:nvSpPr>
                              <p:cNvPr id="139" name="Oval 1">
                                <a:extLst>
                                  <a:ext uri="{FF2B5EF4-FFF2-40B4-BE49-F238E27FC236}">
                                    <a16:creationId xmlns:a16="http://schemas.microsoft.com/office/drawing/2014/main" id="{200E6BAF-7CBC-E240-99D6-53BBC804C7C1}"/>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40" name="Oval 1">
                                <a:extLst>
                                  <a:ext uri="{FF2B5EF4-FFF2-40B4-BE49-F238E27FC236}">
                                    <a16:creationId xmlns:a16="http://schemas.microsoft.com/office/drawing/2014/main" id="{385F5093-8331-E944-9035-0B6D5ABAA016}"/>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33" name="Group 132">
                              <a:extLst>
                                <a:ext uri="{FF2B5EF4-FFF2-40B4-BE49-F238E27FC236}">
                                  <a16:creationId xmlns:a16="http://schemas.microsoft.com/office/drawing/2014/main" id="{0D814CE4-D6F0-5F4D-B6E8-9A77908C7CC2}"/>
                                </a:ext>
                              </a:extLst>
                            </p:cNvPr>
                            <p:cNvGrpSpPr/>
                            <p:nvPr/>
                          </p:nvGrpSpPr>
                          <p:grpSpPr>
                            <a:xfrm rot="3629126">
                              <a:off x="5908224" y="2382699"/>
                              <a:ext cx="219808" cy="224245"/>
                              <a:chOff x="5565531" y="2678472"/>
                              <a:chExt cx="219808" cy="224245"/>
                            </a:xfrm>
                          </p:grpSpPr>
                          <p:sp>
                            <p:nvSpPr>
                              <p:cNvPr id="137" name="Oval 1">
                                <a:extLst>
                                  <a:ext uri="{FF2B5EF4-FFF2-40B4-BE49-F238E27FC236}">
                                    <a16:creationId xmlns:a16="http://schemas.microsoft.com/office/drawing/2014/main" id="{8DFCFC94-86EB-3744-8391-A7FBAAF5E2F6}"/>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38" name="Oval 1">
                                <a:extLst>
                                  <a:ext uri="{FF2B5EF4-FFF2-40B4-BE49-F238E27FC236}">
                                    <a16:creationId xmlns:a16="http://schemas.microsoft.com/office/drawing/2014/main" id="{739C9EE8-2192-784A-8F1A-53254DCD7796}"/>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34" name="Group 133">
                              <a:extLst>
                                <a:ext uri="{FF2B5EF4-FFF2-40B4-BE49-F238E27FC236}">
                                  <a16:creationId xmlns:a16="http://schemas.microsoft.com/office/drawing/2014/main" id="{EA86F23B-B9B0-074D-AEDD-2521C7F20219}"/>
                                </a:ext>
                              </a:extLst>
                            </p:cNvPr>
                            <p:cNvGrpSpPr/>
                            <p:nvPr/>
                          </p:nvGrpSpPr>
                          <p:grpSpPr>
                            <a:xfrm rot="3629126">
                              <a:off x="5559624" y="2280769"/>
                              <a:ext cx="219808" cy="221322"/>
                              <a:chOff x="5565531" y="2681395"/>
                              <a:chExt cx="219808" cy="221322"/>
                            </a:xfrm>
                          </p:grpSpPr>
                          <p:sp>
                            <p:nvSpPr>
                              <p:cNvPr id="135" name="Oval 1">
                                <a:extLst>
                                  <a:ext uri="{FF2B5EF4-FFF2-40B4-BE49-F238E27FC236}">
                                    <a16:creationId xmlns:a16="http://schemas.microsoft.com/office/drawing/2014/main" id="{8F6E8029-4027-5E42-8B2C-18C54F5BC616}"/>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36" name="Oval 1">
                                <a:extLst>
                                  <a:ext uri="{FF2B5EF4-FFF2-40B4-BE49-F238E27FC236}">
                                    <a16:creationId xmlns:a16="http://schemas.microsoft.com/office/drawing/2014/main" id="{3AE3751D-A274-E341-A5CE-A24C8BBEEF5F}"/>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123" name="Group 122">
                            <a:extLst>
                              <a:ext uri="{FF2B5EF4-FFF2-40B4-BE49-F238E27FC236}">
                                <a16:creationId xmlns:a16="http://schemas.microsoft.com/office/drawing/2014/main" id="{4A3C358E-FA29-8846-B484-A21989722B64}"/>
                              </a:ext>
                            </a:extLst>
                          </p:cNvPr>
                          <p:cNvGrpSpPr/>
                          <p:nvPr/>
                        </p:nvGrpSpPr>
                        <p:grpSpPr>
                          <a:xfrm>
                            <a:off x="5356108" y="2458779"/>
                            <a:ext cx="219808" cy="227984"/>
                            <a:chOff x="5565531" y="2678472"/>
                            <a:chExt cx="219808" cy="227984"/>
                          </a:xfrm>
                        </p:grpSpPr>
                        <p:sp>
                          <p:nvSpPr>
                            <p:cNvPr id="130" name="Oval 1">
                              <a:extLst>
                                <a:ext uri="{FF2B5EF4-FFF2-40B4-BE49-F238E27FC236}">
                                  <a16:creationId xmlns:a16="http://schemas.microsoft.com/office/drawing/2014/main" id="{DF2DD88B-4637-024C-A2E5-7D6751F0E76B}"/>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31" name="Oval 1">
                              <a:extLst>
                                <a:ext uri="{FF2B5EF4-FFF2-40B4-BE49-F238E27FC236}">
                                  <a16:creationId xmlns:a16="http://schemas.microsoft.com/office/drawing/2014/main" id="{8EF880F5-7D18-A541-9CDA-9F00E0C4633E}"/>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24" name="Group 123">
                            <a:extLst>
                              <a:ext uri="{FF2B5EF4-FFF2-40B4-BE49-F238E27FC236}">
                                <a16:creationId xmlns:a16="http://schemas.microsoft.com/office/drawing/2014/main" id="{2D87AF36-7690-AD4D-9BF0-2D255D3E3A4A}"/>
                              </a:ext>
                            </a:extLst>
                          </p:cNvPr>
                          <p:cNvGrpSpPr/>
                          <p:nvPr/>
                        </p:nvGrpSpPr>
                        <p:grpSpPr>
                          <a:xfrm rot="3629126">
                            <a:off x="4934719" y="2439712"/>
                            <a:ext cx="219808" cy="224245"/>
                            <a:chOff x="5565531" y="2678472"/>
                            <a:chExt cx="219808" cy="224245"/>
                          </a:xfrm>
                        </p:grpSpPr>
                        <p:sp>
                          <p:nvSpPr>
                            <p:cNvPr id="128" name="Oval 1">
                              <a:extLst>
                                <a:ext uri="{FF2B5EF4-FFF2-40B4-BE49-F238E27FC236}">
                                  <a16:creationId xmlns:a16="http://schemas.microsoft.com/office/drawing/2014/main" id="{CE4FB07C-F05E-8E48-9855-6298D2F9D69E}"/>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29" name="Oval 1">
                              <a:extLst>
                                <a:ext uri="{FF2B5EF4-FFF2-40B4-BE49-F238E27FC236}">
                                  <a16:creationId xmlns:a16="http://schemas.microsoft.com/office/drawing/2014/main" id="{77B49929-5130-1F47-BD13-4EFF02E62297}"/>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25" name="Group 124">
                            <a:extLst>
                              <a:ext uri="{FF2B5EF4-FFF2-40B4-BE49-F238E27FC236}">
                                <a16:creationId xmlns:a16="http://schemas.microsoft.com/office/drawing/2014/main" id="{3F89348C-1A2E-9147-921B-83E52D73703A}"/>
                              </a:ext>
                            </a:extLst>
                          </p:cNvPr>
                          <p:cNvGrpSpPr/>
                          <p:nvPr/>
                        </p:nvGrpSpPr>
                        <p:grpSpPr>
                          <a:xfrm rot="3629126">
                            <a:off x="5150049" y="2290294"/>
                            <a:ext cx="219808" cy="221322"/>
                            <a:chOff x="5565531" y="2681395"/>
                            <a:chExt cx="219808" cy="221322"/>
                          </a:xfrm>
                        </p:grpSpPr>
                        <p:sp>
                          <p:nvSpPr>
                            <p:cNvPr id="126" name="Oval 1">
                              <a:extLst>
                                <a:ext uri="{FF2B5EF4-FFF2-40B4-BE49-F238E27FC236}">
                                  <a16:creationId xmlns:a16="http://schemas.microsoft.com/office/drawing/2014/main" id="{BC1ED7C5-8549-124C-AE10-7920DEF022AE}"/>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27" name="Oval 1">
                              <a:extLst>
                                <a:ext uri="{FF2B5EF4-FFF2-40B4-BE49-F238E27FC236}">
                                  <a16:creationId xmlns:a16="http://schemas.microsoft.com/office/drawing/2014/main" id="{51CA3144-F520-054A-9240-86031532EAA3}"/>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sp>
                    <p:nvSpPr>
                      <p:cNvPr id="117" name="Freeform 116">
                        <a:extLst>
                          <a:ext uri="{FF2B5EF4-FFF2-40B4-BE49-F238E27FC236}">
                            <a16:creationId xmlns:a16="http://schemas.microsoft.com/office/drawing/2014/main" id="{95F7844D-64C2-2849-8327-DCEB5E6D5164}"/>
                          </a:ext>
                        </a:extLst>
                      </p:cNvPr>
                      <p:cNvSpPr/>
                      <p:nvPr/>
                    </p:nvSpPr>
                    <p:spPr>
                      <a:xfrm rot="14117353">
                        <a:off x="4416052" y="3278692"/>
                        <a:ext cx="896456" cy="1338694"/>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935C29">
                          <a:alpha val="92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29" name="Group 28">
                    <a:extLst>
                      <a:ext uri="{FF2B5EF4-FFF2-40B4-BE49-F238E27FC236}">
                        <a16:creationId xmlns:a16="http://schemas.microsoft.com/office/drawing/2014/main" id="{3867CAA6-7D90-F540-83E5-F1F32BB079B0}"/>
                      </a:ext>
                    </a:extLst>
                  </p:cNvPr>
                  <p:cNvGrpSpPr/>
                  <p:nvPr/>
                </p:nvGrpSpPr>
                <p:grpSpPr>
                  <a:xfrm>
                    <a:off x="3759240" y="5167166"/>
                    <a:ext cx="706002" cy="401256"/>
                    <a:chOff x="3755956" y="5494921"/>
                    <a:chExt cx="706002" cy="401256"/>
                  </a:xfrm>
                </p:grpSpPr>
                <p:grpSp>
                  <p:nvGrpSpPr>
                    <p:cNvPr id="30" name="Group 29">
                      <a:extLst>
                        <a:ext uri="{FF2B5EF4-FFF2-40B4-BE49-F238E27FC236}">
                          <a16:creationId xmlns:a16="http://schemas.microsoft.com/office/drawing/2014/main" id="{FF745C69-FBED-6844-B905-2539499B79CA}"/>
                        </a:ext>
                      </a:extLst>
                    </p:cNvPr>
                    <p:cNvGrpSpPr/>
                    <p:nvPr/>
                  </p:nvGrpSpPr>
                  <p:grpSpPr>
                    <a:xfrm>
                      <a:off x="3755956" y="5494921"/>
                      <a:ext cx="706002" cy="401256"/>
                      <a:chOff x="3161972" y="5278150"/>
                      <a:chExt cx="1602849" cy="975086"/>
                    </a:xfrm>
                  </p:grpSpPr>
                  <p:sp>
                    <p:nvSpPr>
                      <p:cNvPr id="32" name="Freeform 31">
                        <a:extLst>
                          <a:ext uri="{FF2B5EF4-FFF2-40B4-BE49-F238E27FC236}">
                            <a16:creationId xmlns:a16="http://schemas.microsoft.com/office/drawing/2014/main" id="{2A97CD3E-3DB6-CD4A-B631-348D0D0195D1}"/>
                          </a:ext>
                        </a:extLst>
                      </p:cNvPr>
                      <p:cNvSpPr/>
                      <p:nvPr/>
                    </p:nvSpPr>
                    <p:spPr>
                      <a:xfrm>
                        <a:off x="3161972" y="5469279"/>
                        <a:ext cx="1602849" cy="549977"/>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33" name="Group 32">
                        <a:extLst>
                          <a:ext uri="{FF2B5EF4-FFF2-40B4-BE49-F238E27FC236}">
                            <a16:creationId xmlns:a16="http://schemas.microsoft.com/office/drawing/2014/main" id="{39D20435-5DFE-8C4B-AF18-32409E00F10B}"/>
                          </a:ext>
                        </a:extLst>
                      </p:cNvPr>
                      <p:cNvGrpSpPr/>
                      <p:nvPr/>
                    </p:nvGrpSpPr>
                    <p:grpSpPr>
                      <a:xfrm flipH="1">
                        <a:off x="3193564" y="5278150"/>
                        <a:ext cx="1524996" cy="975086"/>
                        <a:chOff x="4157506" y="3483662"/>
                        <a:chExt cx="1427279" cy="912605"/>
                      </a:xfrm>
                    </p:grpSpPr>
                    <p:sp>
                      <p:nvSpPr>
                        <p:cNvPr id="34" name="Freeform 33">
                          <a:extLst>
                            <a:ext uri="{FF2B5EF4-FFF2-40B4-BE49-F238E27FC236}">
                              <a16:creationId xmlns:a16="http://schemas.microsoft.com/office/drawing/2014/main" id="{3CC676C0-F95E-3A40-BF02-5A2AF4C33D30}"/>
                            </a:ext>
                          </a:extLst>
                        </p:cNvPr>
                        <p:cNvSpPr/>
                        <p:nvPr/>
                      </p:nvSpPr>
                      <p:spPr>
                        <a:xfrm rot="14117353">
                          <a:off x="4423696" y="3260221"/>
                          <a:ext cx="905870" cy="1352752"/>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6E3B07"/>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35" name="Group 34">
                          <a:extLst>
                            <a:ext uri="{FF2B5EF4-FFF2-40B4-BE49-F238E27FC236}">
                              <a16:creationId xmlns:a16="http://schemas.microsoft.com/office/drawing/2014/main" id="{B85BE0CC-3CA3-0B4E-9489-6C2440699832}"/>
                            </a:ext>
                          </a:extLst>
                        </p:cNvPr>
                        <p:cNvGrpSpPr/>
                        <p:nvPr/>
                      </p:nvGrpSpPr>
                      <p:grpSpPr>
                        <a:xfrm>
                          <a:off x="4157506" y="3693275"/>
                          <a:ext cx="1427279" cy="549803"/>
                          <a:chOff x="4157506" y="3693275"/>
                          <a:chExt cx="1427279" cy="549803"/>
                        </a:xfrm>
                      </p:grpSpPr>
                      <p:grpSp>
                        <p:nvGrpSpPr>
                          <p:cNvPr id="37" name="Group 36">
                            <a:extLst>
                              <a:ext uri="{FF2B5EF4-FFF2-40B4-BE49-F238E27FC236}">
                                <a16:creationId xmlns:a16="http://schemas.microsoft.com/office/drawing/2014/main" id="{76E35027-BC75-9D48-B6F8-B58B8140C066}"/>
                              </a:ext>
                            </a:extLst>
                          </p:cNvPr>
                          <p:cNvGrpSpPr/>
                          <p:nvPr/>
                        </p:nvGrpSpPr>
                        <p:grpSpPr>
                          <a:xfrm>
                            <a:off x="4367790" y="3693275"/>
                            <a:ext cx="1197750" cy="503754"/>
                            <a:chOff x="4932500" y="2281526"/>
                            <a:chExt cx="1197750" cy="503754"/>
                          </a:xfrm>
                        </p:grpSpPr>
                        <p:grpSp>
                          <p:nvGrpSpPr>
                            <p:cNvPr id="94" name="Group 93">
                              <a:extLst>
                                <a:ext uri="{FF2B5EF4-FFF2-40B4-BE49-F238E27FC236}">
                                  <a16:creationId xmlns:a16="http://schemas.microsoft.com/office/drawing/2014/main" id="{59EEB431-D287-BA47-BFB4-939D7FBB36A8}"/>
                                </a:ext>
                              </a:extLst>
                            </p:cNvPr>
                            <p:cNvGrpSpPr/>
                            <p:nvPr/>
                          </p:nvGrpSpPr>
                          <p:grpSpPr>
                            <a:xfrm>
                              <a:off x="5558867" y="2281526"/>
                              <a:ext cx="571383" cy="503754"/>
                              <a:chOff x="5558867" y="2281526"/>
                              <a:chExt cx="571383" cy="503754"/>
                            </a:xfrm>
                          </p:grpSpPr>
                          <p:grpSp>
                            <p:nvGrpSpPr>
                              <p:cNvPr id="104" name="Group 103">
                                <a:extLst>
                                  <a:ext uri="{FF2B5EF4-FFF2-40B4-BE49-F238E27FC236}">
                                    <a16:creationId xmlns:a16="http://schemas.microsoft.com/office/drawing/2014/main" id="{D80F2959-256C-964F-B23E-FFC8991C6927}"/>
                                  </a:ext>
                                </a:extLst>
                              </p:cNvPr>
                              <p:cNvGrpSpPr/>
                              <p:nvPr/>
                            </p:nvGrpSpPr>
                            <p:grpSpPr>
                              <a:xfrm>
                                <a:off x="5653064" y="2557296"/>
                                <a:ext cx="219808" cy="227984"/>
                                <a:chOff x="5565531" y="2678472"/>
                                <a:chExt cx="219808" cy="227984"/>
                              </a:xfrm>
                            </p:grpSpPr>
                            <p:sp>
                              <p:nvSpPr>
                                <p:cNvPr id="111" name="Oval 1">
                                  <a:extLst>
                                    <a:ext uri="{FF2B5EF4-FFF2-40B4-BE49-F238E27FC236}">
                                      <a16:creationId xmlns:a16="http://schemas.microsoft.com/office/drawing/2014/main" id="{B80C52D2-4DC1-4743-AFC1-82648151E935}"/>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12" name="Oval 1">
                                  <a:extLst>
                                    <a:ext uri="{FF2B5EF4-FFF2-40B4-BE49-F238E27FC236}">
                                      <a16:creationId xmlns:a16="http://schemas.microsoft.com/office/drawing/2014/main" id="{9148320B-2129-8846-8433-F42B47EBDF91}"/>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05" name="Group 104">
                                <a:extLst>
                                  <a:ext uri="{FF2B5EF4-FFF2-40B4-BE49-F238E27FC236}">
                                    <a16:creationId xmlns:a16="http://schemas.microsoft.com/office/drawing/2014/main" id="{6E61E40B-37B5-1E4B-AC23-FE2353330E0B}"/>
                                  </a:ext>
                                </a:extLst>
                              </p:cNvPr>
                              <p:cNvGrpSpPr/>
                              <p:nvPr/>
                            </p:nvGrpSpPr>
                            <p:grpSpPr>
                              <a:xfrm rot="3629126">
                                <a:off x="5908224" y="2382699"/>
                                <a:ext cx="219808" cy="224245"/>
                                <a:chOff x="5565531" y="2678472"/>
                                <a:chExt cx="219808" cy="224245"/>
                              </a:xfrm>
                            </p:grpSpPr>
                            <p:sp>
                              <p:nvSpPr>
                                <p:cNvPr id="109" name="Oval 1">
                                  <a:extLst>
                                    <a:ext uri="{FF2B5EF4-FFF2-40B4-BE49-F238E27FC236}">
                                      <a16:creationId xmlns:a16="http://schemas.microsoft.com/office/drawing/2014/main" id="{322BBFC4-E2DA-E24C-8481-7AFF3FB7AC72}"/>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10" name="Oval 1">
                                  <a:extLst>
                                    <a:ext uri="{FF2B5EF4-FFF2-40B4-BE49-F238E27FC236}">
                                      <a16:creationId xmlns:a16="http://schemas.microsoft.com/office/drawing/2014/main" id="{D84527DC-3C5F-4D4E-908D-0CD699EC0BD6}"/>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106" name="Group 105">
                                <a:extLst>
                                  <a:ext uri="{FF2B5EF4-FFF2-40B4-BE49-F238E27FC236}">
                                    <a16:creationId xmlns:a16="http://schemas.microsoft.com/office/drawing/2014/main" id="{1268303C-3C0C-7648-90AB-FD9D9C723928}"/>
                                  </a:ext>
                                </a:extLst>
                              </p:cNvPr>
                              <p:cNvGrpSpPr/>
                              <p:nvPr/>
                            </p:nvGrpSpPr>
                            <p:grpSpPr>
                              <a:xfrm rot="3629126">
                                <a:off x="5559624" y="2280769"/>
                                <a:ext cx="219808" cy="221322"/>
                                <a:chOff x="5565531" y="2681395"/>
                                <a:chExt cx="219808" cy="221322"/>
                              </a:xfrm>
                            </p:grpSpPr>
                            <p:sp>
                              <p:nvSpPr>
                                <p:cNvPr id="107" name="Oval 1">
                                  <a:extLst>
                                    <a:ext uri="{FF2B5EF4-FFF2-40B4-BE49-F238E27FC236}">
                                      <a16:creationId xmlns:a16="http://schemas.microsoft.com/office/drawing/2014/main" id="{B2C4C837-5FC2-B343-BB19-3D0266F22296}"/>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08" name="Oval 1">
                                  <a:extLst>
                                    <a:ext uri="{FF2B5EF4-FFF2-40B4-BE49-F238E27FC236}">
                                      <a16:creationId xmlns:a16="http://schemas.microsoft.com/office/drawing/2014/main" id="{0BC89226-0695-8B43-A541-B496F633203F}"/>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95" name="Group 94">
                              <a:extLst>
                                <a:ext uri="{FF2B5EF4-FFF2-40B4-BE49-F238E27FC236}">
                                  <a16:creationId xmlns:a16="http://schemas.microsoft.com/office/drawing/2014/main" id="{01554AC7-6A4C-0D46-9998-9FD6EBA23C35}"/>
                                </a:ext>
                              </a:extLst>
                            </p:cNvPr>
                            <p:cNvGrpSpPr/>
                            <p:nvPr/>
                          </p:nvGrpSpPr>
                          <p:grpSpPr>
                            <a:xfrm>
                              <a:off x="5356108" y="2458779"/>
                              <a:ext cx="219808" cy="227984"/>
                              <a:chOff x="5565531" y="2678472"/>
                              <a:chExt cx="219808" cy="227984"/>
                            </a:xfrm>
                          </p:grpSpPr>
                          <p:sp>
                            <p:nvSpPr>
                              <p:cNvPr id="102" name="Oval 1">
                                <a:extLst>
                                  <a:ext uri="{FF2B5EF4-FFF2-40B4-BE49-F238E27FC236}">
                                    <a16:creationId xmlns:a16="http://schemas.microsoft.com/office/drawing/2014/main" id="{4C63A7F8-0C46-9943-808C-C96930A55422}"/>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03" name="Oval 1">
                                <a:extLst>
                                  <a:ext uri="{FF2B5EF4-FFF2-40B4-BE49-F238E27FC236}">
                                    <a16:creationId xmlns:a16="http://schemas.microsoft.com/office/drawing/2014/main" id="{2C8B8585-6D06-C84F-91B8-D9A7CBC2C6D9}"/>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96" name="Group 95">
                              <a:extLst>
                                <a:ext uri="{FF2B5EF4-FFF2-40B4-BE49-F238E27FC236}">
                                  <a16:creationId xmlns:a16="http://schemas.microsoft.com/office/drawing/2014/main" id="{B3FD207C-5CEA-D843-95CD-84E21D33AE1D}"/>
                                </a:ext>
                              </a:extLst>
                            </p:cNvPr>
                            <p:cNvGrpSpPr/>
                            <p:nvPr/>
                          </p:nvGrpSpPr>
                          <p:grpSpPr>
                            <a:xfrm rot="3629126">
                              <a:off x="4934719" y="2439712"/>
                              <a:ext cx="219808" cy="224245"/>
                              <a:chOff x="5565531" y="2678472"/>
                              <a:chExt cx="219808" cy="224245"/>
                            </a:xfrm>
                          </p:grpSpPr>
                          <p:sp>
                            <p:nvSpPr>
                              <p:cNvPr id="100" name="Oval 1">
                                <a:extLst>
                                  <a:ext uri="{FF2B5EF4-FFF2-40B4-BE49-F238E27FC236}">
                                    <a16:creationId xmlns:a16="http://schemas.microsoft.com/office/drawing/2014/main" id="{D7A3D7F0-13DF-774D-AAE7-6A5021B07249}"/>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101" name="Oval 1">
                                <a:extLst>
                                  <a:ext uri="{FF2B5EF4-FFF2-40B4-BE49-F238E27FC236}">
                                    <a16:creationId xmlns:a16="http://schemas.microsoft.com/office/drawing/2014/main" id="{297C487C-53B8-6A4F-9D39-4ECD5D9645D0}"/>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97" name="Group 96">
                              <a:extLst>
                                <a:ext uri="{FF2B5EF4-FFF2-40B4-BE49-F238E27FC236}">
                                  <a16:creationId xmlns:a16="http://schemas.microsoft.com/office/drawing/2014/main" id="{860A53B8-CAEB-4043-A9DC-78731DF42AAA}"/>
                                </a:ext>
                              </a:extLst>
                            </p:cNvPr>
                            <p:cNvGrpSpPr/>
                            <p:nvPr/>
                          </p:nvGrpSpPr>
                          <p:grpSpPr>
                            <a:xfrm rot="3629126">
                              <a:off x="5150049" y="2290294"/>
                              <a:ext cx="219808" cy="221322"/>
                              <a:chOff x="5565531" y="2681395"/>
                              <a:chExt cx="219808" cy="221322"/>
                            </a:xfrm>
                          </p:grpSpPr>
                          <p:sp>
                            <p:nvSpPr>
                              <p:cNvPr id="98" name="Oval 1">
                                <a:extLst>
                                  <a:ext uri="{FF2B5EF4-FFF2-40B4-BE49-F238E27FC236}">
                                    <a16:creationId xmlns:a16="http://schemas.microsoft.com/office/drawing/2014/main" id="{C64E93D0-A6F3-B048-B268-278950BB73A2}"/>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99" name="Oval 1">
                                <a:extLst>
                                  <a:ext uri="{FF2B5EF4-FFF2-40B4-BE49-F238E27FC236}">
                                    <a16:creationId xmlns:a16="http://schemas.microsoft.com/office/drawing/2014/main" id="{8352436A-BB73-9B4B-B3C5-4ED869CB8703}"/>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8" name="Group 37">
                            <a:extLst>
                              <a:ext uri="{FF2B5EF4-FFF2-40B4-BE49-F238E27FC236}">
                                <a16:creationId xmlns:a16="http://schemas.microsoft.com/office/drawing/2014/main" id="{E6C92E99-080C-E143-89CC-D0FF7E580006}"/>
                              </a:ext>
                            </a:extLst>
                          </p:cNvPr>
                          <p:cNvGrpSpPr/>
                          <p:nvPr/>
                        </p:nvGrpSpPr>
                        <p:grpSpPr>
                          <a:xfrm rot="10800000">
                            <a:off x="4202048" y="3718672"/>
                            <a:ext cx="1134022" cy="421054"/>
                            <a:chOff x="4996228" y="2281526"/>
                            <a:chExt cx="1134022" cy="421054"/>
                          </a:xfrm>
                        </p:grpSpPr>
                        <p:grpSp>
                          <p:nvGrpSpPr>
                            <p:cNvPr id="79" name="Group 78">
                              <a:extLst>
                                <a:ext uri="{FF2B5EF4-FFF2-40B4-BE49-F238E27FC236}">
                                  <a16:creationId xmlns:a16="http://schemas.microsoft.com/office/drawing/2014/main" id="{E3F799E1-FFFB-B847-AB70-E10C56DFD6D3}"/>
                                </a:ext>
                              </a:extLst>
                            </p:cNvPr>
                            <p:cNvGrpSpPr/>
                            <p:nvPr/>
                          </p:nvGrpSpPr>
                          <p:grpSpPr>
                            <a:xfrm>
                              <a:off x="5558867" y="2281526"/>
                              <a:ext cx="571383" cy="421054"/>
                              <a:chOff x="5558867" y="2281526"/>
                              <a:chExt cx="571383" cy="421054"/>
                            </a:xfrm>
                          </p:grpSpPr>
                          <p:sp>
                            <p:nvSpPr>
                              <p:cNvPr id="87" name="Oval 1">
                                <a:extLst>
                                  <a:ext uri="{FF2B5EF4-FFF2-40B4-BE49-F238E27FC236}">
                                    <a16:creationId xmlns:a16="http://schemas.microsoft.com/office/drawing/2014/main" id="{2392B64E-C9E1-CF47-90D9-818818404683}"/>
                                  </a:ext>
                                </a:extLst>
                              </p:cNvPr>
                              <p:cNvSpPr/>
                              <p:nvPr/>
                            </p:nvSpPr>
                            <p:spPr>
                              <a:xfrm>
                                <a:off x="5683457" y="2588819"/>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88" name="Group 87">
                                <a:extLst>
                                  <a:ext uri="{FF2B5EF4-FFF2-40B4-BE49-F238E27FC236}">
                                    <a16:creationId xmlns:a16="http://schemas.microsoft.com/office/drawing/2014/main" id="{66F8DBCF-A3A7-3849-AE3D-A957E3C38C14}"/>
                                  </a:ext>
                                </a:extLst>
                              </p:cNvPr>
                              <p:cNvGrpSpPr/>
                              <p:nvPr/>
                            </p:nvGrpSpPr>
                            <p:grpSpPr>
                              <a:xfrm rot="3629126">
                                <a:off x="5908224" y="2382699"/>
                                <a:ext cx="219808" cy="224245"/>
                                <a:chOff x="5565531" y="2678472"/>
                                <a:chExt cx="219808" cy="224245"/>
                              </a:xfrm>
                            </p:grpSpPr>
                            <p:sp>
                              <p:nvSpPr>
                                <p:cNvPr id="92" name="Oval 1">
                                  <a:extLst>
                                    <a:ext uri="{FF2B5EF4-FFF2-40B4-BE49-F238E27FC236}">
                                      <a16:creationId xmlns:a16="http://schemas.microsoft.com/office/drawing/2014/main" id="{C125FF8C-88AC-C340-A68B-63EF2B51D5E4}"/>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93" name="Oval 1">
                                  <a:extLst>
                                    <a:ext uri="{FF2B5EF4-FFF2-40B4-BE49-F238E27FC236}">
                                      <a16:creationId xmlns:a16="http://schemas.microsoft.com/office/drawing/2014/main" id="{FD415EC0-F0C5-4146-B07B-981A57A2AE60}"/>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89" name="Group 88">
                                <a:extLst>
                                  <a:ext uri="{FF2B5EF4-FFF2-40B4-BE49-F238E27FC236}">
                                    <a16:creationId xmlns:a16="http://schemas.microsoft.com/office/drawing/2014/main" id="{48871A9D-8BEA-554C-B88D-2D5F527F3A6B}"/>
                                  </a:ext>
                                </a:extLst>
                              </p:cNvPr>
                              <p:cNvGrpSpPr/>
                              <p:nvPr/>
                            </p:nvGrpSpPr>
                            <p:grpSpPr>
                              <a:xfrm rot="3629126">
                                <a:off x="5559624" y="2280769"/>
                                <a:ext cx="219808" cy="221322"/>
                                <a:chOff x="5565531" y="2681395"/>
                                <a:chExt cx="219808" cy="221322"/>
                              </a:xfrm>
                            </p:grpSpPr>
                            <p:sp>
                              <p:nvSpPr>
                                <p:cNvPr id="90" name="Oval 1">
                                  <a:extLst>
                                    <a:ext uri="{FF2B5EF4-FFF2-40B4-BE49-F238E27FC236}">
                                      <a16:creationId xmlns:a16="http://schemas.microsoft.com/office/drawing/2014/main" id="{D64D0E29-B6EB-1A49-B556-675CC09064E5}"/>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91" name="Oval 1">
                                  <a:extLst>
                                    <a:ext uri="{FF2B5EF4-FFF2-40B4-BE49-F238E27FC236}">
                                      <a16:creationId xmlns:a16="http://schemas.microsoft.com/office/drawing/2014/main" id="{E823BFAD-02AE-5B42-89CB-ADB8A08B640E}"/>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80" name="Group 79">
                              <a:extLst>
                                <a:ext uri="{FF2B5EF4-FFF2-40B4-BE49-F238E27FC236}">
                                  <a16:creationId xmlns:a16="http://schemas.microsoft.com/office/drawing/2014/main" id="{05D5AA65-2ADD-D843-B84A-1420DBB6B3D5}"/>
                                </a:ext>
                              </a:extLst>
                            </p:cNvPr>
                            <p:cNvGrpSpPr/>
                            <p:nvPr/>
                          </p:nvGrpSpPr>
                          <p:grpSpPr>
                            <a:xfrm>
                              <a:off x="5356108" y="2458779"/>
                              <a:ext cx="219808" cy="227984"/>
                              <a:chOff x="5565531" y="2678472"/>
                              <a:chExt cx="219808" cy="227984"/>
                            </a:xfrm>
                          </p:grpSpPr>
                          <p:sp>
                            <p:nvSpPr>
                              <p:cNvPr id="85" name="Oval 1">
                                <a:extLst>
                                  <a:ext uri="{FF2B5EF4-FFF2-40B4-BE49-F238E27FC236}">
                                    <a16:creationId xmlns:a16="http://schemas.microsoft.com/office/drawing/2014/main" id="{CA82D32E-5C2B-D848-BC01-18C13419415F}"/>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86" name="Oval 1">
                                <a:extLst>
                                  <a:ext uri="{FF2B5EF4-FFF2-40B4-BE49-F238E27FC236}">
                                    <a16:creationId xmlns:a16="http://schemas.microsoft.com/office/drawing/2014/main" id="{45904AF5-86AC-FF4D-A6F5-24B7E8DE99A3}"/>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sp>
                          <p:nvSpPr>
                            <p:cNvPr id="81" name="Oval 1">
                              <a:extLst>
                                <a:ext uri="{FF2B5EF4-FFF2-40B4-BE49-F238E27FC236}">
                                  <a16:creationId xmlns:a16="http://schemas.microsoft.com/office/drawing/2014/main" id="{5C243B65-32B2-B348-A3A0-3FE1EC9EFD9E}"/>
                                </a:ext>
                              </a:extLst>
                            </p:cNvPr>
                            <p:cNvSpPr/>
                            <p:nvPr/>
                          </p:nvSpPr>
                          <p:spPr>
                            <a:xfrm rot="3629126">
                              <a:off x="4998268" y="2461799"/>
                              <a:ext cx="109682" cy="11376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nvGrpSpPr>
                            <p:cNvPr id="82" name="Group 81">
                              <a:extLst>
                                <a:ext uri="{FF2B5EF4-FFF2-40B4-BE49-F238E27FC236}">
                                  <a16:creationId xmlns:a16="http://schemas.microsoft.com/office/drawing/2014/main" id="{B52CD72F-8C9C-8E42-8468-B2F0A2DC09EF}"/>
                                </a:ext>
                              </a:extLst>
                            </p:cNvPr>
                            <p:cNvGrpSpPr/>
                            <p:nvPr/>
                          </p:nvGrpSpPr>
                          <p:grpSpPr>
                            <a:xfrm rot="3629126">
                              <a:off x="5150049" y="2290294"/>
                              <a:ext cx="219808" cy="221322"/>
                              <a:chOff x="5565531" y="2681395"/>
                              <a:chExt cx="219808" cy="221322"/>
                            </a:xfrm>
                          </p:grpSpPr>
                          <p:sp>
                            <p:nvSpPr>
                              <p:cNvPr id="83" name="Oval 1">
                                <a:extLst>
                                  <a:ext uri="{FF2B5EF4-FFF2-40B4-BE49-F238E27FC236}">
                                    <a16:creationId xmlns:a16="http://schemas.microsoft.com/office/drawing/2014/main" id="{D779CE68-4A64-8C41-95D8-5782D1A9AF65}"/>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84" name="Oval 1">
                                <a:extLst>
                                  <a:ext uri="{FF2B5EF4-FFF2-40B4-BE49-F238E27FC236}">
                                    <a16:creationId xmlns:a16="http://schemas.microsoft.com/office/drawing/2014/main" id="{05A7864C-158F-1641-AE98-6D23154CDB28}"/>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39" name="Group 38">
                            <a:extLst>
                              <a:ext uri="{FF2B5EF4-FFF2-40B4-BE49-F238E27FC236}">
                                <a16:creationId xmlns:a16="http://schemas.microsoft.com/office/drawing/2014/main" id="{D87FB135-2D11-B149-A52E-58D949B32872}"/>
                              </a:ext>
                            </a:extLst>
                          </p:cNvPr>
                          <p:cNvGrpSpPr/>
                          <p:nvPr/>
                        </p:nvGrpSpPr>
                        <p:grpSpPr>
                          <a:xfrm>
                            <a:off x="4157506" y="3739324"/>
                            <a:ext cx="1197750" cy="503754"/>
                            <a:chOff x="4932500" y="2281526"/>
                            <a:chExt cx="1197750" cy="503754"/>
                          </a:xfrm>
                        </p:grpSpPr>
                        <p:grpSp>
                          <p:nvGrpSpPr>
                            <p:cNvPr id="60" name="Group 59">
                              <a:extLst>
                                <a:ext uri="{FF2B5EF4-FFF2-40B4-BE49-F238E27FC236}">
                                  <a16:creationId xmlns:a16="http://schemas.microsoft.com/office/drawing/2014/main" id="{2007B7CB-2BF4-AA40-8214-84183120538C}"/>
                                </a:ext>
                              </a:extLst>
                            </p:cNvPr>
                            <p:cNvGrpSpPr/>
                            <p:nvPr/>
                          </p:nvGrpSpPr>
                          <p:grpSpPr>
                            <a:xfrm>
                              <a:off x="5558867" y="2281526"/>
                              <a:ext cx="571383" cy="503754"/>
                              <a:chOff x="5558867" y="2281526"/>
                              <a:chExt cx="571383" cy="503754"/>
                            </a:xfrm>
                          </p:grpSpPr>
                          <p:grpSp>
                            <p:nvGrpSpPr>
                              <p:cNvPr id="70" name="Group 69">
                                <a:extLst>
                                  <a:ext uri="{FF2B5EF4-FFF2-40B4-BE49-F238E27FC236}">
                                    <a16:creationId xmlns:a16="http://schemas.microsoft.com/office/drawing/2014/main" id="{A7B70C31-4D9C-0E43-8F63-4AF59B20FD6D}"/>
                                  </a:ext>
                                </a:extLst>
                              </p:cNvPr>
                              <p:cNvGrpSpPr/>
                              <p:nvPr/>
                            </p:nvGrpSpPr>
                            <p:grpSpPr>
                              <a:xfrm>
                                <a:off x="5653064" y="2557296"/>
                                <a:ext cx="219808" cy="227984"/>
                                <a:chOff x="5565531" y="2678472"/>
                                <a:chExt cx="219808" cy="227984"/>
                              </a:xfrm>
                            </p:grpSpPr>
                            <p:sp>
                              <p:nvSpPr>
                                <p:cNvPr id="77" name="Oval 1">
                                  <a:extLst>
                                    <a:ext uri="{FF2B5EF4-FFF2-40B4-BE49-F238E27FC236}">
                                      <a16:creationId xmlns:a16="http://schemas.microsoft.com/office/drawing/2014/main" id="{C28D67A4-7E55-A143-AC69-00E2EF7C877C}"/>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78" name="Oval 1">
                                  <a:extLst>
                                    <a:ext uri="{FF2B5EF4-FFF2-40B4-BE49-F238E27FC236}">
                                      <a16:creationId xmlns:a16="http://schemas.microsoft.com/office/drawing/2014/main" id="{E3195AAD-5F29-2B44-87DF-E298635A858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71" name="Group 70">
                                <a:extLst>
                                  <a:ext uri="{FF2B5EF4-FFF2-40B4-BE49-F238E27FC236}">
                                    <a16:creationId xmlns:a16="http://schemas.microsoft.com/office/drawing/2014/main" id="{649A3731-8CCA-7245-AE2C-C22B7A2CD2AE}"/>
                                  </a:ext>
                                </a:extLst>
                              </p:cNvPr>
                              <p:cNvGrpSpPr/>
                              <p:nvPr/>
                            </p:nvGrpSpPr>
                            <p:grpSpPr>
                              <a:xfrm rot="3629126">
                                <a:off x="5908224" y="2382699"/>
                                <a:ext cx="219808" cy="224245"/>
                                <a:chOff x="5565531" y="2678472"/>
                                <a:chExt cx="219808" cy="224245"/>
                              </a:xfrm>
                            </p:grpSpPr>
                            <p:sp>
                              <p:nvSpPr>
                                <p:cNvPr id="75" name="Oval 1">
                                  <a:extLst>
                                    <a:ext uri="{FF2B5EF4-FFF2-40B4-BE49-F238E27FC236}">
                                      <a16:creationId xmlns:a16="http://schemas.microsoft.com/office/drawing/2014/main" id="{C8A473A6-6B00-1447-A893-24A855E89C0C}"/>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76" name="Oval 1">
                                  <a:extLst>
                                    <a:ext uri="{FF2B5EF4-FFF2-40B4-BE49-F238E27FC236}">
                                      <a16:creationId xmlns:a16="http://schemas.microsoft.com/office/drawing/2014/main" id="{8F074553-4F94-C940-922E-9EA7E0BFE2C6}"/>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72" name="Group 71">
                                <a:extLst>
                                  <a:ext uri="{FF2B5EF4-FFF2-40B4-BE49-F238E27FC236}">
                                    <a16:creationId xmlns:a16="http://schemas.microsoft.com/office/drawing/2014/main" id="{A97BA0CC-BFD9-6843-B854-69B878E66BDE}"/>
                                  </a:ext>
                                </a:extLst>
                              </p:cNvPr>
                              <p:cNvGrpSpPr/>
                              <p:nvPr/>
                            </p:nvGrpSpPr>
                            <p:grpSpPr>
                              <a:xfrm rot="3629126">
                                <a:off x="5559624" y="2280769"/>
                                <a:ext cx="219808" cy="221322"/>
                                <a:chOff x="5565531" y="2681395"/>
                                <a:chExt cx="219808" cy="221322"/>
                              </a:xfrm>
                            </p:grpSpPr>
                            <p:sp>
                              <p:nvSpPr>
                                <p:cNvPr id="73" name="Oval 1">
                                  <a:extLst>
                                    <a:ext uri="{FF2B5EF4-FFF2-40B4-BE49-F238E27FC236}">
                                      <a16:creationId xmlns:a16="http://schemas.microsoft.com/office/drawing/2014/main" id="{81F14D73-3348-9844-9EF3-AF8E1FEE24B1}"/>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74" name="Oval 1">
                                  <a:extLst>
                                    <a:ext uri="{FF2B5EF4-FFF2-40B4-BE49-F238E27FC236}">
                                      <a16:creationId xmlns:a16="http://schemas.microsoft.com/office/drawing/2014/main" id="{9293142B-4845-3D46-BA33-6C0F2D59DC27}"/>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61" name="Group 60">
                              <a:extLst>
                                <a:ext uri="{FF2B5EF4-FFF2-40B4-BE49-F238E27FC236}">
                                  <a16:creationId xmlns:a16="http://schemas.microsoft.com/office/drawing/2014/main" id="{C0C2BECB-8991-8544-8C31-04BB0B46F785}"/>
                                </a:ext>
                              </a:extLst>
                            </p:cNvPr>
                            <p:cNvGrpSpPr/>
                            <p:nvPr/>
                          </p:nvGrpSpPr>
                          <p:grpSpPr>
                            <a:xfrm>
                              <a:off x="5356108" y="2458779"/>
                              <a:ext cx="219808" cy="227984"/>
                              <a:chOff x="5565531" y="2678472"/>
                              <a:chExt cx="219808" cy="227984"/>
                            </a:xfrm>
                          </p:grpSpPr>
                          <p:sp>
                            <p:nvSpPr>
                              <p:cNvPr id="68" name="Oval 1">
                                <a:extLst>
                                  <a:ext uri="{FF2B5EF4-FFF2-40B4-BE49-F238E27FC236}">
                                    <a16:creationId xmlns:a16="http://schemas.microsoft.com/office/drawing/2014/main" id="{053F4826-BDD9-274F-8846-A8A4B082B22D}"/>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9" name="Oval 1">
                                <a:extLst>
                                  <a:ext uri="{FF2B5EF4-FFF2-40B4-BE49-F238E27FC236}">
                                    <a16:creationId xmlns:a16="http://schemas.microsoft.com/office/drawing/2014/main" id="{2765704A-BEFE-3243-B8BF-4E81E50A9795}"/>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2" name="Group 61">
                              <a:extLst>
                                <a:ext uri="{FF2B5EF4-FFF2-40B4-BE49-F238E27FC236}">
                                  <a16:creationId xmlns:a16="http://schemas.microsoft.com/office/drawing/2014/main" id="{4740E7F9-877F-E947-87B9-42DDCF1273F1}"/>
                                </a:ext>
                              </a:extLst>
                            </p:cNvPr>
                            <p:cNvGrpSpPr/>
                            <p:nvPr/>
                          </p:nvGrpSpPr>
                          <p:grpSpPr>
                            <a:xfrm rot="3629126">
                              <a:off x="4934719" y="2439712"/>
                              <a:ext cx="219808" cy="224245"/>
                              <a:chOff x="5565531" y="2678472"/>
                              <a:chExt cx="219808" cy="224245"/>
                            </a:xfrm>
                          </p:grpSpPr>
                          <p:sp>
                            <p:nvSpPr>
                              <p:cNvPr id="66" name="Oval 1">
                                <a:extLst>
                                  <a:ext uri="{FF2B5EF4-FFF2-40B4-BE49-F238E27FC236}">
                                    <a16:creationId xmlns:a16="http://schemas.microsoft.com/office/drawing/2014/main" id="{3DCC72E6-E186-0D41-BFB5-929DA25FFB73}"/>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7" name="Oval 1">
                                <a:extLst>
                                  <a:ext uri="{FF2B5EF4-FFF2-40B4-BE49-F238E27FC236}">
                                    <a16:creationId xmlns:a16="http://schemas.microsoft.com/office/drawing/2014/main" id="{9F917FB7-2B41-4046-B7B4-F924A4CCE78A}"/>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63" name="Group 62">
                              <a:extLst>
                                <a:ext uri="{FF2B5EF4-FFF2-40B4-BE49-F238E27FC236}">
                                  <a16:creationId xmlns:a16="http://schemas.microsoft.com/office/drawing/2014/main" id="{70BB465F-1CEA-CD4B-938D-21C2E1D3B5EE}"/>
                                </a:ext>
                              </a:extLst>
                            </p:cNvPr>
                            <p:cNvGrpSpPr/>
                            <p:nvPr/>
                          </p:nvGrpSpPr>
                          <p:grpSpPr>
                            <a:xfrm rot="3629126">
                              <a:off x="5150049" y="2290294"/>
                              <a:ext cx="219808" cy="221322"/>
                              <a:chOff x="5565531" y="2681395"/>
                              <a:chExt cx="219808" cy="221322"/>
                            </a:xfrm>
                          </p:grpSpPr>
                          <p:sp>
                            <p:nvSpPr>
                              <p:cNvPr id="64" name="Oval 1">
                                <a:extLst>
                                  <a:ext uri="{FF2B5EF4-FFF2-40B4-BE49-F238E27FC236}">
                                    <a16:creationId xmlns:a16="http://schemas.microsoft.com/office/drawing/2014/main" id="{5BCA37A1-43CE-4243-B8D3-031EF8F2335C}"/>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65" name="Oval 1">
                                <a:extLst>
                                  <a:ext uri="{FF2B5EF4-FFF2-40B4-BE49-F238E27FC236}">
                                    <a16:creationId xmlns:a16="http://schemas.microsoft.com/office/drawing/2014/main" id="{24E00CAB-5595-8B4F-868C-FADE89C5EDE0}"/>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0" name="Group 39">
                            <a:extLst>
                              <a:ext uri="{FF2B5EF4-FFF2-40B4-BE49-F238E27FC236}">
                                <a16:creationId xmlns:a16="http://schemas.microsoft.com/office/drawing/2014/main" id="{D8AEFE7C-745A-A648-9C50-7DC04D028E23}"/>
                              </a:ext>
                            </a:extLst>
                          </p:cNvPr>
                          <p:cNvGrpSpPr/>
                          <p:nvPr/>
                        </p:nvGrpSpPr>
                        <p:grpSpPr>
                          <a:xfrm rot="10488227">
                            <a:off x="4387035" y="3720338"/>
                            <a:ext cx="1197750" cy="503754"/>
                            <a:chOff x="4932500" y="2281526"/>
                            <a:chExt cx="1197750" cy="503754"/>
                          </a:xfrm>
                        </p:grpSpPr>
                        <p:grpSp>
                          <p:nvGrpSpPr>
                            <p:cNvPr id="41" name="Group 40">
                              <a:extLst>
                                <a:ext uri="{FF2B5EF4-FFF2-40B4-BE49-F238E27FC236}">
                                  <a16:creationId xmlns:a16="http://schemas.microsoft.com/office/drawing/2014/main" id="{40486222-49E5-364E-BF31-AE147CA32F48}"/>
                                </a:ext>
                              </a:extLst>
                            </p:cNvPr>
                            <p:cNvGrpSpPr/>
                            <p:nvPr/>
                          </p:nvGrpSpPr>
                          <p:grpSpPr>
                            <a:xfrm>
                              <a:off x="5558867" y="2281526"/>
                              <a:ext cx="571383" cy="503754"/>
                              <a:chOff x="5558867" y="2281526"/>
                              <a:chExt cx="571383" cy="503754"/>
                            </a:xfrm>
                          </p:grpSpPr>
                          <p:grpSp>
                            <p:nvGrpSpPr>
                              <p:cNvPr id="51" name="Group 50">
                                <a:extLst>
                                  <a:ext uri="{FF2B5EF4-FFF2-40B4-BE49-F238E27FC236}">
                                    <a16:creationId xmlns:a16="http://schemas.microsoft.com/office/drawing/2014/main" id="{986BE603-28A7-7E45-8BEA-DA5F5584AC5B}"/>
                                  </a:ext>
                                </a:extLst>
                              </p:cNvPr>
                              <p:cNvGrpSpPr/>
                              <p:nvPr/>
                            </p:nvGrpSpPr>
                            <p:grpSpPr>
                              <a:xfrm>
                                <a:off x="5653064" y="2557296"/>
                                <a:ext cx="219808" cy="227984"/>
                                <a:chOff x="5565531" y="2678472"/>
                                <a:chExt cx="219808" cy="227984"/>
                              </a:xfrm>
                            </p:grpSpPr>
                            <p:sp>
                              <p:nvSpPr>
                                <p:cNvPr id="58" name="Oval 1">
                                  <a:extLst>
                                    <a:ext uri="{FF2B5EF4-FFF2-40B4-BE49-F238E27FC236}">
                                      <a16:creationId xmlns:a16="http://schemas.microsoft.com/office/drawing/2014/main" id="{64CB3ADB-1A9A-194C-9454-241AC43F979B}"/>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9" name="Oval 1">
                                  <a:extLst>
                                    <a:ext uri="{FF2B5EF4-FFF2-40B4-BE49-F238E27FC236}">
                                      <a16:creationId xmlns:a16="http://schemas.microsoft.com/office/drawing/2014/main" id="{823973AE-139D-7948-8E52-57E9EE41DD6B}"/>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2" name="Group 51">
                                <a:extLst>
                                  <a:ext uri="{FF2B5EF4-FFF2-40B4-BE49-F238E27FC236}">
                                    <a16:creationId xmlns:a16="http://schemas.microsoft.com/office/drawing/2014/main" id="{61A6C210-ACE8-964C-AE86-DEADBBB6836F}"/>
                                  </a:ext>
                                </a:extLst>
                              </p:cNvPr>
                              <p:cNvGrpSpPr/>
                              <p:nvPr/>
                            </p:nvGrpSpPr>
                            <p:grpSpPr>
                              <a:xfrm rot="3629126">
                                <a:off x="5908224" y="2382699"/>
                                <a:ext cx="219808" cy="224245"/>
                                <a:chOff x="5565531" y="2678472"/>
                                <a:chExt cx="219808" cy="224245"/>
                              </a:xfrm>
                            </p:grpSpPr>
                            <p:sp>
                              <p:nvSpPr>
                                <p:cNvPr id="56" name="Oval 1">
                                  <a:extLst>
                                    <a:ext uri="{FF2B5EF4-FFF2-40B4-BE49-F238E27FC236}">
                                      <a16:creationId xmlns:a16="http://schemas.microsoft.com/office/drawing/2014/main" id="{35507B2F-3827-FD4C-9DC8-DE96BCB32E44}"/>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7" name="Oval 1">
                                  <a:extLst>
                                    <a:ext uri="{FF2B5EF4-FFF2-40B4-BE49-F238E27FC236}">
                                      <a16:creationId xmlns:a16="http://schemas.microsoft.com/office/drawing/2014/main" id="{F4DE525B-B991-4942-B514-2CEA37FACCC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53" name="Group 52">
                                <a:extLst>
                                  <a:ext uri="{FF2B5EF4-FFF2-40B4-BE49-F238E27FC236}">
                                    <a16:creationId xmlns:a16="http://schemas.microsoft.com/office/drawing/2014/main" id="{58B54DE0-6D87-D345-9D28-83797B10B707}"/>
                                  </a:ext>
                                </a:extLst>
                              </p:cNvPr>
                              <p:cNvGrpSpPr/>
                              <p:nvPr/>
                            </p:nvGrpSpPr>
                            <p:grpSpPr>
                              <a:xfrm rot="3629126">
                                <a:off x="5559624" y="2280769"/>
                                <a:ext cx="219808" cy="221322"/>
                                <a:chOff x="5565531" y="2681395"/>
                                <a:chExt cx="219808" cy="221322"/>
                              </a:xfrm>
                            </p:grpSpPr>
                            <p:sp>
                              <p:nvSpPr>
                                <p:cNvPr id="54" name="Oval 1">
                                  <a:extLst>
                                    <a:ext uri="{FF2B5EF4-FFF2-40B4-BE49-F238E27FC236}">
                                      <a16:creationId xmlns:a16="http://schemas.microsoft.com/office/drawing/2014/main" id="{8CC263D1-58AE-3B47-8DB4-873C8F966680}"/>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5" name="Oval 1">
                                  <a:extLst>
                                    <a:ext uri="{FF2B5EF4-FFF2-40B4-BE49-F238E27FC236}">
                                      <a16:creationId xmlns:a16="http://schemas.microsoft.com/office/drawing/2014/main" id="{7699BB35-DF3F-8A47-B00A-DF229B8AC617}"/>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nvGrpSpPr>
                            <p:cNvPr id="42" name="Group 41">
                              <a:extLst>
                                <a:ext uri="{FF2B5EF4-FFF2-40B4-BE49-F238E27FC236}">
                                  <a16:creationId xmlns:a16="http://schemas.microsoft.com/office/drawing/2014/main" id="{D60BEFEF-C7F9-BA4A-9C42-188E654DCB05}"/>
                                </a:ext>
                              </a:extLst>
                            </p:cNvPr>
                            <p:cNvGrpSpPr/>
                            <p:nvPr/>
                          </p:nvGrpSpPr>
                          <p:grpSpPr>
                            <a:xfrm>
                              <a:off x="5356108" y="2458779"/>
                              <a:ext cx="219808" cy="227984"/>
                              <a:chOff x="5565531" y="2678472"/>
                              <a:chExt cx="219808" cy="227984"/>
                            </a:xfrm>
                          </p:grpSpPr>
                          <p:sp>
                            <p:nvSpPr>
                              <p:cNvPr id="49" name="Oval 1">
                                <a:extLst>
                                  <a:ext uri="{FF2B5EF4-FFF2-40B4-BE49-F238E27FC236}">
                                    <a16:creationId xmlns:a16="http://schemas.microsoft.com/office/drawing/2014/main" id="{494AB8DE-2120-764F-9874-49EBB4BD756A}"/>
                                  </a:ext>
                                </a:extLst>
                              </p:cNvPr>
                              <p:cNvSpPr/>
                              <p:nvPr/>
                            </p:nvSpPr>
                            <p:spPr>
                              <a:xfrm>
                                <a:off x="5565531" y="2678472"/>
                                <a:ext cx="219808" cy="227984"/>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50" name="Oval 1">
                                <a:extLst>
                                  <a:ext uri="{FF2B5EF4-FFF2-40B4-BE49-F238E27FC236}">
                                    <a16:creationId xmlns:a16="http://schemas.microsoft.com/office/drawing/2014/main" id="{632902A9-FF5F-DB4D-B3CF-20C211FB4E3D}"/>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3" name="Group 42">
                              <a:extLst>
                                <a:ext uri="{FF2B5EF4-FFF2-40B4-BE49-F238E27FC236}">
                                  <a16:creationId xmlns:a16="http://schemas.microsoft.com/office/drawing/2014/main" id="{825DAC30-69D9-6244-885F-D8F741B19D5D}"/>
                                </a:ext>
                              </a:extLst>
                            </p:cNvPr>
                            <p:cNvGrpSpPr/>
                            <p:nvPr/>
                          </p:nvGrpSpPr>
                          <p:grpSpPr>
                            <a:xfrm rot="3629126">
                              <a:off x="4934719" y="2439712"/>
                              <a:ext cx="219808" cy="224245"/>
                              <a:chOff x="5565531" y="2678472"/>
                              <a:chExt cx="219808" cy="224245"/>
                            </a:xfrm>
                          </p:grpSpPr>
                          <p:sp>
                            <p:nvSpPr>
                              <p:cNvPr id="47" name="Oval 1">
                                <a:extLst>
                                  <a:ext uri="{FF2B5EF4-FFF2-40B4-BE49-F238E27FC236}">
                                    <a16:creationId xmlns:a16="http://schemas.microsoft.com/office/drawing/2014/main" id="{FA119C9D-8765-AD4F-B8F3-AA14C8643269}"/>
                                  </a:ext>
                                </a:extLst>
                              </p:cNvPr>
                              <p:cNvSpPr/>
                              <p:nvPr/>
                            </p:nvSpPr>
                            <p:spPr>
                              <a:xfrm>
                                <a:off x="5565531" y="2678472"/>
                                <a:ext cx="219808" cy="224245"/>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4245">
                                    <a:moveTo>
                                      <a:pt x="0" y="113086"/>
                                    </a:moveTo>
                                    <a:cubicBezTo>
                                      <a:pt x="0" y="52388"/>
                                      <a:pt x="11628" y="-15607"/>
                                      <a:pt x="109904" y="3182"/>
                                    </a:cubicBezTo>
                                    <a:cubicBezTo>
                                      <a:pt x="208180" y="21971"/>
                                      <a:pt x="219808" y="52388"/>
                                      <a:pt x="219808" y="113086"/>
                                    </a:cubicBezTo>
                                    <a:cubicBezTo>
                                      <a:pt x="219808" y="173784"/>
                                      <a:pt x="183664" y="212255"/>
                                      <a:pt x="109904" y="222990"/>
                                    </a:cubicBezTo>
                                    <a:cubicBezTo>
                                      <a:pt x="36144" y="233725"/>
                                      <a:pt x="0" y="173784"/>
                                      <a:pt x="0" y="113086"/>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8" name="Oval 1">
                                <a:extLst>
                                  <a:ext uri="{FF2B5EF4-FFF2-40B4-BE49-F238E27FC236}">
                                    <a16:creationId xmlns:a16="http://schemas.microsoft.com/office/drawing/2014/main" id="{33EB49C8-61D4-204B-B8D2-CF6290FB4138}"/>
                                  </a:ext>
                                </a:extLst>
                              </p:cNvPr>
                              <p:cNvSpPr/>
                              <p:nvPr/>
                            </p:nvSpPr>
                            <p:spPr>
                              <a:xfrm>
                                <a:off x="5595924" y="2709996"/>
                                <a:ext cx="109681" cy="113761"/>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7984">
                                    <a:moveTo>
                                      <a:pt x="0" y="113086"/>
                                    </a:moveTo>
                                    <a:cubicBezTo>
                                      <a:pt x="0" y="52388"/>
                                      <a:pt x="11628" y="-15607"/>
                                      <a:pt x="109904" y="3182"/>
                                    </a:cubicBezTo>
                                    <a:cubicBezTo>
                                      <a:pt x="208180" y="21971"/>
                                      <a:pt x="219808" y="52388"/>
                                      <a:pt x="219808" y="113086"/>
                                    </a:cubicBezTo>
                                    <a:cubicBezTo>
                                      <a:pt x="219808" y="173784"/>
                                      <a:pt x="170602" y="248042"/>
                                      <a:pt x="109904" y="222990"/>
                                    </a:cubicBezTo>
                                    <a:cubicBezTo>
                                      <a:pt x="49206" y="197938"/>
                                      <a:pt x="0" y="173784"/>
                                      <a:pt x="0" y="113086"/>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nvGrpSpPr>
                            <p:cNvPr id="44" name="Group 43">
                              <a:extLst>
                                <a:ext uri="{FF2B5EF4-FFF2-40B4-BE49-F238E27FC236}">
                                  <a16:creationId xmlns:a16="http://schemas.microsoft.com/office/drawing/2014/main" id="{6B2D45DC-9D32-E14F-AD26-57AB868DF01B}"/>
                                </a:ext>
                              </a:extLst>
                            </p:cNvPr>
                            <p:cNvGrpSpPr/>
                            <p:nvPr/>
                          </p:nvGrpSpPr>
                          <p:grpSpPr>
                            <a:xfrm rot="3629126">
                              <a:off x="5150049" y="2290294"/>
                              <a:ext cx="219808" cy="221322"/>
                              <a:chOff x="5565531" y="2681395"/>
                              <a:chExt cx="219808" cy="221322"/>
                            </a:xfrm>
                          </p:grpSpPr>
                          <p:sp>
                            <p:nvSpPr>
                              <p:cNvPr id="45" name="Oval 1">
                                <a:extLst>
                                  <a:ext uri="{FF2B5EF4-FFF2-40B4-BE49-F238E27FC236}">
                                    <a16:creationId xmlns:a16="http://schemas.microsoft.com/office/drawing/2014/main" id="{71E2F3BC-2F6B-7C4F-AA7D-ACF6BE6CC7BF}"/>
                                  </a:ext>
                                </a:extLst>
                              </p:cNvPr>
                              <p:cNvSpPr/>
                              <p:nvPr/>
                            </p:nvSpPr>
                            <p:spPr>
                              <a:xfrm>
                                <a:off x="5565531" y="2681395"/>
                                <a:ext cx="219808" cy="221322"/>
                              </a:xfrm>
                              <a:custGeom>
                                <a:avLst/>
                                <a:gdLst>
                                  <a:gd name="connsiteX0" fmla="*/ 0 w 219808"/>
                                  <a:gd name="connsiteY0" fmla="*/ 109904 h 219808"/>
                                  <a:gd name="connsiteX1" fmla="*/ 109904 w 219808"/>
                                  <a:gd name="connsiteY1" fmla="*/ 0 h 219808"/>
                                  <a:gd name="connsiteX2" fmla="*/ 219808 w 219808"/>
                                  <a:gd name="connsiteY2" fmla="*/ 109904 h 219808"/>
                                  <a:gd name="connsiteX3" fmla="*/ 109904 w 219808"/>
                                  <a:gd name="connsiteY3" fmla="*/ 219808 h 219808"/>
                                  <a:gd name="connsiteX4" fmla="*/ 0 w 219808"/>
                                  <a:gd name="connsiteY4" fmla="*/ 109904 h 219808"/>
                                  <a:gd name="connsiteX0" fmla="*/ 0 w 219808"/>
                                  <a:gd name="connsiteY0" fmla="*/ 113086 h 222990"/>
                                  <a:gd name="connsiteX1" fmla="*/ 109904 w 219808"/>
                                  <a:gd name="connsiteY1" fmla="*/ 3182 h 222990"/>
                                  <a:gd name="connsiteX2" fmla="*/ 219808 w 219808"/>
                                  <a:gd name="connsiteY2" fmla="*/ 113086 h 222990"/>
                                  <a:gd name="connsiteX3" fmla="*/ 109904 w 219808"/>
                                  <a:gd name="connsiteY3" fmla="*/ 222990 h 222990"/>
                                  <a:gd name="connsiteX4" fmla="*/ 0 w 219808"/>
                                  <a:gd name="connsiteY4" fmla="*/ 113086 h 222990"/>
                                  <a:gd name="connsiteX0" fmla="*/ 0 w 219808"/>
                                  <a:gd name="connsiteY0" fmla="*/ 113086 h 227984"/>
                                  <a:gd name="connsiteX1" fmla="*/ 109904 w 219808"/>
                                  <a:gd name="connsiteY1" fmla="*/ 3182 h 227984"/>
                                  <a:gd name="connsiteX2" fmla="*/ 219808 w 219808"/>
                                  <a:gd name="connsiteY2" fmla="*/ 113086 h 227984"/>
                                  <a:gd name="connsiteX3" fmla="*/ 109904 w 219808"/>
                                  <a:gd name="connsiteY3" fmla="*/ 222990 h 227984"/>
                                  <a:gd name="connsiteX4" fmla="*/ 0 w 219808"/>
                                  <a:gd name="connsiteY4" fmla="*/ 113086 h 227984"/>
                                  <a:gd name="connsiteX0" fmla="*/ 0 w 219808"/>
                                  <a:gd name="connsiteY0" fmla="*/ 113086 h 224245"/>
                                  <a:gd name="connsiteX1" fmla="*/ 109904 w 219808"/>
                                  <a:gd name="connsiteY1" fmla="*/ 3182 h 224245"/>
                                  <a:gd name="connsiteX2" fmla="*/ 219808 w 219808"/>
                                  <a:gd name="connsiteY2" fmla="*/ 113086 h 224245"/>
                                  <a:gd name="connsiteX3" fmla="*/ 109904 w 219808"/>
                                  <a:gd name="connsiteY3" fmla="*/ 222990 h 224245"/>
                                  <a:gd name="connsiteX4" fmla="*/ 0 w 219808"/>
                                  <a:gd name="connsiteY4" fmla="*/ 113086 h 224245"/>
                                  <a:gd name="connsiteX0" fmla="*/ 0 w 219808"/>
                                  <a:gd name="connsiteY0" fmla="*/ 110163 h 221322"/>
                                  <a:gd name="connsiteX1" fmla="*/ 109904 w 219808"/>
                                  <a:gd name="connsiteY1" fmla="*/ 259 h 221322"/>
                                  <a:gd name="connsiteX2" fmla="*/ 219808 w 219808"/>
                                  <a:gd name="connsiteY2" fmla="*/ 110163 h 221322"/>
                                  <a:gd name="connsiteX3" fmla="*/ 109904 w 219808"/>
                                  <a:gd name="connsiteY3" fmla="*/ 220067 h 221322"/>
                                  <a:gd name="connsiteX4" fmla="*/ 0 w 219808"/>
                                  <a:gd name="connsiteY4" fmla="*/ 110163 h 22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8" h="221322">
                                    <a:moveTo>
                                      <a:pt x="0" y="110163"/>
                                    </a:moveTo>
                                    <a:cubicBezTo>
                                      <a:pt x="0" y="49465"/>
                                      <a:pt x="27258" y="4713"/>
                                      <a:pt x="109904" y="259"/>
                                    </a:cubicBezTo>
                                    <a:cubicBezTo>
                                      <a:pt x="192550" y="-4195"/>
                                      <a:pt x="219808" y="49465"/>
                                      <a:pt x="219808" y="110163"/>
                                    </a:cubicBezTo>
                                    <a:cubicBezTo>
                                      <a:pt x="219808" y="170861"/>
                                      <a:pt x="183664" y="209332"/>
                                      <a:pt x="109904" y="220067"/>
                                    </a:cubicBezTo>
                                    <a:cubicBezTo>
                                      <a:pt x="36144" y="230802"/>
                                      <a:pt x="0" y="170861"/>
                                      <a:pt x="0" y="110163"/>
                                    </a:cubicBezTo>
                                    <a:close/>
                                  </a:path>
                                </a:pathLst>
                              </a:custGeom>
                              <a:solidFill>
                                <a:srgbClr val="6E3B07"/>
                              </a:solidFill>
                              <a:ln w="12700" cap="flat" cmpd="sng" algn="ctr">
                                <a:solidFill>
                                  <a:srgbClr val="451000"/>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46" name="Oval 1">
                                <a:extLst>
                                  <a:ext uri="{FF2B5EF4-FFF2-40B4-BE49-F238E27FC236}">
                                    <a16:creationId xmlns:a16="http://schemas.microsoft.com/office/drawing/2014/main" id="{C97546B3-1C6A-AE44-89A3-7407BF10D4A9}"/>
                                  </a:ext>
                                </a:extLst>
                              </p:cNvPr>
                              <p:cNvSpPr/>
                              <p:nvPr/>
                            </p:nvSpPr>
                            <p:spPr>
                              <a:xfrm>
                                <a:off x="5595924" y="2709996"/>
                                <a:ext cx="109681" cy="113761"/>
                              </a:xfrm>
                              <a:prstGeom prst="ellipse">
                                <a:avLst/>
                              </a:pr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grpSp>
                    <p:sp>
                      <p:nvSpPr>
                        <p:cNvPr id="36" name="Freeform 35">
                          <a:extLst>
                            <a:ext uri="{FF2B5EF4-FFF2-40B4-BE49-F238E27FC236}">
                              <a16:creationId xmlns:a16="http://schemas.microsoft.com/office/drawing/2014/main" id="{FB97A18B-A435-A34C-82F4-66FD4F6728D5}"/>
                            </a:ext>
                          </a:extLst>
                        </p:cNvPr>
                        <p:cNvSpPr/>
                        <p:nvPr/>
                      </p:nvSpPr>
                      <p:spPr>
                        <a:xfrm rot="14117353">
                          <a:off x="4416052" y="3278692"/>
                          <a:ext cx="896456" cy="1338694"/>
                        </a:xfrm>
                        <a:custGeom>
                          <a:avLst/>
                          <a:gdLst>
                            <a:gd name="connsiteX0" fmla="*/ 246697 w 847440"/>
                            <a:gd name="connsiteY0" fmla="*/ 774765 h 1265498"/>
                            <a:gd name="connsiteX1" fmla="*/ 264508 w 847440"/>
                            <a:gd name="connsiteY1" fmla="*/ 742395 h 1265498"/>
                            <a:gd name="connsiteX2" fmla="*/ 271529 w 847440"/>
                            <a:gd name="connsiteY2" fmla="*/ 735444 h 1265498"/>
                            <a:gd name="connsiteX3" fmla="*/ 235309 w 847440"/>
                            <a:gd name="connsiteY3" fmla="*/ 749303 h 1265498"/>
                            <a:gd name="connsiteX4" fmla="*/ 214982 w 847440"/>
                            <a:gd name="connsiteY4" fmla="*/ 746108 h 1265498"/>
                            <a:gd name="connsiteX5" fmla="*/ 241587 w 847440"/>
                            <a:gd name="connsiteY5" fmla="*/ 767068 h 1265498"/>
                            <a:gd name="connsiteX6" fmla="*/ 422517 w 847440"/>
                            <a:gd name="connsiteY6" fmla="*/ 539111 h 1265498"/>
                            <a:gd name="connsiteX7" fmla="*/ 416993 w 847440"/>
                            <a:gd name="connsiteY7" fmla="*/ 535930 h 1265498"/>
                            <a:gd name="connsiteX8" fmla="*/ 412990 w 847440"/>
                            <a:gd name="connsiteY8" fmla="*/ 531888 h 1265498"/>
                            <a:gd name="connsiteX9" fmla="*/ 411665 w 847440"/>
                            <a:gd name="connsiteY9" fmla="*/ 539929 h 1265498"/>
                            <a:gd name="connsiteX10" fmla="*/ 477195 w 847440"/>
                            <a:gd name="connsiteY10" fmla="*/ 567656 h 1265498"/>
                            <a:gd name="connsiteX11" fmla="*/ 481070 w 847440"/>
                            <a:gd name="connsiteY11" fmla="*/ 560614 h 1265498"/>
                            <a:gd name="connsiteX12" fmla="*/ 465064 w 847440"/>
                            <a:gd name="connsiteY12" fmla="*/ 558099 h 1265498"/>
                            <a:gd name="connsiteX13" fmla="*/ 666517 w 847440"/>
                            <a:gd name="connsiteY13" fmla="*/ 463839 h 1265498"/>
                            <a:gd name="connsiteX14" fmla="*/ 644582 w 847440"/>
                            <a:gd name="connsiteY14" fmla="*/ 445289 h 1265498"/>
                            <a:gd name="connsiteX15" fmla="*/ 631755 w 847440"/>
                            <a:gd name="connsiteY15" fmla="*/ 413384 h 1265498"/>
                            <a:gd name="connsiteX16" fmla="*/ 587349 w 847440"/>
                            <a:gd name="connsiteY16" fmla="*/ 396364 h 1265498"/>
                            <a:gd name="connsiteX17" fmla="*/ 584801 w 847440"/>
                            <a:gd name="connsiteY17" fmla="*/ 394260 h 1265498"/>
                            <a:gd name="connsiteX18" fmla="*/ 601529 w 847440"/>
                            <a:gd name="connsiteY18" fmla="*/ 418382 h 1265498"/>
                            <a:gd name="connsiteX19" fmla="*/ 605174 w 847440"/>
                            <a:gd name="connsiteY19" fmla="*/ 448603 h 1265498"/>
                            <a:gd name="connsiteX20" fmla="*/ 595202 w 847440"/>
                            <a:gd name="connsiteY20" fmla="*/ 473206 h 1265498"/>
                            <a:gd name="connsiteX21" fmla="*/ 609739 w 847440"/>
                            <a:gd name="connsiteY21" fmla="*/ 474155 h 1265498"/>
                            <a:gd name="connsiteX22" fmla="*/ 611459 w 847440"/>
                            <a:gd name="connsiteY22" fmla="*/ 474947 h 1265498"/>
                            <a:gd name="connsiteX23" fmla="*/ 616144 w 847440"/>
                            <a:gd name="connsiteY23" fmla="*/ 472383 h 1265498"/>
                            <a:gd name="connsiteX24" fmla="*/ 665428 w 847440"/>
                            <a:gd name="connsiteY24" fmla="*/ 463645 h 1265498"/>
                            <a:gd name="connsiteX25" fmla="*/ 508782 w 847440"/>
                            <a:gd name="connsiteY25" fmla="*/ 998722 h 1265498"/>
                            <a:gd name="connsiteX26" fmla="*/ 420124 w 847440"/>
                            <a:gd name="connsiteY26" fmla="*/ 1024659 h 1265498"/>
                            <a:gd name="connsiteX27" fmla="*/ 337297 w 847440"/>
                            <a:gd name="connsiteY27" fmla="*/ 986482 h 1265498"/>
                            <a:gd name="connsiteX28" fmla="*/ 333821 w 847440"/>
                            <a:gd name="connsiteY28" fmla="*/ 977836 h 1265498"/>
                            <a:gd name="connsiteX29" fmla="*/ 330602 w 847440"/>
                            <a:gd name="connsiteY29" fmla="*/ 997241 h 1265498"/>
                            <a:gd name="connsiteX30" fmla="*/ 218649 w 847440"/>
                            <a:gd name="connsiteY30" fmla="*/ 1051808 h 1265498"/>
                            <a:gd name="connsiteX31" fmla="*/ 217124 w 847440"/>
                            <a:gd name="connsiteY31" fmla="*/ 1051224 h 1265498"/>
                            <a:gd name="connsiteX32" fmla="*/ 236389 w 847440"/>
                            <a:gd name="connsiteY32" fmla="*/ 1067517 h 1265498"/>
                            <a:gd name="connsiteX33" fmla="*/ 256166 w 847440"/>
                            <a:gd name="connsiteY33" fmla="*/ 1151393 h 1265498"/>
                            <a:gd name="connsiteX34" fmla="*/ 230465 w 847440"/>
                            <a:gd name="connsiteY34" fmla="*/ 1234165 h 1265498"/>
                            <a:gd name="connsiteX35" fmla="*/ 169277 w 847440"/>
                            <a:gd name="connsiteY35" fmla="*/ 1257023 h 1265498"/>
                            <a:gd name="connsiteX36" fmla="*/ 164742 w 847440"/>
                            <a:gd name="connsiteY36" fmla="*/ 1256168 h 1265498"/>
                            <a:gd name="connsiteX37" fmla="*/ 135123 w 847440"/>
                            <a:gd name="connsiteY37" fmla="*/ 1264243 h 1265498"/>
                            <a:gd name="connsiteX38" fmla="*/ 25219 w 847440"/>
                            <a:gd name="connsiteY38" fmla="*/ 1154339 h 1265498"/>
                            <a:gd name="connsiteX39" fmla="*/ 102185 w 847440"/>
                            <a:gd name="connsiteY39" fmla="*/ 1041274 h 1265498"/>
                            <a:gd name="connsiteX40" fmla="*/ 105754 w 847440"/>
                            <a:gd name="connsiteY40" fmla="*/ 1041616 h 1265498"/>
                            <a:gd name="connsiteX41" fmla="*/ 107383 w 847440"/>
                            <a:gd name="connsiteY41" fmla="*/ 1040725 h 1265498"/>
                            <a:gd name="connsiteX42" fmla="*/ 156667 w 847440"/>
                            <a:gd name="connsiteY42" fmla="*/ 1031987 h 1265498"/>
                            <a:gd name="connsiteX43" fmla="*/ 175777 w 847440"/>
                            <a:gd name="connsiteY43" fmla="*/ 1035376 h 1265498"/>
                            <a:gd name="connsiteX44" fmla="*/ 161757 w 847440"/>
                            <a:gd name="connsiteY44" fmla="*/ 1030003 h 1265498"/>
                            <a:gd name="connsiteX45" fmla="*/ 130774 w 847440"/>
                            <a:gd name="connsiteY45" fmla="*/ 1004419 h 1265498"/>
                            <a:gd name="connsiteX46" fmla="*/ 127694 w 847440"/>
                            <a:gd name="connsiteY46" fmla="*/ 996215 h 1265498"/>
                            <a:gd name="connsiteX47" fmla="*/ 109904 w 847440"/>
                            <a:gd name="connsiteY47" fmla="*/ 1001066 h 1265498"/>
                            <a:gd name="connsiteX48" fmla="*/ 0 w 847440"/>
                            <a:gd name="connsiteY48" fmla="*/ 891161 h 1265498"/>
                            <a:gd name="connsiteX49" fmla="*/ 23960 w 847440"/>
                            <a:gd name="connsiteY49" fmla="*/ 815118 h 1265498"/>
                            <a:gd name="connsiteX50" fmla="*/ 31372 w 847440"/>
                            <a:gd name="connsiteY50" fmla="*/ 810015 h 1265498"/>
                            <a:gd name="connsiteX51" fmla="*/ 31313 w 847440"/>
                            <a:gd name="connsiteY51" fmla="*/ 804161 h 1265498"/>
                            <a:gd name="connsiteX52" fmla="*/ 57261 w 847440"/>
                            <a:gd name="connsiteY52" fmla="*/ 770094 h 1265498"/>
                            <a:gd name="connsiteX53" fmla="*/ 135698 w 847440"/>
                            <a:gd name="connsiteY53" fmla="*/ 729891 h 1265498"/>
                            <a:gd name="connsiteX54" fmla="*/ 172436 w 847440"/>
                            <a:gd name="connsiteY54" fmla="*/ 727121 h 1265498"/>
                            <a:gd name="connsiteX55" fmla="*/ 166912 w 847440"/>
                            <a:gd name="connsiteY55" fmla="*/ 723940 h 1265498"/>
                            <a:gd name="connsiteX56" fmla="*/ 139150 w 847440"/>
                            <a:gd name="connsiteY56" fmla="*/ 571011 h 1265498"/>
                            <a:gd name="connsiteX57" fmla="*/ 195353 w 847440"/>
                            <a:gd name="connsiteY57" fmla="*/ 542204 h 1265498"/>
                            <a:gd name="connsiteX58" fmla="*/ 193486 w 847440"/>
                            <a:gd name="connsiteY58" fmla="*/ 530044 h 1265498"/>
                            <a:gd name="connsiteX59" fmla="*/ 303390 w 847440"/>
                            <a:gd name="connsiteY59" fmla="*/ 420140 h 1265498"/>
                            <a:gd name="connsiteX60" fmla="*/ 355429 w 847440"/>
                            <a:gd name="connsiteY60" fmla="*/ 426898 h 1265498"/>
                            <a:gd name="connsiteX61" fmla="*/ 363440 w 847440"/>
                            <a:gd name="connsiteY61" fmla="*/ 432512 h 1265498"/>
                            <a:gd name="connsiteX62" fmla="*/ 363283 w 847440"/>
                            <a:gd name="connsiteY62" fmla="*/ 417068 h 1265498"/>
                            <a:gd name="connsiteX63" fmla="*/ 389231 w 847440"/>
                            <a:gd name="connsiteY63" fmla="*/ 383002 h 1265498"/>
                            <a:gd name="connsiteX64" fmla="*/ 467668 w 847440"/>
                            <a:gd name="connsiteY64" fmla="*/ 342798 h 1265498"/>
                            <a:gd name="connsiteX65" fmla="*/ 472431 w 847440"/>
                            <a:gd name="connsiteY65" fmla="*/ 342438 h 1265498"/>
                            <a:gd name="connsiteX66" fmla="*/ 461997 w 847440"/>
                            <a:gd name="connsiteY66" fmla="*/ 323368 h 1265498"/>
                            <a:gd name="connsiteX67" fmla="*/ 455197 w 847440"/>
                            <a:gd name="connsiteY67" fmla="*/ 279079 h 1265498"/>
                            <a:gd name="connsiteX68" fmla="*/ 565101 w 847440"/>
                            <a:gd name="connsiteY68" fmla="*/ 169175 h 1265498"/>
                            <a:gd name="connsiteX69" fmla="*/ 623733 w 847440"/>
                            <a:gd name="connsiteY69" fmla="*/ 185739 h 1265498"/>
                            <a:gd name="connsiteX70" fmla="*/ 647771 w 847440"/>
                            <a:gd name="connsiteY70" fmla="*/ 202168 h 1265498"/>
                            <a:gd name="connsiteX71" fmla="*/ 664148 w 847440"/>
                            <a:gd name="connsiteY71" fmla="*/ 199265 h 1265498"/>
                            <a:gd name="connsiteX72" fmla="*/ 683259 w 847440"/>
                            <a:gd name="connsiteY72" fmla="*/ 202655 h 1265498"/>
                            <a:gd name="connsiteX73" fmla="*/ 669238 w 847440"/>
                            <a:gd name="connsiteY73" fmla="*/ 197281 h 1265498"/>
                            <a:gd name="connsiteX74" fmla="*/ 626630 w 847440"/>
                            <a:gd name="connsiteY74" fmla="*/ 99680 h 1265498"/>
                            <a:gd name="connsiteX75" fmla="*/ 746037 w 847440"/>
                            <a:gd name="connsiteY75" fmla="*/ 182 h 1265498"/>
                            <a:gd name="connsiteX76" fmla="*/ 845535 w 847440"/>
                            <a:gd name="connsiteY76" fmla="*/ 119588 h 1265498"/>
                            <a:gd name="connsiteX77" fmla="*/ 726129 w 847440"/>
                            <a:gd name="connsiteY77" fmla="*/ 219086 h 1265498"/>
                            <a:gd name="connsiteX78" fmla="*/ 724604 w 847440"/>
                            <a:gd name="connsiteY78" fmla="*/ 218501 h 1265498"/>
                            <a:gd name="connsiteX79" fmla="*/ 743869 w 847440"/>
                            <a:gd name="connsiteY79" fmla="*/ 234795 h 1265498"/>
                            <a:gd name="connsiteX80" fmla="*/ 757599 w 847440"/>
                            <a:gd name="connsiteY80" fmla="*/ 266386 h 1265498"/>
                            <a:gd name="connsiteX81" fmla="*/ 795036 w 847440"/>
                            <a:gd name="connsiteY81" fmla="*/ 273027 h 1265498"/>
                            <a:gd name="connsiteX82" fmla="*/ 846815 w 847440"/>
                            <a:gd name="connsiteY82" fmla="*/ 383968 h 1265498"/>
                            <a:gd name="connsiteX83" fmla="*/ 727409 w 847440"/>
                            <a:gd name="connsiteY83" fmla="*/ 483467 h 1265498"/>
                            <a:gd name="connsiteX84" fmla="*/ 726276 w 847440"/>
                            <a:gd name="connsiteY84" fmla="*/ 483214 h 1265498"/>
                            <a:gd name="connsiteX85" fmla="*/ 745149 w 847440"/>
                            <a:gd name="connsiteY85" fmla="*/ 499176 h 1265498"/>
                            <a:gd name="connsiteX86" fmla="*/ 764926 w 847440"/>
                            <a:gd name="connsiteY86" fmla="*/ 583051 h 1265498"/>
                            <a:gd name="connsiteX87" fmla="*/ 734178 w 847440"/>
                            <a:gd name="connsiteY87" fmla="*/ 656612 h 1265498"/>
                            <a:gd name="connsiteX88" fmla="*/ 645520 w 847440"/>
                            <a:gd name="connsiteY88" fmla="*/ 682550 h 1265498"/>
                            <a:gd name="connsiteX89" fmla="*/ 630079 w 847440"/>
                            <a:gd name="connsiteY89" fmla="*/ 679100 h 1265498"/>
                            <a:gd name="connsiteX90" fmla="*/ 618884 w 847440"/>
                            <a:gd name="connsiteY90" fmla="*/ 685013 h 1265498"/>
                            <a:gd name="connsiteX91" fmla="*/ 621419 w 847440"/>
                            <a:gd name="connsiteY91" fmla="*/ 726078 h 1265498"/>
                            <a:gd name="connsiteX92" fmla="*/ 502013 w 847440"/>
                            <a:gd name="connsiteY92" fmla="*/ 825576 h 1265498"/>
                            <a:gd name="connsiteX93" fmla="*/ 500879 w 847440"/>
                            <a:gd name="connsiteY93" fmla="*/ 825323 h 1265498"/>
                            <a:gd name="connsiteX94" fmla="*/ 519753 w 847440"/>
                            <a:gd name="connsiteY94" fmla="*/ 841286 h 1265498"/>
                            <a:gd name="connsiteX95" fmla="*/ 539530 w 847440"/>
                            <a:gd name="connsiteY95" fmla="*/ 925161 h 1265498"/>
                            <a:gd name="connsiteX96" fmla="*/ 508782 w 847440"/>
                            <a:gd name="connsiteY96" fmla="*/ 998722 h 12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7440" h="1265498">
                              <a:moveTo>
                                <a:pt x="246697" y="774765"/>
                              </a:moveTo>
                              <a:lnTo>
                                <a:pt x="264508" y="742395"/>
                              </a:lnTo>
                              <a:lnTo>
                                <a:pt x="271529" y="735444"/>
                              </a:lnTo>
                              <a:lnTo>
                                <a:pt x="235309" y="749303"/>
                              </a:lnTo>
                              <a:lnTo>
                                <a:pt x="214982" y="746108"/>
                              </a:lnTo>
                              <a:lnTo>
                                <a:pt x="241587" y="767068"/>
                              </a:lnTo>
                              <a:close/>
                              <a:moveTo>
                                <a:pt x="422517" y="539111"/>
                              </a:moveTo>
                              <a:lnTo>
                                <a:pt x="416993" y="535930"/>
                              </a:lnTo>
                              <a:lnTo>
                                <a:pt x="412990" y="531888"/>
                              </a:lnTo>
                              <a:lnTo>
                                <a:pt x="411665" y="539929"/>
                              </a:lnTo>
                              <a:close/>
                              <a:moveTo>
                                <a:pt x="477195" y="567656"/>
                              </a:moveTo>
                              <a:lnTo>
                                <a:pt x="481070" y="560614"/>
                              </a:lnTo>
                              <a:lnTo>
                                <a:pt x="465064" y="558099"/>
                              </a:lnTo>
                              <a:close/>
                              <a:moveTo>
                                <a:pt x="666517" y="463839"/>
                              </a:moveTo>
                              <a:lnTo>
                                <a:pt x="644582" y="445289"/>
                              </a:lnTo>
                              <a:lnTo>
                                <a:pt x="631755" y="413384"/>
                              </a:lnTo>
                              <a:lnTo>
                                <a:pt x="587349" y="396364"/>
                              </a:lnTo>
                              <a:lnTo>
                                <a:pt x="584801" y="394260"/>
                              </a:lnTo>
                              <a:lnTo>
                                <a:pt x="601529" y="418382"/>
                              </a:lnTo>
                              <a:cubicBezTo>
                                <a:pt x="605140" y="427814"/>
                                <a:pt x="606619" y="437870"/>
                                <a:pt x="605174" y="448603"/>
                              </a:cubicBezTo>
                              <a:lnTo>
                                <a:pt x="595202" y="473206"/>
                              </a:lnTo>
                              <a:lnTo>
                                <a:pt x="609739" y="474155"/>
                              </a:lnTo>
                              <a:lnTo>
                                <a:pt x="611459" y="474947"/>
                              </a:lnTo>
                              <a:lnTo>
                                <a:pt x="616144" y="472383"/>
                              </a:lnTo>
                              <a:cubicBezTo>
                                <a:pt x="630397" y="467590"/>
                                <a:pt x="646820" y="464648"/>
                                <a:pt x="665428" y="463645"/>
                              </a:cubicBezTo>
                              <a:close/>
                              <a:moveTo>
                                <a:pt x="508782" y="998722"/>
                              </a:moveTo>
                              <a:cubicBezTo>
                                <a:pt x="489956" y="1016422"/>
                                <a:pt x="461479" y="1026184"/>
                                <a:pt x="420124" y="1024659"/>
                              </a:cubicBezTo>
                              <a:cubicBezTo>
                                <a:pt x="378769" y="1023135"/>
                                <a:pt x="352520" y="1008395"/>
                                <a:pt x="337297" y="986482"/>
                              </a:cubicBezTo>
                              <a:lnTo>
                                <a:pt x="333821" y="977836"/>
                              </a:lnTo>
                              <a:lnTo>
                                <a:pt x="330602" y="997241"/>
                              </a:lnTo>
                              <a:cubicBezTo>
                                <a:pt x="318786" y="1040197"/>
                                <a:pt x="290777" y="1072518"/>
                                <a:pt x="218649" y="1051808"/>
                              </a:cubicBezTo>
                              <a:lnTo>
                                <a:pt x="217124" y="1051224"/>
                              </a:lnTo>
                              <a:lnTo>
                                <a:pt x="236389" y="1067517"/>
                              </a:lnTo>
                              <a:cubicBezTo>
                                <a:pt x="252647" y="1090314"/>
                                <a:pt x="258915" y="1121168"/>
                                <a:pt x="256166" y="1151393"/>
                              </a:cubicBezTo>
                              <a:cubicBezTo>
                                <a:pt x="253417" y="1181617"/>
                                <a:pt x="247609" y="1213395"/>
                                <a:pt x="230465" y="1234165"/>
                              </a:cubicBezTo>
                              <a:cubicBezTo>
                                <a:pt x="217608" y="1249742"/>
                                <a:pt x="198375" y="1259128"/>
                                <a:pt x="169277" y="1257023"/>
                              </a:cubicBezTo>
                              <a:lnTo>
                                <a:pt x="164742" y="1256168"/>
                              </a:lnTo>
                              <a:lnTo>
                                <a:pt x="135123" y="1264243"/>
                              </a:lnTo>
                              <a:cubicBezTo>
                                <a:pt x="61364" y="1274978"/>
                                <a:pt x="25219" y="1215037"/>
                                <a:pt x="25219" y="1154339"/>
                              </a:cubicBezTo>
                              <a:cubicBezTo>
                                <a:pt x="25220" y="1101229"/>
                                <a:pt x="34122" y="1042531"/>
                                <a:pt x="102185" y="1041274"/>
                              </a:cubicBezTo>
                              <a:lnTo>
                                <a:pt x="105754" y="1041616"/>
                              </a:lnTo>
                              <a:lnTo>
                                <a:pt x="107383" y="1040725"/>
                              </a:lnTo>
                              <a:cubicBezTo>
                                <a:pt x="121637" y="1035931"/>
                                <a:pt x="138060" y="1032989"/>
                                <a:pt x="156667" y="1031987"/>
                              </a:cubicBezTo>
                              <a:lnTo>
                                <a:pt x="175777" y="1035376"/>
                              </a:lnTo>
                              <a:lnTo>
                                <a:pt x="161757" y="1030003"/>
                              </a:lnTo>
                              <a:cubicBezTo>
                                <a:pt x="147492" y="1022237"/>
                                <a:pt x="137544" y="1013841"/>
                                <a:pt x="130774" y="1004419"/>
                              </a:cubicBezTo>
                              <a:lnTo>
                                <a:pt x="127694" y="996215"/>
                              </a:lnTo>
                              <a:lnTo>
                                <a:pt x="109904" y="1001066"/>
                              </a:lnTo>
                              <a:cubicBezTo>
                                <a:pt x="36144" y="1011801"/>
                                <a:pt x="0" y="951859"/>
                                <a:pt x="0" y="891161"/>
                              </a:cubicBezTo>
                              <a:cubicBezTo>
                                <a:pt x="0" y="860812"/>
                                <a:pt x="6815" y="834450"/>
                                <a:pt x="23960" y="815118"/>
                              </a:cubicBezTo>
                              <a:lnTo>
                                <a:pt x="31372" y="810015"/>
                              </a:lnTo>
                              <a:lnTo>
                                <a:pt x="31313" y="804161"/>
                              </a:lnTo>
                              <a:cubicBezTo>
                                <a:pt x="35194" y="790854"/>
                                <a:pt x="43472" y="779002"/>
                                <a:pt x="57261" y="770094"/>
                              </a:cubicBezTo>
                              <a:cubicBezTo>
                                <a:pt x="84839" y="752279"/>
                                <a:pt x="110598" y="736698"/>
                                <a:pt x="135698" y="729891"/>
                              </a:cubicBezTo>
                              <a:lnTo>
                                <a:pt x="172436" y="727121"/>
                              </a:lnTo>
                              <a:lnTo>
                                <a:pt x="166912" y="723940"/>
                              </a:lnTo>
                              <a:cubicBezTo>
                                <a:pt x="117016" y="689376"/>
                                <a:pt x="83993" y="606642"/>
                                <a:pt x="139150" y="571011"/>
                              </a:cubicBezTo>
                              <a:lnTo>
                                <a:pt x="195353" y="542204"/>
                              </a:lnTo>
                              <a:lnTo>
                                <a:pt x="193486" y="530044"/>
                              </a:lnTo>
                              <a:cubicBezTo>
                                <a:pt x="193486" y="469346"/>
                                <a:pt x="220744" y="424594"/>
                                <a:pt x="303390" y="420140"/>
                              </a:cubicBezTo>
                              <a:cubicBezTo>
                                <a:pt x="324052" y="419027"/>
                                <a:pt x="341251" y="421546"/>
                                <a:pt x="355429" y="426898"/>
                              </a:cubicBezTo>
                              <a:lnTo>
                                <a:pt x="363440" y="432512"/>
                              </a:lnTo>
                              <a:lnTo>
                                <a:pt x="363283" y="417068"/>
                              </a:lnTo>
                              <a:cubicBezTo>
                                <a:pt x="367164" y="403761"/>
                                <a:pt x="375442" y="391909"/>
                                <a:pt x="389231" y="383002"/>
                              </a:cubicBezTo>
                              <a:cubicBezTo>
                                <a:pt x="416810" y="365186"/>
                                <a:pt x="442568" y="349605"/>
                                <a:pt x="467668" y="342798"/>
                              </a:cubicBezTo>
                              <a:lnTo>
                                <a:pt x="472431" y="342438"/>
                              </a:lnTo>
                              <a:lnTo>
                                <a:pt x="461997" y="323368"/>
                              </a:lnTo>
                              <a:cubicBezTo>
                                <a:pt x="457456" y="309381"/>
                                <a:pt x="455197" y="294254"/>
                                <a:pt x="455197" y="279079"/>
                              </a:cubicBezTo>
                              <a:cubicBezTo>
                                <a:pt x="455197" y="218381"/>
                                <a:pt x="466825" y="150386"/>
                                <a:pt x="565101" y="169175"/>
                              </a:cubicBezTo>
                              <a:cubicBezTo>
                                <a:pt x="589670" y="173873"/>
                                <a:pt x="608823" y="179297"/>
                                <a:pt x="623733" y="185739"/>
                              </a:cubicBezTo>
                              <a:lnTo>
                                <a:pt x="647771" y="202168"/>
                              </a:lnTo>
                              <a:lnTo>
                                <a:pt x="664148" y="199265"/>
                              </a:lnTo>
                              <a:lnTo>
                                <a:pt x="683259" y="202655"/>
                              </a:lnTo>
                              <a:lnTo>
                                <a:pt x="669238" y="197281"/>
                              </a:lnTo>
                              <a:cubicBezTo>
                                <a:pt x="626441" y="173982"/>
                                <a:pt x="622508" y="145017"/>
                                <a:pt x="626630" y="99680"/>
                              </a:cubicBezTo>
                              <a:cubicBezTo>
                                <a:pt x="632128" y="39232"/>
                                <a:pt x="671607" y="4192"/>
                                <a:pt x="746037" y="182"/>
                              </a:cubicBezTo>
                              <a:cubicBezTo>
                                <a:pt x="820466" y="-3829"/>
                                <a:pt x="851032" y="59139"/>
                                <a:pt x="845535" y="119588"/>
                              </a:cubicBezTo>
                              <a:cubicBezTo>
                                <a:pt x="840038" y="180036"/>
                                <a:pt x="822300" y="246699"/>
                                <a:pt x="726129" y="219086"/>
                              </a:cubicBezTo>
                              <a:lnTo>
                                <a:pt x="724604" y="218501"/>
                              </a:lnTo>
                              <a:lnTo>
                                <a:pt x="743869" y="234795"/>
                              </a:lnTo>
                              <a:lnTo>
                                <a:pt x="757599" y="266386"/>
                              </a:lnTo>
                              <a:lnTo>
                                <a:pt x="795036" y="273027"/>
                              </a:lnTo>
                              <a:cubicBezTo>
                                <a:pt x="834775" y="291878"/>
                                <a:pt x="850938" y="338632"/>
                                <a:pt x="846815" y="383968"/>
                              </a:cubicBezTo>
                              <a:cubicBezTo>
                                <a:pt x="841318" y="444417"/>
                                <a:pt x="810119" y="486516"/>
                                <a:pt x="727409" y="483467"/>
                              </a:cubicBezTo>
                              <a:lnTo>
                                <a:pt x="726276" y="483214"/>
                              </a:lnTo>
                              <a:lnTo>
                                <a:pt x="745149" y="499176"/>
                              </a:lnTo>
                              <a:cubicBezTo>
                                <a:pt x="761407" y="521973"/>
                                <a:pt x="767675" y="552827"/>
                                <a:pt x="764926" y="583051"/>
                              </a:cubicBezTo>
                              <a:cubicBezTo>
                                <a:pt x="762178" y="613276"/>
                                <a:pt x="753003" y="638912"/>
                                <a:pt x="734178" y="656612"/>
                              </a:cubicBezTo>
                              <a:cubicBezTo>
                                <a:pt x="715352" y="674312"/>
                                <a:pt x="686875" y="684075"/>
                                <a:pt x="645520" y="682550"/>
                              </a:cubicBezTo>
                              <a:lnTo>
                                <a:pt x="630079" y="679100"/>
                              </a:lnTo>
                              <a:lnTo>
                                <a:pt x="618884" y="685013"/>
                              </a:lnTo>
                              <a:lnTo>
                                <a:pt x="621419" y="726078"/>
                              </a:lnTo>
                              <a:cubicBezTo>
                                <a:pt x="615922" y="786526"/>
                                <a:pt x="584723" y="828626"/>
                                <a:pt x="502013" y="825576"/>
                              </a:cubicBezTo>
                              <a:lnTo>
                                <a:pt x="500879" y="825323"/>
                              </a:lnTo>
                              <a:lnTo>
                                <a:pt x="519753" y="841286"/>
                              </a:lnTo>
                              <a:cubicBezTo>
                                <a:pt x="536011" y="864082"/>
                                <a:pt x="542279" y="894936"/>
                                <a:pt x="539530" y="925161"/>
                              </a:cubicBezTo>
                              <a:cubicBezTo>
                                <a:pt x="536781" y="955385"/>
                                <a:pt x="527607" y="981022"/>
                                <a:pt x="508782" y="998722"/>
                              </a:cubicBezTo>
                              <a:close/>
                            </a:path>
                          </a:pathLst>
                        </a:custGeom>
                        <a:solidFill>
                          <a:srgbClr val="935C29">
                            <a:alpha val="92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sp>
                  <p:nvSpPr>
                    <p:cNvPr id="31" name="Freeform 30">
                      <a:extLst>
                        <a:ext uri="{FF2B5EF4-FFF2-40B4-BE49-F238E27FC236}">
                          <a16:creationId xmlns:a16="http://schemas.microsoft.com/office/drawing/2014/main" id="{01D8DFE8-2B3F-7141-8FF3-A6EA034E4C42}"/>
                        </a:ext>
                      </a:extLst>
                    </p:cNvPr>
                    <p:cNvSpPr/>
                    <p:nvPr/>
                  </p:nvSpPr>
                  <p:spPr>
                    <a:xfrm rot="11145987">
                      <a:off x="3779379" y="5633282"/>
                      <a:ext cx="630866" cy="155996"/>
                    </a:xfrm>
                    <a:custGeom>
                      <a:avLst/>
                      <a:gdLst>
                        <a:gd name="connsiteX0" fmla="*/ 433890 w 1894990"/>
                        <a:gd name="connsiteY0" fmla="*/ 21671 h 553955"/>
                        <a:gd name="connsiteX1" fmla="*/ 178252 w 1894990"/>
                        <a:gd name="connsiteY1" fmla="*/ 80664 h 553955"/>
                        <a:gd name="connsiteX2" fmla="*/ 20936 w 1894990"/>
                        <a:gd name="connsiteY2" fmla="*/ 169154 h 553955"/>
                        <a:gd name="connsiteX3" fmla="*/ 50432 w 1894990"/>
                        <a:gd name="connsiteY3" fmla="*/ 365800 h 553955"/>
                        <a:gd name="connsiteX4" fmla="*/ 463387 w 1894990"/>
                        <a:gd name="connsiteY4" fmla="*/ 483787 h 553955"/>
                        <a:gd name="connsiteX5" fmla="*/ 679697 w 1894990"/>
                        <a:gd name="connsiteY5" fmla="*/ 444458 h 553955"/>
                        <a:gd name="connsiteX6" fmla="*/ 1131981 w 1894990"/>
                        <a:gd name="connsiteY6" fmla="*/ 552613 h 553955"/>
                        <a:gd name="connsiteX7" fmla="*/ 1564600 w 1894990"/>
                        <a:gd name="connsiteY7" fmla="*/ 355967 h 553955"/>
                        <a:gd name="connsiteX8" fmla="*/ 1830071 w 1894990"/>
                        <a:gd name="connsiteY8" fmla="*/ 228148 h 553955"/>
                        <a:gd name="connsiteX9" fmla="*/ 1859568 w 1894990"/>
                        <a:gd name="connsiteY9" fmla="*/ 80664 h 553955"/>
                        <a:gd name="connsiteX10" fmla="*/ 1397452 w 1894990"/>
                        <a:gd name="connsiteY10" fmla="*/ 2006 h 553955"/>
                        <a:gd name="connsiteX11" fmla="*/ 1131981 w 1894990"/>
                        <a:gd name="connsiteY11" fmla="*/ 21671 h 553955"/>
                        <a:gd name="connsiteX12" fmla="*/ 433890 w 1894990"/>
                        <a:gd name="connsiteY12" fmla="*/ 21671 h 553955"/>
                        <a:gd name="connsiteX0" fmla="*/ 433890 w 1832148"/>
                        <a:gd name="connsiteY0" fmla="*/ 21671 h 553955"/>
                        <a:gd name="connsiteX1" fmla="*/ 178252 w 1832148"/>
                        <a:gd name="connsiteY1" fmla="*/ 80664 h 553955"/>
                        <a:gd name="connsiteX2" fmla="*/ 20936 w 1832148"/>
                        <a:gd name="connsiteY2" fmla="*/ 169154 h 553955"/>
                        <a:gd name="connsiteX3" fmla="*/ 50432 w 1832148"/>
                        <a:gd name="connsiteY3" fmla="*/ 365800 h 553955"/>
                        <a:gd name="connsiteX4" fmla="*/ 463387 w 1832148"/>
                        <a:gd name="connsiteY4" fmla="*/ 483787 h 553955"/>
                        <a:gd name="connsiteX5" fmla="*/ 679697 w 1832148"/>
                        <a:gd name="connsiteY5" fmla="*/ 444458 h 553955"/>
                        <a:gd name="connsiteX6" fmla="*/ 1131981 w 1832148"/>
                        <a:gd name="connsiteY6" fmla="*/ 552613 h 553955"/>
                        <a:gd name="connsiteX7" fmla="*/ 1564600 w 1832148"/>
                        <a:gd name="connsiteY7" fmla="*/ 355967 h 553955"/>
                        <a:gd name="connsiteX8" fmla="*/ 1830071 w 1832148"/>
                        <a:gd name="connsiteY8" fmla="*/ 228148 h 553955"/>
                        <a:gd name="connsiteX9" fmla="*/ 1672755 w 1832148"/>
                        <a:gd name="connsiteY9" fmla="*/ 70831 h 553955"/>
                        <a:gd name="connsiteX10" fmla="*/ 1397452 w 1832148"/>
                        <a:gd name="connsiteY10" fmla="*/ 2006 h 553955"/>
                        <a:gd name="connsiteX11" fmla="*/ 1131981 w 1832148"/>
                        <a:gd name="connsiteY11" fmla="*/ 21671 h 553955"/>
                        <a:gd name="connsiteX12" fmla="*/ 433890 w 1832148"/>
                        <a:gd name="connsiteY12" fmla="*/ 21671 h 553955"/>
                        <a:gd name="connsiteX0" fmla="*/ 433890 w 1832176"/>
                        <a:gd name="connsiteY0" fmla="*/ 6774 h 539058"/>
                        <a:gd name="connsiteX1" fmla="*/ 178252 w 1832176"/>
                        <a:gd name="connsiteY1" fmla="*/ 65767 h 539058"/>
                        <a:gd name="connsiteX2" fmla="*/ 20936 w 1832176"/>
                        <a:gd name="connsiteY2" fmla="*/ 154257 h 539058"/>
                        <a:gd name="connsiteX3" fmla="*/ 50432 w 1832176"/>
                        <a:gd name="connsiteY3" fmla="*/ 350903 h 539058"/>
                        <a:gd name="connsiteX4" fmla="*/ 463387 w 1832176"/>
                        <a:gd name="connsiteY4" fmla="*/ 468890 h 539058"/>
                        <a:gd name="connsiteX5" fmla="*/ 679697 w 1832176"/>
                        <a:gd name="connsiteY5" fmla="*/ 429561 h 539058"/>
                        <a:gd name="connsiteX6" fmla="*/ 1131981 w 1832176"/>
                        <a:gd name="connsiteY6" fmla="*/ 537716 h 539058"/>
                        <a:gd name="connsiteX7" fmla="*/ 1564600 w 1832176"/>
                        <a:gd name="connsiteY7" fmla="*/ 341070 h 539058"/>
                        <a:gd name="connsiteX8" fmla="*/ 1830071 w 1832176"/>
                        <a:gd name="connsiteY8" fmla="*/ 213251 h 539058"/>
                        <a:gd name="connsiteX9" fmla="*/ 1672755 w 1832176"/>
                        <a:gd name="connsiteY9" fmla="*/ 55934 h 539058"/>
                        <a:gd name="connsiteX10" fmla="*/ 1387620 w 1832176"/>
                        <a:gd name="connsiteY10" fmla="*/ 55935 h 539058"/>
                        <a:gd name="connsiteX11" fmla="*/ 1131981 w 1832176"/>
                        <a:gd name="connsiteY11" fmla="*/ 6774 h 539058"/>
                        <a:gd name="connsiteX12" fmla="*/ 433890 w 1832176"/>
                        <a:gd name="connsiteY12" fmla="*/ 6774 h 5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176" h="539058">
                          <a:moveTo>
                            <a:pt x="433890" y="6774"/>
                          </a:moveTo>
                          <a:cubicBezTo>
                            <a:pt x="274935" y="16606"/>
                            <a:pt x="247078" y="41187"/>
                            <a:pt x="178252" y="65767"/>
                          </a:cubicBezTo>
                          <a:cubicBezTo>
                            <a:pt x="109426" y="90347"/>
                            <a:pt x="42239" y="106734"/>
                            <a:pt x="20936" y="154257"/>
                          </a:cubicBezTo>
                          <a:cubicBezTo>
                            <a:pt x="-367" y="201780"/>
                            <a:pt x="-23310" y="298464"/>
                            <a:pt x="50432" y="350903"/>
                          </a:cubicBezTo>
                          <a:cubicBezTo>
                            <a:pt x="124174" y="403342"/>
                            <a:pt x="358509" y="455780"/>
                            <a:pt x="463387" y="468890"/>
                          </a:cubicBezTo>
                          <a:cubicBezTo>
                            <a:pt x="568265" y="482000"/>
                            <a:pt x="568265" y="418090"/>
                            <a:pt x="679697" y="429561"/>
                          </a:cubicBezTo>
                          <a:cubicBezTo>
                            <a:pt x="791129" y="441032"/>
                            <a:pt x="984497" y="552465"/>
                            <a:pt x="1131981" y="537716"/>
                          </a:cubicBezTo>
                          <a:cubicBezTo>
                            <a:pt x="1279465" y="522968"/>
                            <a:pt x="1448252" y="395147"/>
                            <a:pt x="1564600" y="341070"/>
                          </a:cubicBezTo>
                          <a:cubicBezTo>
                            <a:pt x="1680948" y="286993"/>
                            <a:pt x="1812045" y="260774"/>
                            <a:pt x="1830071" y="213251"/>
                          </a:cubicBezTo>
                          <a:cubicBezTo>
                            <a:pt x="1848097" y="165728"/>
                            <a:pt x="1746497" y="82153"/>
                            <a:pt x="1672755" y="55934"/>
                          </a:cubicBezTo>
                          <a:cubicBezTo>
                            <a:pt x="1599013" y="29715"/>
                            <a:pt x="1508885" y="65767"/>
                            <a:pt x="1387620" y="55935"/>
                          </a:cubicBezTo>
                          <a:cubicBezTo>
                            <a:pt x="1266356" y="46103"/>
                            <a:pt x="1290936" y="14967"/>
                            <a:pt x="1131981" y="6774"/>
                          </a:cubicBezTo>
                          <a:cubicBezTo>
                            <a:pt x="973026" y="-1419"/>
                            <a:pt x="592845" y="-3058"/>
                            <a:pt x="433890" y="6774"/>
                          </a:cubicBezTo>
                          <a:close/>
                        </a:path>
                      </a:pathLst>
                    </a:custGeom>
                    <a:solidFill>
                      <a:srgbClr val="935C29"/>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sp>
              <p:nvSpPr>
                <p:cNvPr id="24" name="Freeform 23">
                  <a:extLst>
                    <a:ext uri="{FF2B5EF4-FFF2-40B4-BE49-F238E27FC236}">
                      <a16:creationId xmlns:a16="http://schemas.microsoft.com/office/drawing/2014/main" id="{2E0CBFF8-1B3B-014B-98F1-E8BDB8639018}"/>
                    </a:ext>
                  </a:extLst>
                </p:cNvPr>
                <p:cNvSpPr/>
                <p:nvPr/>
              </p:nvSpPr>
              <p:spPr>
                <a:xfrm rot="7482647" flipH="1">
                  <a:off x="7094861" y="3000529"/>
                  <a:ext cx="345942" cy="471951"/>
                </a:xfrm>
                <a:custGeom>
                  <a:avLst/>
                  <a:gdLst>
                    <a:gd name="connsiteX0" fmla="*/ 188401 w 345942"/>
                    <a:gd name="connsiteY0" fmla="*/ 373165 h 471951"/>
                    <a:gd name="connsiteX1" fmla="*/ 199787 w 345942"/>
                    <a:gd name="connsiteY1" fmla="*/ 345925 h 471951"/>
                    <a:gd name="connsiteX2" fmla="*/ 199097 w 345942"/>
                    <a:gd name="connsiteY2" fmla="*/ 343000 h 471951"/>
                    <a:gd name="connsiteX3" fmla="*/ 215870 w 345942"/>
                    <a:gd name="connsiteY3" fmla="*/ 319232 h 471951"/>
                    <a:gd name="connsiteX4" fmla="*/ 246885 w 345942"/>
                    <a:gd name="connsiteY4" fmla="*/ 273343 h 471951"/>
                    <a:gd name="connsiteX5" fmla="*/ 259689 w 345942"/>
                    <a:gd name="connsiteY5" fmla="*/ 253329 h 471951"/>
                    <a:gd name="connsiteX6" fmla="*/ 271865 w 345942"/>
                    <a:gd name="connsiteY6" fmla="*/ 246482 h 471951"/>
                    <a:gd name="connsiteX7" fmla="*/ 283251 w 345942"/>
                    <a:gd name="connsiteY7" fmla="*/ 219242 h 471951"/>
                    <a:gd name="connsiteX8" fmla="*/ 282060 w 345942"/>
                    <a:gd name="connsiteY8" fmla="*/ 214192 h 471951"/>
                    <a:gd name="connsiteX9" fmla="*/ 282283 w 345942"/>
                    <a:gd name="connsiteY9" fmla="*/ 213766 h 471951"/>
                    <a:gd name="connsiteX10" fmla="*/ 286818 w 345942"/>
                    <a:gd name="connsiteY10" fmla="*/ 198964 h 471951"/>
                    <a:gd name="connsiteX11" fmla="*/ 294974 w 345942"/>
                    <a:gd name="connsiteY11" fmla="*/ 176819 h 471951"/>
                    <a:gd name="connsiteX12" fmla="*/ 302188 w 345942"/>
                    <a:gd name="connsiteY12" fmla="*/ 172762 h 471951"/>
                    <a:gd name="connsiteX13" fmla="*/ 311577 w 345942"/>
                    <a:gd name="connsiteY13" fmla="*/ 150300 h 471951"/>
                    <a:gd name="connsiteX14" fmla="*/ 325904 w 345942"/>
                    <a:gd name="connsiteY14" fmla="*/ 131473 h 471951"/>
                    <a:gd name="connsiteX15" fmla="*/ 344381 w 345942"/>
                    <a:gd name="connsiteY15" fmla="*/ 101229 h 471951"/>
                    <a:gd name="connsiteX16" fmla="*/ 327013 w 345942"/>
                    <a:gd name="connsiteY16" fmla="*/ 34918 h 471951"/>
                    <a:gd name="connsiteX17" fmla="*/ 311342 w 345942"/>
                    <a:gd name="connsiteY17" fmla="*/ 40163 h 471951"/>
                    <a:gd name="connsiteX18" fmla="*/ 305777 w 345942"/>
                    <a:gd name="connsiteY18" fmla="*/ 16563 h 471951"/>
                    <a:gd name="connsiteX19" fmla="*/ 304046 w 345942"/>
                    <a:gd name="connsiteY19" fmla="*/ 15792 h 471951"/>
                    <a:gd name="connsiteX20" fmla="*/ 303409 w 345942"/>
                    <a:gd name="connsiteY20" fmla="*/ 13087 h 471951"/>
                    <a:gd name="connsiteX21" fmla="*/ 274195 w 345942"/>
                    <a:gd name="connsiteY21" fmla="*/ 67 h 471951"/>
                    <a:gd name="connsiteX22" fmla="*/ 242844 w 345942"/>
                    <a:gd name="connsiteY22" fmla="*/ 10542 h 471951"/>
                    <a:gd name="connsiteX23" fmla="*/ 238811 w 345942"/>
                    <a:gd name="connsiteY23" fmla="*/ 18990 h 471951"/>
                    <a:gd name="connsiteX24" fmla="*/ 229684 w 345942"/>
                    <a:gd name="connsiteY24" fmla="*/ 22039 h 471951"/>
                    <a:gd name="connsiteX25" fmla="*/ 217957 w 345942"/>
                    <a:gd name="connsiteY25" fmla="*/ 46605 h 471951"/>
                    <a:gd name="connsiteX26" fmla="*/ 221040 w 345942"/>
                    <a:gd name="connsiteY26" fmla="*/ 65710 h 471951"/>
                    <a:gd name="connsiteX27" fmla="*/ 207891 w 345942"/>
                    <a:gd name="connsiteY27" fmla="*/ 61994 h 471951"/>
                    <a:gd name="connsiteX28" fmla="*/ 174249 w 345942"/>
                    <a:gd name="connsiteY28" fmla="*/ 71208 h 471951"/>
                    <a:gd name="connsiteX29" fmla="*/ 173601 w 345942"/>
                    <a:gd name="connsiteY29" fmla="*/ 72936 h 471951"/>
                    <a:gd name="connsiteX30" fmla="*/ 164840 w 345942"/>
                    <a:gd name="connsiteY30" fmla="*/ 79389 h 471951"/>
                    <a:gd name="connsiteX31" fmla="*/ 158570 w 345942"/>
                    <a:gd name="connsiteY31" fmla="*/ 108751 h 471951"/>
                    <a:gd name="connsiteX32" fmla="*/ 159659 w 345942"/>
                    <a:gd name="connsiteY32" fmla="*/ 112011 h 471951"/>
                    <a:gd name="connsiteX33" fmla="*/ 152338 w 345942"/>
                    <a:gd name="connsiteY33" fmla="*/ 115641 h 471951"/>
                    <a:gd name="connsiteX34" fmla="*/ 126035 w 345942"/>
                    <a:gd name="connsiteY34" fmla="*/ 136567 h 471951"/>
                    <a:gd name="connsiteX35" fmla="*/ 115884 w 345942"/>
                    <a:gd name="connsiteY35" fmla="*/ 154467 h 471951"/>
                    <a:gd name="connsiteX36" fmla="*/ 111987 w 345942"/>
                    <a:gd name="connsiteY36" fmla="*/ 153961 h 471951"/>
                    <a:gd name="connsiteX37" fmla="*/ 80492 w 345942"/>
                    <a:gd name="connsiteY37" fmla="*/ 166369 h 471951"/>
                    <a:gd name="connsiteX38" fmla="*/ 80480 w 345942"/>
                    <a:gd name="connsiteY38" fmla="*/ 166407 h 471951"/>
                    <a:gd name="connsiteX39" fmla="*/ 76210 w 345942"/>
                    <a:gd name="connsiteY39" fmla="*/ 169347 h 471951"/>
                    <a:gd name="connsiteX40" fmla="*/ 67910 w 345942"/>
                    <a:gd name="connsiteY40" fmla="*/ 195689 h 471951"/>
                    <a:gd name="connsiteX41" fmla="*/ 69205 w 345942"/>
                    <a:gd name="connsiteY41" fmla="*/ 199570 h 471951"/>
                    <a:gd name="connsiteX42" fmla="*/ 49087 w 345942"/>
                    <a:gd name="connsiteY42" fmla="*/ 209882 h 471951"/>
                    <a:gd name="connsiteX43" fmla="*/ 40248 w 345942"/>
                    <a:gd name="connsiteY43" fmla="*/ 236509 h 471951"/>
                    <a:gd name="connsiteX44" fmla="*/ 42037 w 345942"/>
                    <a:gd name="connsiteY44" fmla="*/ 239062 h 471951"/>
                    <a:gd name="connsiteX45" fmla="*/ 42079 w 345942"/>
                    <a:gd name="connsiteY45" fmla="*/ 243247 h 471951"/>
                    <a:gd name="connsiteX46" fmla="*/ 58499 w 345942"/>
                    <a:gd name="connsiteY46" fmla="*/ 266691 h 471951"/>
                    <a:gd name="connsiteX47" fmla="*/ 47891 w 345942"/>
                    <a:gd name="connsiteY47" fmla="*/ 264919 h 471951"/>
                    <a:gd name="connsiteX48" fmla="*/ 20719 w 345942"/>
                    <a:gd name="connsiteY48" fmla="*/ 278846 h 471951"/>
                    <a:gd name="connsiteX49" fmla="*/ 11730 w 345942"/>
                    <a:gd name="connsiteY49" fmla="*/ 290648 h 471951"/>
                    <a:gd name="connsiteX50" fmla="*/ 11751 w 345942"/>
                    <a:gd name="connsiteY50" fmla="*/ 292675 h 471951"/>
                    <a:gd name="connsiteX51" fmla="*/ 9183 w 345942"/>
                    <a:gd name="connsiteY51" fmla="*/ 294444 h 471951"/>
                    <a:gd name="connsiteX52" fmla="*/ 883 w 345942"/>
                    <a:gd name="connsiteY52" fmla="*/ 320786 h 471951"/>
                    <a:gd name="connsiteX53" fmla="*/ 1782 w 345942"/>
                    <a:gd name="connsiteY53" fmla="*/ 323478 h 471951"/>
                    <a:gd name="connsiteX54" fmla="*/ 809 w 345942"/>
                    <a:gd name="connsiteY54" fmla="*/ 326567 h 471951"/>
                    <a:gd name="connsiteX55" fmla="*/ 1490 w 345942"/>
                    <a:gd name="connsiteY55" fmla="*/ 328606 h 471951"/>
                    <a:gd name="connsiteX56" fmla="*/ 0 w 345942"/>
                    <a:gd name="connsiteY56" fmla="*/ 333335 h 471951"/>
                    <a:gd name="connsiteX57" fmla="*/ 10106 w 345942"/>
                    <a:gd name="connsiteY57" fmla="*/ 363604 h 471951"/>
                    <a:gd name="connsiteX58" fmla="*/ 13531 w 345942"/>
                    <a:gd name="connsiteY58" fmla="*/ 364771 h 471951"/>
                    <a:gd name="connsiteX59" fmla="*/ 2150 w 345942"/>
                    <a:gd name="connsiteY59" fmla="*/ 423929 h 471951"/>
                    <a:gd name="connsiteX60" fmla="*/ 12689 w 345942"/>
                    <a:gd name="connsiteY60" fmla="*/ 440824 h 471951"/>
                    <a:gd name="connsiteX61" fmla="*/ 19445 w 345942"/>
                    <a:gd name="connsiteY61" fmla="*/ 461058 h 471951"/>
                    <a:gd name="connsiteX62" fmla="*/ 50036 w 345942"/>
                    <a:gd name="connsiteY62" fmla="*/ 471487 h 471951"/>
                    <a:gd name="connsiteX63" fmla="*/ 61004 w 345942"/>
                    <a:gd name="connsiteY63" fmla="*/ 468497 h 471951"/>
                    <a:gd name="connsiteX64" fmla="*/ 62683 w 345942"/>
                    <a:gd name="connsiteY64" fmla="*/ 468814 h 471951"/>
                    <a:gd name="connsiteX65" fmla="*/ 85341 w 345942"/>
                    <a:gd name="connsiteY65" fmla="*/ 460349 h 471951"/>
                    <a:gd name="connsiteX66" fmla="*/ 87519 w 345942"/>
                    <a:gd name="connsiteY66" fmla="*/ 455832 h 471951"/>
                    <a:gd name="connsiteX67" fmla="*/ 100327 w 345942"/>
                    <a:gd name="connsiteY67" fmla="*/ 447835 h 471951"/>
                    <a:gd name="connsiteX68" fmla="*/ 157657 w 345942"/>
                    <a:gd name="connsiteY68" fmla="*/ 399342 h 471951"/>
                    <a:gd name="connsiteX69" fmla="*/ 171458 w 345942"/>
                    <a:gd name="connsiteY69" fmla="*/ 381036 h 471951"/>
                    <a:gd name="connsiteX70" fmla="*/ 175115 w 345942"/>
                    <a:gd name="connsiteY70" fmla="*/ 380637 h 471951"/>
                    <a:gd name="connsiteX71" fmla="*/ 188401 w 345942"/>
                    <a:gd name="connsiteY71" fmla="*/ 373165 h 4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45942" h="471951">
                      <a:moveTo>
                        <a:pt x="188401" y="373165"/>
                      </a:moveTo>
                      <a:cubicBezTo>
                        <a:pt x="195372" y="366611"/>
                        <a:pt x="198769" y="357117"/>
                        <a:pt x="199787" y="345925"/>
                      </a:cubicBezTo>
                      <a:lnTo>
                        <a:pt x="199097" y="343000"/>
                      </a:lnTo>
                      <a:lnTo>
                        <a:pt x="215870" y="319232"/>
                      </a:lnTo>
                      <a:cubicBezTo>
                        <a:pt x="226727" y="303500"/>
                        <a:pt x="237430" y="287661"/>
                        <a:pt x="246885" y="273343"/>
                      </a:cubicBezTo>
                      <a:lnTo>
                        <a:pt x="259689" y="253329"/>
                      </a:lnTo>
                      <a:lnTo>
                        <a:pt x="271865" y="246482"/>
                      </a:lnTo>
                      <a:cubicBezTo>
                        <a:pt x="278836" y="239927"/>
                        <a:pt x="282233" y="230434"/>
                        <a:pt x="283251" y="219242"/>
                      </a:cubicBezTo>
                      <a:lnTo>
                        <a:pt x="282060" y="214192"/>
                      </a:lnTo>
                      <a:lnTo>
                        <a:pt x="282283" y="213766"/>
                      </a:lnTo>
                      <a:cubicBezTo>
                        <a:pt x="284678" y="207853"/>
                        <a:pt x="285850" y="203276"/>
                        <a:pt x="286818" y="198964"/>
                      </a:cubicBezTo>
                      <a:lnTo>
                        <a:pt x="294974" y="176819"/>
                      </a:lnTo>
                      <a:lnTo>
                        <a:pt x="302188" y="172762"/>
                      </a:lnTo>
                      <a:lnTo>
                        <a:pt x="311577" y="150300"/>
                      </a:lnTo>
                      <a:lnTo>
                        <a:pt x="325904" y="131473"/>
                      </a:lnTo>
                      <a:cubicBezTo>
                        <a:pt x="334706" y="121385"/>
                        <a:pt x="341991" y="112296"/>
                        <a:pt x="344381" y="101229"/>
                      </a:cubicBezTo>
                      <a:cubicBezTo>
                        <a:pt x="349162" y="79097"/>
                        <a:pt x="342846" y="39666"/>
                        <a:pt x="327013" y="34918"/>
                      </a:cubicBezTo>
                      <a:lnTo>
                        <a:pt x="311342" y="40163"/>
                      </a:lnTo>
                      <a:lnTo>
                        <a:pt x="305777" y="16563"/>
                      </a:lnTo>
                      <a:lnTo>
                        <a:pt x="304046" y="15792"/>
                      </a:lnTo>
                      <a:lnTo>
                        <a:pt x="303409" y="13087"/>
                      </a:lnTo>
                      <a:cubicBezTo>
                        <a:pt x="297451" y="4733"/>
                        <a:pt x="287832" y="-668"/>
                        <a:pt x="274195" y="67"/>
                      </a:cubicBezTo>
                      <a:cubicBezTo>
                        <a:pt x="260557" y="802"/>
                        <a:pt x="250122" y="4379"/>
                        <a:pt x="242844" y="10542"/>
                      </a:cubicBezTo>
                      <a:lnTo>
                        <a:pt x="238811" y="18990"/>
                      </a:lnTo>
                      <a:lnTo>
                        <a:pt x="229684" y="22039"/>
                      </a:lnTo>
                      <a:cubicBezTo>
                        <a:pt x="222804" y="27865"/>
                        <a:pt x="218909" y="36135"/>
                        <a:pt x="217957" y="46605"/>
                      </a:cubicBezTo>
                      <a:lnTo>
                        <a:pt x="221040" y="65710"/>
                      </a:lnTo>
                      <a:lnTo>
                        <a:pt x="207891" y="61994"/>
                      </a:lnTo>
                      <a:cubicBezTo>
                        <a:pt x="189884" y="58552"/>
                        <a:pt x="179815" y="63060"/>
                        <a:pt x="174249" y="71208"/>
                      </a:cubicBezTo>
                      <a:lnTo>
                        <a:pt x="173601" y="72936"/>
                      </a:lnTo>
                      <a:lnTo>
                        <a:pt x="164840" y="79389"/>
                      </a:lnTo>
                      <a:cubicBezTo>
                        <a:pt x="159577" y="87092"/>
                        <a:pt x="158570" y="98238"/>
                        <a:pt x="158570" y="108751"/>
                      </a:cubicBezTo>
                      <a:lnTo>
                        <a:pt x="159659" y="112011"/>
                      </a:lnTo>
                      <a:lnTo>
                        <a:pt x="152338" y="115641"/>
                      </a:lnTo>
                      <a:cubicBezTo>
                        <a:pt x="142087" y="121784"/>
                        <a:pt x="132993" y="128665"/>
                        <a:pt x="126035" y="136567"/>
                      </a:cubicBezTo>
                      <a:lnTo>
                        <a:pt x="115884" y="154467"/>
                      </a:lnTo>
                      <a:lnTo>
                        <a:pt x="111987" y="153961"/>
                      </a:lnTo>
                      <a:cubicBezTo>
                        <a:pt x="96844" y="154776"/>
                        <a:pt x="86775" y="159285"/>
                        <a:pt x="80492" y="166369"/>
                      </a:cubicBezTo>
                      <a:lnTo>
                        <a:pt x="80480" y="166407"/>
                      </a:lnTo>
                      <a:lnTo>
                        <a:pt x="76210" y="169347"/>
                      </a:lnTo>
                      <a:cubicBezTo>
                        <a:pt x="70270" y="176044"/>
                        <a:pt x="67910" y="185176"/>
                        <a:pt x="67910" y="195689"/>
                      </a:cubicBezTo>
                      <a:lnTo>
                        <a:pt x="69205" y="199570"/>
                      </a:lnTo>
                      <a:lnTo>
                        <a:pt x="49087" y="209882"/>
                      </a:lnTo>
                      <a:cubicBezTo>
                        <a:pt x="39533" y="216053"/>
                        <a:pt x="37616" y="226304"/>
                        <a:pt x="40248" y="236509"/>
                      </a:cubicBezTo>
                      <a:lnTo>
                        <a:pt x="42037" y="239062"/>
                      </a:lnTo>
                      <a:lnTo>
                        <a:pt x="42079" y="243247"/>
                      </a:lnTo>
                      <a:lnTo>
                        <a:pt x="58499" y="266691"/>
                      </a:lnTo>
                      <a:lnTo>
                        <a:pt x="47891" y="264919"/>
                      </a:lnTo>
                      <a:cubicBezTo>
                        <a:pt x="39196" y="267277"/>
                        <a:pt x="30273" y="272675"/>
                        <a:pt x="20719" y="278846"/>
                      </a:cubicBezTo>
                      <a:cubicBezTo>
                        <a:pt x="15943" y="281932"/>
                        <a:pt x="13075" y="286038"/>
                        <a:pt x="11730" y="290648"/>
                      </a:cubicBezTo>
                      <a:lnTo>
                        <a:pt x="11751" y="292675"/>
                      </a:lnTo>
                      <a:lnTo>
                        <a:pt x="9183" y="294444"/>
                      </a:lnTo>
                      <a:cubicBezTo>
                        <a:pt x="3244" y="301140"/>
                        <a:pt x="883" y="310272"/>
                        <a:pt x="883" y="320786"/>
                      </a:cubicBezTo>
                      <a:lnTo>
                        <a:pt x="1782" y="323478"/>
                      </a:lnTo>
                      <a:lnTo>
                        <a:pt x="809" y="326567"/>
                      </a:lnTo>
                      <a:lnTo>
                        <a:pt x="1490" y="328606"/>
                      </a:lnTo>
                      <a:lnTo>
                        <a:pt x="0" y="333335"/>
                      </a:lnTo>
                      <a:cubicBezTo>
                        <a:pt x="0" y="344573"/>
                        <a:pt x="3346" y="355741"/>
                        <a:pt x="10106" y="363604"/>
                      </a:cubicBezTo>
                      <a:lnTo>
                        <a:pt x="13531" y="364771"/>
                      </a:lnTo>
                      <a:lnTo>
                        <a:pt x="2150" y="423929"/>
                      </a:lnTo>
                      <a:lnTo>
                        <a:pt x="12689" y="440824"/>
                      </a:lnTo>
                      <a:lnTo>
                        <a:pt x="19445" y="461058"/>
                      </a:lnTo>
                      <a:cubicBezTo>
                        <a:pt x="26205" y="468919"/>
                        <a:pt x="36379" y="473474"/>
                        <a:pt x="50036" y="471487"/>
                      </a:cubicBezTo>
                      <a:lnTo>
                        <a:pt x="61004" y="468497"/>
                      </a:lnTo>
                      <a:lnTo>
                        <a:pt x="62683" y="468814"/>
                      </a:lnTo>
                      <a:cubicBezTo>
                        <a:pt x="73458" y="469593"/>
                        <a:pt x="80580" y="466117"/>
                        <a:pt x="85341" y="460349"/>
                      </a:cubicBezTo>
                      <a:lnTo>
                        <a:pt x="87519" y="455832"/>
                      </a:lnTo>
                      <a:lnTo>
                        <a:pt x="100327" y="447835"/>
                      </a:lnTo>
                      <a:cubicBezTo>
                        <a:pt x="118127" y="436417"/>
                        <a:pt x="129311" y="434552"/>
                        <a:pt x="157657" y="399342"/>
                      </a:cubicBezTo>
                      <a:lnTo>
                        <a:pt x="171458" y="381036"/>
                      </a:lnTo>
                      <a:lnTo>
                        <a:pt x="175115" y="380637"/>
                      </a:lnTo>
                      <a:cubicBezTo>
                        <a:pt x="180537" y="378984"/>
                        <a:pt x="184916" y="376442"/>
                        <a:pt x="188401" y="373165"/>
                      </a:cubicBezTo>
                      <a:close/>
                    </a:path>
                  </a:pathLst>
                </a:custGeom>
                <a:no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5" name="Freeform 24">
                  <a:extLst>
                    <a:ext uri="{FF2B5EF4-FFF2-40B4-BE49-F238E27FC236}">
                      <a16:creationId xmlns:a16="http://schemas.microsoft.com/office/drawing/2014/main" id="{F9BCA99B-C069-BB4E-9851-2BB3F602ED67}"/>
                    </a:ext>
                  </a:extLst>
                </p:cNvPr>
                <p:cNvSpPr/>
                <p:nvPr/>
              </p:nvSpPr>
              <p:spPr>
                <a:xfrm rot="11145987">
                  <a:off x="7548527" y="3310996"/>
                  <a:ext cx="526028" cy="202921"/>
                </a:xfrm>
                <a:custGeom>
                  <a:avLst/>
                  <a:gdLst>
                    <a:gd name="connsiteX0" fmla="*/ 370443 w 526028"/>
                    <a:gd name="connsiteY0" fmla="*/ 194849 h 202921"/>
                    <a:gd name="connsiteX1" fmla="*/ 341458 w 526028"/>
                    <a:gd name="connsiteY1" fmla="*/ 190975 h 202921"/>
                    <a:gd name="connsiteX2" fmla="*/ 336852 w 526028"/>
                    <a:gd name="connsiteY2" fmla="*/ 186920 h 202921"/>
                    <a:gd name="connsiteX3" fmla="*/ 336045 w 526028"/>
                    <a:gd name="connsiteY3" fmla="*/ 186812 h 202921"/>
                    <a:gd name="connsiteX4" fmla="*/ 334578 w 526028"/>
                    <a:gd name="connsiteY4" fmla="*/ 185521 h 202921"/>
                    <a:gd name="connsiteX5" fmla="*/ 308323 w 526028"/>
                    <a:gd name="connsiteY5" fmla="*/ 188388 h 202921"/>
                    <a:gd name="connsiteX6" fmla="*/ 253160 w 526028"/>
                    <a:gd name="connsiteY6" fmla="*/ 193362 h 202921"/>
                    <a:gd name="connsiteX7" fmla="*/ 234236 w 526028"/>
                    <a:gd name="connsiteY7" fmla="*/ 194620 h 202921"/>
                    <a:gd name="connsiteX8" fmla="*/ 221846 w 526028"/>
                    <a:gd name="connsiteY8" fmla="*/ 201776 h 202921"/>
                    <a:gd name="connsiteX9" fmla="*/ 192861 w 526028"/>
                    <a:gd name="connsiteY9" fmla="*/ 197902 h 202921"/>
                    <a:gd name="connsiteX10" fmla="*/ 189094 w 526028"/>
                    <a:gd name="connsiteY10" fmla="*/ 194586 h 202921"/>
                    <a:gd name="connsiteX11" fmla="*/ 168809 w 526028"/>
                    <a:gd name="connsiteY11" fmla="*/ 192933 h 202921"/>
                    <a:gd name="connsiteX12" fmla="*/ 145597 w 526028"/>
                    <a:gd name="connsiteY12" fmla="*/ 189750 h 202921"/>
                    <a:gd name="connsiteX13" fmla="*/ 143624 w 526028"/>
                    <a:gd name="connsiteY13" fmla="*/ 190890 h 202921"/>
                    <a:gd name="connsiteX14" fmla="*/ 130756 w 526028"/>
                    <a:gd name="connsiteY14" fmla="*/ 189170 h 202921"/>
                    <a:gd name="connsiteX15" fmla="*/ 90873 w 526028"/>
                    <a:gd name="connsiteY15" fmla="*/ 194887 h 202921"/>
                    <a:gd name="connsiteX16" fmla="*/ 55479 w 526028"/>
                    <a:gd name="connsiteY16" fmla="*/ 196552 h 202921"/>
                    <a:gd name="connsiteX17" fmla="*/ 6199 w 526028"/>
                    <a:gd name="connsiteY17" fmla="*/ 152665 h 202921"/>
                    <a:gd name="connsiteX18" fmla="*/ 25533 w 526028"/>
                    <a:gd name="connsiteY18" fmla="*/ 136036 h 202921"/>
                    <a:gd name="connsiteX19" fmla="*/ 5313 w 526028"/>
                    <a:gd name="connsiteY19" fmla="*/ 118230 h 202921"/>
                    <a:gd name="connsiteX20" fmla="*/ 5411 w 526028"/>
                    <a:gd name="connsiteY20" fmla="*/ 116600 h 202921"/>
                    <a:gd name="connsiteX21" fmla="*/ 3394 w 526028"/>
                    <a:gd name="connsiteY21" fmla="*/ 114823 h 202921"/>
                    <a:gd name="connsiteX22" fmla="*/ 5209 w 526028"/>
                    <a:gd name="connsiteY22" fmla="*/ 84638 h 202921"/>
                    <a:gd name="connsiteX23" fmla="*/ 28551 w 526028"/>
                    <a:gd name="connsiteY23" fmla="*/ 64076 h 202921"/>
                    <a:gd name="connsiteX24" fmla="*/ 44451 w 526028"/>
                    <a:gd name="connsiteY24" fmla="*/ 65441 h 202921"/>
                    <a:gd name="connsiteX25" fmla="*/ 59465 w 526028"/>
                    <a:gd name="connsiteY25" fmla="*/ 54479 h 202921"/>
                    <a:gd name="connsiteX26" fmla="*/ 83918 w 526028"/>
                    <a:gd name="connsiteY26" fmla="*/ 46887 h 202921"/>
                    <a:gd name="connsiteX27" fmla="*/ 107679 w 526028"/>
                    <a:gd name="connsiteY27" fmla="*/ 39447 h 202921"/>
                    <a:gd name="connsiteX28" fmla="*/ 112655 w 526028"/>
                    <a:gd name="connsiteY28" fmla="*/ 37356 h 202921"/>
                    <a:gd name="connsiteX29" fmla="*/ 117607 w 526028"/>
                    <a:gd name="connsiteY29" fmla="*/ 38197 h 202921"/>
                    <a:gd name="connsiteX30" fmla="*/ 122288 w 526028"/>
                    <a:gd name="connsiteY30" fmla="*/ 37614 h 202921"/>
                    <a:gd name="connsiteX31" fmla="*/ 122841 w 526028"/>
                    <a:gd name="connsiteY31" fmla="*/ 37381 h 202921"/>
                    <a:gd name="connsiteX32" fmla="*/ 123396 w 526028"/>
                    <a:gd name="connsiteY32" fmla="*/ 37476 h 202921"/>
                    <a:gd name="connsiteX33" fmla="*/ 148710 w 526028"/>
                    <a:gd name="connsiteY33" fmla="*/ 34321 h 202921"/>
                    <a:gd name="connsiteX34" fmla="*/ 191560 w 526028"/>
                    <a:gd name="connsiteY34" fmla="*/ 33623 h 202921"/>
                    <a:gd name="connsiteX35" fmla="*/ 193126 w 526028"/>
                    <a:gd name="connsiteY35" fmla="*/ 33006 h 202921"/>
                    <a:gd name="connsiteX36" fmla="*/ 210833 w 526028"/>
                    <a:gd name="connsiteY36" fmla="*/ 32713 h 202921"/>
                    <a:gd name="connsiteX37" fmla="*/ 213221 w 526028"/>
                    <a:gd name="connsiteY37" fmla="*/ 26501 h 202921"/>
                    <a:gd name="connsiteX38" fmla="*/ 238320 w 526028"/>
                    <a:gd name="connsiteY38" fmla="*/ 6758 h 202921"/>
                    <a:gd name="connsiteX39" fmla="*/ 240807 w 526028"/>
                    <a:gd name="connsiteY39" fmla="*/ 7311 h 202921"/>
                    <a:gd name="connsiteX40" fmla="*/ 244543 w 526028"/>
                    <a:gd name="connsiteY40" fmla="*/ 5596 h 202921"/>
                    <a:gd name="connsiteX41" fmla="*/ 271348 w 526028"/>
                    <a:gd name="connsiteY41" fmla="*/ 11559 h 202921"/>
                    <a:gd name="connsiteX42" fmla="*/ 273457 w 526028"/>
                    <a:gd name="connsiteY42" fmla="*/ 13763 h 202921"/>
                    <a:gd name="connsiteX43" fmla="*/ 288815 w 526028"/>
                    <a:gd name="connsiteY43" fmla="*/ 4052 h 202921"/>
                    <a:gd name="connsiteX44" fmla="*/ 293066 w 526028"/>
                    <a:gd name="connsiteY44" fmla="*/ 3569 h 202921"/>
                    <a:gd name="connsiteX45" fmla="*/ 294665 w 526028"/>
                    <a:gd name="connsiteY45" fmla="*/ 2557 h 202921"/>
                    <a:gd name="connsiteX46" fmla="*/ 336118 w 526028"/>
                    <a:gd name="connsiteY46" fmla="*/ 34121 h 202921"/>
                    <a:gd name="connsiteX47" fmla="*/ 335841 w 526028"/>
                    <a:gd name="connsiteY47" fmla="*/ 35768 h 202921"/>
                    <a:gd name="connsiteX48" fmla="*/ 337177 w 526028"/>
                    <a:gd name="connsiteY48" fmla="*/ 35958 h 202921"/>
                    <a:gd name="connsiteX49" fmla="*/ 340336 w 526028"/>
                    <a:gd name="connsiteY49" fmla="*/ 31195 h 202921"/>
                    <a:gd name="connsiteX50" fmla="*/ 341573 w 526028"/>
                    <a:gd name="connsiteY50" fmla="*/ 30413 h 202921"/>
                    <a:gd name="connsiteX51" fmla="*/ 343205 w 526028"/>
                    <a:gd name="connsiteY51" fmla="*/ 26161 h 202921"/>
                    <a:gd name="connsiteX52" fmla="*/ 368638 w 526028"/>
                    <a:gd name="connsiteY52" fmla="*/ 10065 h 202921"/>
                    <a:gd name="connsiteX53" fmla="*/ 383320 w 526028"/>
                    <a:gd name="connsiteY53" fmla="*/ 7954 h 202921"/>
                    <a:gd name="connsiteX54" fmla="*/ 384081 w 526028"/>
                    <a:gd name="connsiteY54" fmla="*/ 8354 h 202921"/>
                    <a:gd name="connsiteX55" fmla="*/ 386450 w 526028"/>
                    <a:gd name="connsiteY55" fmla="*/ 7266 h 202921"/>
                    <a:gd name="connsiteX56" fmla="*/ 413255 w 526028"/>
                    <a:gd name="connsiteY56" fmla="*/ 13229 h 202921"/>
                    <a:gd name="connsiteX57" fmla="*/ 433759 w 526028"/>
                    <a:gd name="connsiteY57" fmla="*/ 34662 h 202921"/>
                    <a:gd name="connsiteX58" fmla="*/ 433697 w 526028"/>
                    <a:gd name="connsiteY58" fmla="*/ 35055 h 202921"/>
                    <a:gd name="connsiteX59" fmla="*/ 440055 w 526028"/>
                    <a:gd name="connsiteY59" fmla="*/ 41701 h 202921"/>
                    <a:gd name="connsiteX60" fmla="*/ 446878 w 526028"/>
                    <a:gd name="connsiteY60" fmla="*/ 42502 h 202921"/>
                    <a:gd name="connsiteX61" fmla="*/ 453226 w 526028"/>
                    <a:gd name="connsiteY61" fmla="*/ 44400 h 202921"/>
                    <a:gd name="connsiteX62" fmla="*/ 462700 w 526028"/>
                    <a:gd name="connsiteY62" fmla="*/ 44793 h 202921"/>
                    <a:gd name="connsiteX63" fmla="*/ 473485 w 526028"/>
                    <a:gd name="connsiteY63" fmla="*/ 50458 h 202921"/>
                    <a:gd name="connsiteX64" fmla="*/ 504141 w 526028"/>
                    <a:gd name="connsiteY64" fmla="*/ 59624 h 202921"/>
                    <a:gd name="connsiteX65" fmla="*/ 521471 w 526028"/>
                    <a:gd name="connsiteY65" fmla="*/ 88987 h 202921"/>
                    <a:gd name="connsiteX66" fmla="*/ 520784 w 526028"/>
                    <a:gd name="connsiteY66" fmla="*/ 96155 h 202921"/>
                    <a:gd name="connsiteX67" fmla="*/ 523749 w 526028"/>
                    <a:gd name="connsiteY67" fmla="*/ 99254 h 202921"/>
                    <a:gd name="connsiteX68" fmla="*/ 519044 w 526028"/>
                    <a:gd name="connsiteY68" fmla="*/ 129312 h 202921"/>
                    <a:gd name="connsiteX69" fmla="*/ 511468 w 526028"/>
                    <a:gd name="connsiteY69" fmla="*/ 136831 h 202921"/>
                    <a:gd name="connsiteX70" fmla="*/ 510986 w 526028"/>
                    <a:gd name="connsiteY70" fmla="*/ 138358 h 202921"/>
                    <a:gd name="connsiteX71" fmla="*/ 493335 w 526028"/>
                    <a:gd name="connsiteY71" fmla="*/ 152785 h 202921"/>
                    <a:gd name="connsiteX72" fmla="*/ 478017 w 526028"/>
                    <a:gd name="connsiteY72" fmla="*/ 151528 h 202921"/>
                    <a:gd name="connsiteX73" fmla="*/ 476713 w 526028"/>
                    <a:gd name="connsiteY73" fmla="*/ 151050 h 202921"/>
                    <a:gd name="connsiteX74" fmla="*/ 451478 w 526028"/>
                    <a:gd name="connsiteY74" fmla="*/ 164388 h 202921"/>
                    <a:gd name="connsiteX75" fmla="*/ 406614 w 526028"/>
                    <a:gd name="connsiteY75" fmla="*/ 176363 h 202921"/>
                    <a:gd name="connsiteX76" fmla="*/ 389315 w 526028"/>
                    <a:gd name="connsiteY76" fmla="*/ 178768 h 202921"/>
                    <a:gd name="connsiteX77" fmla="*/ 382988 w 526028"/>
                    <a:gd name="connsiteY77" fmla="*/ 187603 h 202921"/>
                    <a:gd name="connsiteX78" fmla="*/ 370443 w 526028"/>
                    <a:gd name="connsiteY78" fmla="*/ 194849 h 20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26028" h="202921">
                      <a:moveTo>
                        <a:pt x="370443" y="194849"/>
                      </a:moveTo>
                      <a:cubicBezTo>
                        <a:pt x="361555" y="197376"/>
                        <a:pt x="351712" y="195559"/>
                        <a:pt x="341458" y="190975"/>
                      </a:cubicBezTo>
                      <a:lnTo>
                        <a:pt x="336852" y="186920"/>
                      </a:lnTo>
                      <a:lnTo>
                        <a:pt x="336045" y="186812"/>
                      </a:lnTo>
                      <a:lnTo>
                        <a:pt x="334578" y="185521"/>
                      </a:lnTo>
                      <a:lnTo>
                        <a:pt x="308323" y="188388"/>
                      </a:lnTo>
                      <a:cubicBezTo>
                        <a:pt x="289302" y="190277"/>
                        <a:pt x="270263" y="191993"/>
                        <a:pt x="253160" y="193362"/>
                      </a:cubicBezTo>
                      <a:lnTo>
                        <a:pt x="234236" y="194620"/>
                      </a:lnTo>
                      <a:lnTo>
                        <a:pt x="221846" y="201776"/>
                      </a:lnTo>
                      <a:cubicBezTo>
                        <a:pt x="212959" y="204304"/>
                        <a:pt x="203115" y="202487"/>
                        <a:pt x="192861" y="197902"/>
                      </a:cubicBezTo>
                      <a:lnTo>
                        <a:pt x="189094" y="194586"/>
                      </a:lnTo>
                      <a:lnTo>
                        <a:pt x="168809" y="192933"/>
                      </a:lnTo>
                      <a:lnTo>
                        <a:pt x="145597" y="189750"/>
                      </a:lnTo>
                      <a:lnTo>
                        <a:pt x="143624" y="190890"/>
                      </a:lnTo>
                      <a:lnTo>
                        <a:pt x="130756" y="189170"/>
                      </a:lnTo>
                      <a:lnTo>
                        <a:pt x="90873" y="194887"/>
                      </a:lnTo>
                      <a:cubicBezTo>
                        <a:pt x="77776" y="197609"/>
                        <a:pt x="66291" y="199533"/>
                        <a:pt x="55479" y="196552"/>
                      </a:cubicBezTo>
                      <a:cubicBezTo>
                        <a:pt x="33855" y="190592"/>
                        <a:pt x="2588" y="167791"/>
                        <a:pt x="6199" y="152665"/>
                      </a:cubicBezTo>
                      <a:lnTo>
                        <a:pt x="25533" y="136036"/>
                      </a:lnTo>
                      <a:lnTo>
                        <a:pt x="5313" y="118230"/>
                      </a:lnTo>
                      <a:lnTo>
                        <a:pt x="5411" y="116600"/>
                      </a:lnTo>
                      <a:lnTo>
                        <a:pt x="3394" y="114823"/>
                      </a:lnTo>
                      <a:cubicBezTo>
                        <a:pt x="-1223" y="105909"/>
                        <a:pt x="-1601" y="95432"/>
                        <a:pt x="5209" y="84638"/>
                      </a:cubicBezTo>
                      <a:cubicBezTo>
                        <a:pt x="12018" y="73844"/>
                        <a:pt x="19867" y="67044"/>
                        <a:pt x="28551" y="64076"/>
                      </a:cubicBezTo>
                      <a:lnTo>
                        <a:pt x="44451" y="65441"/>
                      </a:lnTo>
                      <a:lnTo>
                        <a:pt x="59465" y="54479"/>
                      </a:lnTo>
                      <a:cubicBezTo>
                        <a:pt x="66578" y="51687"/>
                        <a:pt x="75196" y="49505"/>
                        <a:pt x="83918" y="46887"/>
                      </a:cubicBezTo>
                      <a:lnTo>
                        <a:pt x="107679" y="39447"/>
                      </a:lnTo>
                      <a:lnTo>
                        <a:pt x="112655" y="37356"/>
                      </a:lnTo>
                      <a:lnTo>
                        <a:pt x="117607" y="38197"/>
                      </a:lnTo>
                      <a:lnTo>
                        <a:pt x="122288" y="37614"/>
                      </a:lnTo>
                      <a:lnTo>
                        <a:pt x="122841" y="37381"/>
                      </a:lnTo>
                      <a:lnTo>
                        <a:pt x="123396" y="37476"/>
                      </a:lnTo>
                      <a:lnTo>
                        <a:pt x="148710" y="34321"/>
                      </a:lnTo>
                      <a:lnTo>
                        <a:pt x="191560" y="33623"/>
                      </a:lnTo>
                      <a:lnTo>
                        <a:pt x="193126" y="33006"/>
                      </a:lnTo>
                      <a:lnTo>
                        <a:pt x="210833" y="32713"/>
                      </a:lnTo>
                      <a:lnTo>
                        <a:pt x="213221" y="26501"/>
                      </a:lnTo>
                      <a:cubicBezTo>
                        <a:pt x="220782" y="14516"/>
                        <a:pt x="229280" y="8466"/>
                        <a:pt x="238320" y="6758"/>
                      </a:cubicBezTo>
                      <a:lnTo>
                        <a:pt x="240807" y="7311"/>
                      </a:lnTo>
                      <a:lnTo>
                        <a:pt x="244543" y="5596"/>
                      </a:lnTo>
                      <a:cubicBezTo>
                        <a:pt x="253089" y="3981"/>
                        <a:pt x="262147" y="6471"/>
                        <a:pt x="271348" y="11559"/>
                      </a:cubicBezTo>
                      <a:lnTo>
                        <a:pt x="273457" y="13763"/>
                      </a:lnTo>
                      <a:lnTo>
                        <a:pt x="288815" y="4052"/>
                      </a:lnTo>
                      <a:lnTo>
                        <a:pt x="293066" y="3569"/>
                      </a:lnTo>
                      <a:lnTo>
                        <a:pt x="294665" y="2557"/>
                      </a:lnTo>
                      <a:cubicBezTo>
                        <a:pt x="314771" y="-7623"/>
                        <a:pt x="334145" y="14576"/>
                        <a:pt x="336118" y="34121"/>
                      </a:cubicBezTo>
                      <a:lnTo>
                        <a:pt x="335841" y="35768"/>
                      </a:lnTo>
                      <a:lnTo>
                        <a:pt x="337177" y="35958"/>
                      </a:lnTo>
                      <a:lnTo>
                        <a:pt x="340336" y="31195"/>
                      </a:lnTo>
                      <a:lnTo>
                        <a:pt x="341573" y="30413"/>
                      </a:lnTo>
                      <a:lnTo>
                        <a:pt x="343205" y="26161"/>
                      </a:lnTo>
                      <a:cubicBezTo>
                        <a:pt x="349516" y="20073"/>
                        <a:pt x="358585" y="15155"/>
                        <a:pt x="368638" y="10065"/>
                      </a:cubicBezTo>
                      <a:cubicBezTo>
                        <a:pt x="373665" y="7521"/>
                        <a:pt x="378646" y="6999"/>
                        <a:pt x="383320" y="7954"/>
                      </a:cubicBezTo>
                      <a:lnTo>
                        <a:pt x="384081" y="8354"/>
                      </a:lnTo>
                      <a:lnTo>
                        <a:pt x="386450" y="7266"/>
                      </a:lnTo>
                      <a:cubicBezTo>
                        <a:pt x="394996" y="5651"/>
                        <a:pt x="404054" y="8141"/>
                        <a:pt x="413255" y="13229"/>
                      </a:cubicBezTo>
                      <a:cubicBezTo>
                        <a:pt x="422455" y="18317"/>
                        <a:pt x="430182" y="25933"/>
                        <a:pt x="433759" y="34662"/>
                      </a:cubicBezTo>
                      <a:lnTo>
                        <a:pt x="433697" y="35055"/>
                      </a:lnTo>
                      <a:lnTo>
                        <a:pt x="440055" y="41701"/>
                      </a:lnTo>
                      <a:lnTo>
                        <a:pt x="446878" y="42502"/>
                      </a:lnTo>
                      <a:lnTo>
                        <a:pt x="453226" y="44400"/>
                      </a:lnTo>
                      <a:lnTo>
                        <a:pt x="462700" y="44793"/>
                      </a:lnTo>
                      <a:lnTo>
                        <a:pt x="473485" y="50458"/>
                      </a:lnTo>
                      <a:lnTo>
                        <a:pt x="504141" y="59624"/>
                      </a:lnTo>
                      <a:cubicBezTo>
                        <a:pt x="515360" y="66636"/>
                        <a:pt x="520101" y="77736"/>
                        <a:pt x="521471" y="88987"/>
                      </a:cubicBezTo>
                      <a:lnTo>
                        <a:pt x="520784" y="96155"/>
                      </a:lnTo>
                      <a:lnTo>
                        <a:pt x="523749" y="99254"/>
                      </a:lnTo>
                      <a:cubicBezTo>
                        <a:pt x="527572" y="108586"/>
                        <a:pt x="526958" y="119109"/>
                        <a:pt x="519044" y="129312"/>
                      </a:cubicBezTo>
                      <a:lnTo>
                        <a:pt x="511468" y="136831"/>
                      </a:lnTo>
                      <a:lnTo>
                        <a:pt x="510986" y="138358"/>
                      </a:lnTo>
                      <a:cubicBezTo>
                        <a:pt x="506797" y="147544"/>
                        <a:pt x="500535" y="151684"/>
                        <a:pt x="493335" y="152785"/>
                      </a:cubicBezTo>
                      <a:cubicBezTo>
                        <a:pt x="488534" y="153519"/>
                        <a:pt x="483317" y="152902"/>
                        <a:pt x="478017" y="151528"/>
                      </a:cubicBezTo>
                      <a:lnTo>
                        <a:pt x="476713" y="151050"/>
                      </a:lnTo>
                      <a:lnTo>
                        <a:pt x="451478" y="164388"/>
                      </a:lnTo>
                      <a:cubicBezTo>
                        <a:pt x="441802" y="168610"/>
                        <a:pt x="428889" y="172586"/>
                        <a:pt x="406614" y="176363"/>
                      </a:cubicBezTo>
                      <a:lnTo>
                        <a:pt x="389315" y="178768"/>
                      </a:lnTo>
                      <a:lnTo>
                        <a:pt x="382988" y="187603"/>
                      </a:lnTo>
                      <a:cubicBezTo>
                        <a:pt x="379091" y="191236"/>
                        <a:pt x="374886" y="193586"/>
                        <a:pt x="370443" y="194849"/>
                      </a:cubicBezTo>
                      <a:close/>
                    </a:path>
                  </a:pathLst>
                </a:custGeom>
                <a:no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sp>
              <p:nvSpPr>
                <p:cNvPr id="26" name="Freeform 25">
                  <a:extLst>
                    <a:ext uri="{FF2B5EF4-FFF2-40B4-BE49-F238E27FC236}">
                      <a16:creationId xmlns:a16="http://schemas.microsoft.com/office/drawing/2014/main" id="{5A0202D4-F34A-8E4D-9379-1C2CD08F0937}"/>
                    </a:ext>
                  </a:extLst>
                </p:cNvPr>
                <p:cNvSpPr/>
                <p:nvPr/>
              </p:nvSpPr>
              <p:spPr>
                <a:xfrm rot="7482647" flipH="1">
                  <a:off x="8044474" y="2974948"/>
                  <a:ext cx="339067" cy="471804"/>
                </a:xfrm>
                <a:custGeom>
                  <a:avLst/>
                  <a:gdLst>
                    <a:gd name="connsiteX0" fmla="*/ 183097 w 339067"/>
                    <a:gd name="connsiteY0" fmla="*/ 373017 h 471804"/>
                    <a:gd name="connsiteX1" fmla="*/ 193735 w 339067"/>
                    <a:gd name="connsiteY1" fmla="*/ 345778 h 471804"/>
                    <a:gd name="connsiteX2" fmla="*/ 192415 w 339067"/>
                    <a:gd name="connsiteY2" fmla="*/ 339785 h 471804"/>
                    <a:gd name="connsiteX3" fmla="*/ 192711 w 339067"/>
                    <a:gd name="connsiteY3" fmla="*/ 339026 h 471804"/>
                    <a:gd name="connsiteX4" fmla="*/ 192290 w 339067"/>
                    <a:gd name="connsiteY4" fmla="*/ 337116 h 471804"/>
                    <a:gd name="connsiteX5" fmla="*/ 207506 w 339067"/>
                    <a:gd name="connsiteY5" fmla="*/ 315529 h 471804"/>
                    <a:gd name="connsiteX6" fmla="*/ 238555 w 339067"/>
                    <a:gd name="connsiteY6" fmla="*/ 269664 h 471804"/>
                    <a:gd name="connsiteX7" fmla="*/ 248813 w 339067"/>
                    <a:gd name="connsiteY7" fmla="*/ 253714 h 471804"/>
                    <a:gd name="connsiteX8" fmla="*/ 261074 w 339067"/>
                    <a:gd name="connsiteY8" fmla="*/ 246334 h 471804"/>
                    <a:gd name="connsiteX9" fmla="*/ 271711 w 339067"/>
                    <a:gd name="connsiteY9" fmla="*/ 219094 h 471804"/>
                    <a:gd name="connsiteX10" fmla="*/ 270631 w 339067"/>
                    <a:gd name="connsiteY10" fmla="*/ 214192 h 471804"/>
                    <a:gd name="connsiteX11" fmla="*/ 279003 w 339067"/>
                    <a:gd name="connsiteY11" fmla="*/ 195641 h 471804"/>
                    <a:gd name="connsiteX12" fmla="*/ 287450 w 339067"/>
                    <a:gd name="connsiteY12" fmla="*/ 173790 h 471804"/>
                    <a:gd name="connsiteX13" fmla="*/ 289404 w 339067"/>
                    <a:gd name="connsiteY13" fmla="*/ 172614 h 471804"/>
                    <a:gd name="connsiteX14" fmla="*/ 294127 w 339067"/>
                    <a:gd name="connsiteY14" fmla="*/ 160518 h 471804"/>
                    <a:gd name="connsiteX15" fmla="*/ 318430 w 339067"/>
                    <a:gd name="connsiteY15" fmla="*/ 128386 h 471804"/>
                    <a:gd name="connsiteX16" fmla="*/ 337017 w 339067"/>
                    <a:gd name="connsiteY16" fmla="*/ 98219 h 471804"/>
                    <a:gd name="connsiteX17" fmla="*/ 322460 w 339067"/>
                    <a:gd name="connsiteY17" fmla="*/ 33855 h 471804"/>
                    <a:gd name="connsiteX18" fmla="*/ 298552 w 339067"/>
                    <a:gd name="connsiteY18" fmla="*/ 42726 h 471804"/>
                    <a:gd name="connsiteX19" fmla="*/ 292757 w 339067"/>
                    <a:gd name="connsiteY19" fmla="*/ 16415 h 471804"/>
                    <a:gd name="connsiteX20" fmla="*/ 291282 w 339067"/>
                    <a:gd name="connsiteY20" fmla="*/ 15712 h 471804"/>
                    <a:gd name="connsiteX21" fmla="*/ 290704 w 339067"/>
                    <a:gd name="connsiteY21" fmla="*/ 13087 h 471804"/>
                    <a:gd name="connsiteX22" fmla="*/ 263411 w 339067"/>
                    <a:gd name="connsiteY22" fmla="*/ 67 h 471804"/>
                    <a:gd name="connsiteX23" fmla="*/ 222531 w 339067"/>
                    <a:gd name="connsiteY23" fmla="*/ 36528 h 471804"/>
                    <a:gd name="connsiteX24" fmla="*/ 222657 w 339067"/>
                    <a:gd name="connsiteY24" fmla="*/ 38602 h 471804"/>
                    <a:gd name="connsiteX25" fmla="*/ 218584 w 339067"/>
                    <a:gd name="connsiteY25" fmla="*/ 47630 h 471804"/>
                    <a:gd name="connsiteX26" fmla="*/ 221551 w 339067"/>
                    <a:gd name="connsiteY26" fmla="*/ 68073 h 471804"/>
                    <a:gd name="connsiteX27" fmla="*/ 221539 w 339067"/>
                    <a:gd name="connsiteY27" fmla="*/ 68064 h 471804"/>
                    <a:gd name="connsiteX28" fmla="*/ 201465 w 339067"/>
                    <a:gd name="connsiteY28" fmla="*/ 61994 h 471804"/>
                    <a:gd name="connsiteX29" fmla="*/ 170035 w 339067"/>
                    <a:gd name="connsiteY29" fmla="*/ 71209 h 471804"/>
                    <a:gd name="connsiteX30" fmla="*/ 167588 w 339067"/>
                    <a:gd name="connsiteY30" fmla="*/ 78196 h 471804"/>
                    <a:gd name="connsiteX31" fmla="*/ 165128 w 339067"/>
                    <a:gd name="connsiteY31" fmla="*/ 80135 h 471804"/>
                    <a:gd name="connsiteX32" fmla="*/ 159270 w 339067"/>
                    <a:gd name="connsiteY32" fmla="*/ 109497 h 471804"/>
                    <a:gd name="connsiteX33" fmla="*/ 160725 w 339067"/>
                    <a:gd name="connsiteY33" fmla="*/ 114160 h 471804"/>
                    <a:gd name="connsiteX34" fmla="*/ 153062 w 339067"/>
                    <a:gd name="connsiteY34" fmla="*/ 118234 h 471804"/>
                    <a:gd name="connsiteX35" fmla="*/ 127283 w 339067"/>
                    <a:gd name="connsiteY35" fmla="*/ 139523 h 471804"/>
                    <a:gd name="connsiteX36" fmla="*/ 118456 w 339067"/>
                    <a:gd name="connsiteY36" fmla="*/ 154877 h 471804"/>
                    <a:gd name="connsiteX37" fmla="*/ 111866 w 339067"/>
                    <a:gd name="connsiteY37" fmla="*/ 153961 h 471804"/>
                    <a:gd name="connsiteX38" fmla="*/ 82442 w 339067"/>
                    <a:gd name="connsiteY38" fmla="*/ 166369 h 471804"/>
                    <a:gd name="connsiteX39" fmla="*/ 81723 w 339067"/>
                    <a:gd name="connsiteY39" fmla="*/ 168814 h 471804"/>
                    <a:gd name="connsiteX40" fmla="*/ 78414 w 339067"/>
                    <a:gd name="connsiteY40" fmla="*/ 171252 h 471804"/>
                    <a:gd name="connsiteX41" fmla="*/ 70659 w 339067"/>
                    <a:gd name="connsiteY41" fmla="*/ 197595 h 471804"/>
                    <a:gd name="connsiteX42" fmla="*/ 71568 w 339067"/>
                    <a:gd name="connsiteY42" fmla="*/ 200508 h 471804"/>
                    <a:gd name="connsiteX43" fmla="*/ 55637 w 339067"/>
                    <a:gd name="connsiteY43" fmla="*/ 209248 h 471804"/>
                    <a:gd name="connsiteX44" fmla="*/ 53157 w 339067"/>
                    <a:gd name="connsiteY44" fmla="*/ 212733 h 471804"/>
                    <a:gd name="connsiteX45" fmla="*/ 51497 w 339067"/>
                    <a:gd name="connsiteY45" fmla="*/ 213643 h 471804"/>
                    <a:gd name="connsiteX46" fmla="*/ 59057 w 339067"/>
                    <a:gd name="connsiteY46" fmla="*/ 265194 h 471804"/>
                    <a:gd name="connsiteX47" fmla="*/ 60795 w 339067"/>
                    <a:gd name="connsiteY47" fmla="*/ 265806 h 471804"/>
                    <a:gd name="connsiteX48" fmla="*/ 60324 w 339067"/>
                    <a:gd name="connsiteY48" fmla="*/ 266996 h 471804"/>
                    <a:gd name="connsiteX49" fmla="*/ 54455 w 339067"/>
                    <a:gd name="connsiteY49" fmla="*/ 267469 h 471804"/>
                    <a:gd name="connsiteX50" fmla="*/ 53172 w 339067"/>
                    <a:gd name="connsiteY50" fmla="*/ 268174 h 471804"/>
                    <a:gd name="connsiteX51" fmla="*/ 48661 w 339067"/>
                    <a:gd name="connsiteY51" fmla="*/ 267544 h 471804"/>
                    <a:gd name="connsiteX52" fmla="*/ 22268 w 339067"/>
                    <a:gd name="connsiteY52" fmla="*/ 282010 h 471804"/>
                    <a:gd name="connsiteX53" fmla="*/ 13315 w 339067"/>
                    <a:gd name="connsiteY53" fmla="*/ 293837 h 471804"/>
                    <a:gd name="connsiteX54" fmla="*/ 13297 w 339067"/>
                    <a:gd name="connsiteY54" fmla="*/ 294696 h 471804"/>
                    <a:gd name="connsiteX55" fmla="*/ 11198 w 339067"/>
                    <a:gd name="connsiteY55" fmla="*/ 296242 h 471804"/>
                    <a:gd name="connsiteX56" fmla="*/ 3444 w 339067"/>
                    <a:gd name="connsiteY56" fmla="*/ 322585 h 471804"/>
                    <a:gd name="connsiteX57" fmla="*/ 12277 w 339067"/>
                    <a:gd name="connsiteY57" fmla="*/ 350901 h 471804"/>
                    <a:gd name="connsiteX58" fmla="*/ 12650 w 339067"/>
                    <a:gd name="connsiteY58" fmla="*/ 351037 h 471804"/>
                    <a:gd name="connsiteX59" fmla="*/ 15389 w 339067"/>
                    <a:gd name="connsiteY59" fmla="*/ 359816 h 471804"/>
                    <a:gd name="connsiteX60" fmla="*/ 12787 w 339067"/>
                    <a:gd name="connsiteY60" fmla="*/ 366175 h 471804"/>
                    <a:gd name="connsiteX61" fmla="*/ 58 w 339067"/>
                    <a:gd name="connsiteY61" fmla="*/ 424571 h 471804"/>
                    <a:gd name="connsiteX62" fmla="*/ 17366 w 339067"/>
                    <a:gd name="connsiteY62" fmla="*/ 453947 h 471804"/>
                    <a:gd name="connsiteX63" fmla="*/ 23972 w 339067"/>
                    <a:gd name="connsiteY63" fmla="*/ 456815 h 471804"/>
                    <a:gd name="connsiteX64" fmla="*/ 25249 w 339067"/>
                    <a:gd name="connsiteY64" fmla="*/ 460910 h 471804"/>
                    <a:gd name="connsiteX65" fmla="*/ 53829 w 339067"/>
                    <a:gd name="connsiteY65" fmla="*/ 471339 h 471804"/>
                    <a:gd name="connsiteX66" fmla="*/ 64076 w 339067"/>
                    <a:gd name="connsiteY66" fmla="*/ 468349 h 471804"/>
                    <a:gd name="connsiteX67" fmla="*/ 65644 w 339067"/>
                    <a:gd name="connsiteY67" fmla="*/ 468666 h 471804"/>
                    <a:gd name="connsiteX68" fmla="*/ 86813 w 339067"/>
                    <a:gd name="connsiteY68" fmla="*/ 460201 h 471804"/>
                    <a:gd name="connsiteX69" fmla="*/ 93126 w 339067"/>
                    <a:gd name="connsiteY69" fmla="*/ 446189 h 471804"/>
                    <a:gd name="connsiteX70" fmla="*/ 93339 w 339067"/>
                    <a:gd name="connsiteY70" fmla="*/ 444815 h 471804"/>
                    <a:gd name="connsiteX71" fmla="*/ 117222 w 339067"/>
                    <a:gd name="connsiteY71" fmla="*/ 429188 h 471804"/>
                    <a:gd name="connsiteX72" fmla="*/ 149414 w 339067"/>
                    <a:gd name="connsiteY72" fmla="*/ 395723 h 471804"/>
                    <a:gd name="connsiteX73" fmla="*/ 159890 w 339067"/>
                    <a:gd name="connsiteY73" fmla="*/ 381750 h 471804"/>
                    <a:gd name="connsiteX74" fmla="*/ 170684 w 339067"/>
                    <a:gd name="connsiteY74" fmla="*/ 380489 h 471804"/>
                    <a:gd name="connsiteX75" fmla="*/ 183097 w 339067"/>
                    <a:gd name="connsiteY75" fmla="*/ 373017 h 4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9067" h="471804">
                      <a:moveTo>
                        <a:pt x="183097" y="373017"/>
                      </a:moveTo>
                      <a:cubicBezTo>
                        <a:pt x="189610" y="366463"/>
                        <a:pt x="192784" y="356969"/>
                        <a:pt x="193735" y="345778"/>
                      </a:cubicBezTo>
                      <a:lnTo>
                        <a:pt x="192415" y="339785"/>
                      </a:lnTo>
                      <a:lnTo>
                        <a:pt x="192711" y="339026"/>
                      </a:lnTo>
                      <a:lnTo>
                        <a:pt x="192290" y="337116"/>
                      </a:lnTo>
                      <a:lnTo>
                        <a:pt x="207506" y="315529"/>
                      </a:lnTo>
                      <a:cubicBezTo>
                        <a:pt x="218364" y="299798"/>
                        <a:pt x="229080" y="283968"/>
                        <a:pt x="238555" y="269664"/>
                      </a:cubicBezTo>
                      <a:lnTo>
                        <a:pt x="248813" y="253714"/>
                      </a:lnTo>
                      <a:lnTo>
                        <a:pt x="261074" y="246334"/>
                      </a:lnTo>
                      <a:cubicBezTo>
                        <a:pt x="267587" y="239780"/>
                        <a:pt x="270761" y="230287"/>
                        <a:pt x="271711" y="219094"/>
                      </a:cubicBezTo>
                      <a:lnTo>
                        <a:pt x="270631" y="214192"/>
                      </a:lnTo>
                      <a:lnTo>
                        <a:pt x="279003" y="195641"/>
                      </a:lnTo>
                      <a:lnTo>
                        <a:pt x="287450" y="173790"/>
                      </a:lnTo>
                      <a:lnTo>
                        <a:pt x="289404" y="172614"/>
                      </a:lnTo>
                      <a:lnTo>
                        <a:pt x="294127" y="160518"/>
                      </a:lnTo>
                      <a:lnTo>
                        <a:pt x="318430" y="128386"/>
                      </a:lnTo>
                      <a:cubicBezTo>
                        <a:pt x="327150" y="118242"/>
                        <a:pt x="334392" y="109123"/>
                        <a:pt x="337017" y="98219"/>
                      </a:cubicBezTo>
                      <a:cubicBezTo>
                        <a:pt x="342266" y="76411"/>
                        <a:pt x="337445" y="38015"/>
                        <a:pt x="322460" y="33855"/>
                      </a:cubicBezTo>
                      <a:lnTo>
                        <a:pt x="298552" y="42726"/>
                      </a:lnTo>
                      <a:lnTo>
                        <a:pt x="292757" y="16415"/>
                      </a:lnTo>
                      <a:lnTo>
                        <a:pt x="291282" y="15712"/>
                      </a:lnTo>
                      <a:lnTo>
                        <a:pt x="290704" y="13087"/>
                      </a:lnTo>
                      <a:cubicBezTo>
                        <a:pt x="285138" y="4733"/>
                        <a:pt x="276152" y="-668"/>
                        <a:pt x="263411" y="67"/>
                      </a:cubicBezTo>
                      <a:cubicBezTo>
                        <a:pt x="237929" y="1536"/>
                        <a:pt x="224413" y="14377"/>
                        <a:pt x="222531" y="36528"/>
                      </a:cubicBezTo>
                      <a:lnTo>
                        <a:pt x="222657" y="38602"/>
                      </a:lnTo>
                      <a:lnTo>
                        <a:pt x="218584" y="47630"/>
                      </a:lnTo>
                      <a:lnTo>
                        <a:pt x="221551" y="68073"/>
                      </a:lnTo>
                      <a:lnTo>
                        <a:pt x="221539" y="68064"/>
                      </a:lnTo>
                      <a:cubicBezTo>
                        <a:pt x="216434" y="65704"/>
                        <a:pt x="209877" y="63716"/>
                        <a:pt x="201465" y="61994"/>
                      </a:cubicBezTo>
                      <a:cubicBezTo>
                        <a:pt x="184643" y="58552"/>
                        <a:pt x="175236" y="63060"/>
                        <a:pt x="170035" y="71209"/>
                      </a:cubicBezTo>
                      <a:lnTo>
                        <a:pt x="167588" y="78196"/>
                      </a:lnTo>
                      <a:lnTo>
                        <a:pt x="165128" y="80135"/>
                      </a:lnTo>
                      <a:cubicBezTo>
                        <a:pt x="160211" y="87839"/>
                        <a:pt x="159271" y="98984"/>
                        <a:pt x="159270" y="109497"/>
                      </a:cubicBezTo>
                      <a:lnTo>
                        <a:pt x="160725" y="114160"/>
                      </a:lnTo>
                      <a:lnTo>
                        <a:pt x="153062" y="118234"/>
                      </a:lnTo>
                      <a:cubicBezTo>
                        <a:pt x="143077" y="124561"/>
                        <a:pt x="134175" y="131575"/>
                        <a:pt x="127283" y="139523"/>
                      </a:cubicBezTo>
                      <a:lnTo>
                        <a:pt x="118456" y="154877"/>
                      </a:lnTo>
                      <a:lnTo>
                        <a:pt x="111866" y="153961"/>
                      </a:lnTo>
                      <a:cubicBezTo>
                        <a:pt x="97719" y="154777"/>
                        <a:pt x="88312" y="159285"/>
                        <a:pt x="82442" y="166369"/>
                      </a:cubicBezTo>
                      <a:lnTo>
                        <a:pt x="81723" y="168814"/>
                      </a:lnTo>
                      <a:lnTo>
                        <a:pt x="78414" y="171252"/>
                      </a:lnTo>
                      <a:cubicBezTo>
                        <a:pt x="72865" y="177949"/>
                        <a:pt x="70659" y="187081"/>
                        <a:pt x="70659" y="197595"/>
                      </a:cubicBezTo>
                      <a:lnTo>
                        <a:pt x="71568" y="200508"/>
                      </a:lnTo>
                      <a:lnTo>
                        <a:pt x="55637" y="209248"/>
                      </a:lnTo>
                      <a:lnTo>
                        <a:pt x="53157" y="212733"/>
                      </a:lnTo>
                      <a:lnTo>
                        <a:pt x="51497" y="213643"/>
                      </a:lnTo>
                      <a:cubicBezTo>
                        <a:pt x="32859" y="226311"/>
                        <a:pt x="42909" y="254008"/>
                        <a:pt x="59057" y="265194"/>
                      </a:cubicBezTo>
                      <a:lnTo>
                        <a:pt x="60795" y="265806"/>
                      </a:lnTo>
                      <a:lnTo>
                        <a:pt x="60324" y="266996"/>
                      </a:lnTo>
                      <a:lnTo>
                        <a:pt x="54455" y="267469"/>
                      </a:lnTo>
                      <a:lnTo>
                        <a:pt x="53172" y="268174"/>
                      </a:lnTo>
                      <a:lnTo>
                        <a:pt x="48661" y="267544"/>
                      </a:lnTo>
                      <a:cubicBezTo>
                        <a:pt x="40280" y="270119"/>
                        <a:pt x="31587" y="275676"/>
                        <a:pt x="22268" y="282010"/>
                      </a:cubicBezTo>
                      <a:cubicBezTo>
                        <a:pt x="17608" y="285177"/>
                        <a:pt x="14742" y="289284"/>
                        <a:pt x="13315" y="293837"/>
                      </a:cubicBezTo>
                      <a:lnTo>
                        <a:pt x="13297" y="294696"/>
                      </a:lnTo>
                      <a:lnTo>
                        <a:pt x="11198" y="296242"/>
                      </a:lnTo>
                      <a:cubicBezTo>
                        <a:pt x="5649" y="302939"/>
                        <a:pt x="3444" y="312071"/>
                        <a:pt x="3444" y="322585"/>
                      </a:cubicBezTo>
                      <a:cubicBezTo>
                        <a:pt x="3444" y="333098"/>
                        <a:pt x="6368" y="343546"/>
                        <a:pt x="12277" y="350901"/>
                      </a:cubicBezTo>
                      <a:lnTo>
                        <a:pt x="12650" y="351037"/>
                      </a:lnTo>
                      <a:lnTo>
                        <a:pt x="15389" y="359816"/>
                      </a:lnTo>
                      <a:lnTo>
                        <a:pt x="12787" y="366175"/>
                      </a:lnTo>
                      <a:cubicBezTo>
                        <a:pt x="5131" y="388789"/>
                        <a:pt x="-648" y="411360"/>
                        <a:pt x="58" y="424571"/>
                      </a:cubicBezTo>
                      <a:cubicBezTo>
                        <a:pt x="764" y="437782"/>
                        <a:pt x="8183" y="447303"/>
                        <a:pt x="17366" y="453947"/>
                      </a:cubicBezTo>
                      <a:lnTo>
                        <a:pt x="23972" y="456815"/>
                      </a:lnTo>
                      <a:lnTo>
                        <a:pt x="25249" y="460910"/>
                      </a:lnTo>
                      <a:cubicBezTo>
                        <a:pt x="31565" y="468772"/>
                        <a:pt x="41070" y="473327"/>
                        <a:pt x="53829" y="471339"/>
                      </a:cubicBezTo>
                      <a:lnTo>
                        <a:pt x="64076" y="468349"/>
                      </a:lnTo>
                      <a:lnTo>
                        <a:pt x="65644" y="468666"/>
                      </a:lnTo>
                      <a:cubicBezTo>
                        <a:pt x="75711" y="469445"/>
                        <a:pt x="82365" y="465970"/>
                        <a:pt x="86813" y="460201"/>
                      </a:cubicBezTo>
                      <a:cubicBezTo>
                        <a:pt x="89778" y="456356"/>
                        <a:pt x="91763" y="451491"/>
                        <a:pt x="93126" y="446189"/>
                      </a:cubicBezTo>
                      <a:lnTo>
                        <a:pt x="93339" y="444815"/>
                      </a:lnTo>
                      <a:lnTo>
                        <a:pt x="117222" y="429188"/>
                      </a:lnTo>
                      <a:cubicBezTo>
                        <a:pt x="125600" y="422764"/>
                        <a:pt x="135328" y="413388"/>
                        <a:pt x="149414" y="395723"/>
                      </a:cubicBezTo>
                      <a:lnTo>
                        <a:pt x="159890" y="381750"/>
                      </a:lnTo>
                      <a:lnTo>
                        <a:pt x="170684" y="380489"/>
                      </a:lnTo>
                      <a:cubicBezTo>
                        <a:pt x="175750" y="378836"/>
                        <a:pt x="179841" y="376294"/>
                        <a:pt x="183097" y="373017"/>
                      </a:cubicBezTo>
                      <a:close/>
                    </a:path>
                  </a:pathLst>
                </a:custGeom>
                <a:noFill/>
                <a:ln w="12700" cap="flat" cmpd="sng" algn="ctr">
                  <a:solidFill>
                    <a:srgbClr val="6E3B07"/>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Proxima Nova Rg"/>
                    <a:ea typeface="+mn-ea"/>
                    <a:cs typeface="+mn-cs"/>
                  </a:endParaRPr>
                </a:p>
              </p:txBody>
            </p:sp>
          </p:grpSp>
        </p:grpSp>
        <p:cxnSp>
          <p:nvCxnSpPr>
            <p:cNvPr id="15" name="Straight Connector 14">
              <a:extLst>
                <a:ext uri="{FF2B5EF4-FFF2-40B4-BE49-F238E27FC236}">
                  <a16:creationId xmlns:a16="http://schemas.microsoft.com/office/drawing/2014/main" id="{367A7A15-FE7D-CE43-8A5F-342E6DDAC54B}"/>
                </a:ext>
              </a:extLst>
            </p:cNvPr>
            <p:cNvCxnSpPr>
              <a:cxnSpLocks/>
            </p:cNvCxnSpPr>
            <p:nvPr/>
          </p:nvCxnSpPr>
          <p:spPr>
            <a:xfrm>
              <a:off x="626057" y="1885383"/>
              <a:ext cx="1737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4774E30-146A-9C4A-8FD6-A525AE4CF51E}"/>
                </a:ext>
              </a:extLst>
            </p:cNvPr>
            <p:cNvCxnSpPr>
              <a:cxnSpLocks/>
            </p:cNvCxnSpPr>
            <p:nvPr/>
          </p:nvCxnSpPr>
          <p:spPr>
            <a:xfrm>
              <a:off x="626058" y="2669888"/>
              <a:ext cx="1737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EAB253-911C-384A-B5DB-4623F47E15BD}"/>
                </a:ext>
              </a:extLst>
            </p:cNvPr>
            <p:cNvCxnSpPr>
              <a:cxnSpLocks/>
            </p:cNvCxnSpPr>
            <p:nvPr/>
          </p:nvCxnSpPr>
          <p:spPr>
            <a:xfrm>
              <a:off x="626057" y="3489872"/>
              <a:ext cx="1737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D6C81B-6871-204E-B99E-10379B36D66B}"/>
                </a:ext>
              </a:extLst>
            </p:cNvPr>
            <p:cNvCxnSpPr>
              <a:cxnSpLocks/>
            </p:cNvCxnSpPr>
            <p:nvPr/>
          </p:nvCxnSpPr>
          <p:spPr>
            <a:xfrm>
              <a:off x="626057" y="4233402"/>
              <a:ext cx="1737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3CDFE0-AEC1-FB49-9A56-F079D0733112}"/>
                </a:ext>
              </a:extLst>
            </p:cNvPr>
            <p:cNvCxnSpPr>
              <a:cxnSpLocks/>
            </p:cNvCxnSpPr>
            <p:nvPr/>
          </p:nvCxnSpPr>
          <p:spPr>
            <a:xfrm>
              <a:off x="626057" y="4976932"/>
              <a:ext cx="1737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F8ECC56-EDBC-174C-9FC4-962D85B4F56C}"/>
                </a:ext>
              </a:extLst>
            </p:cNvPr>
            <p:cNvCxnSpPr>
              <a:cxnSpLocks/>
            </p:cNvCxnSpPr>
            <p:nvPr/>
          </p:nvCxnSpPr>
          <p:spPr>
            <a:xfrm>
              <a:off x="626057" y="5720462"/>
              <a:ext cx="1737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678" name="Rounded Rectangle 677">
            <a:extLst>
              <a:ext uri="{FF2B5EF4-FFF2-40B4-BE49-F238E27FC236}">
                <a16:creationId xmlns:a16="http://schemas.microsoft.com/office/drawing/2014/main" id="{FE74822F-C870-D346-990B-9E71A365B5AC}"/>
              </a:ext>
            </a:extLst>
          </p:cNvPr>
          <p:cNvSpPr/>
          <p:nvPr/>
        </p:nvSpPr>
        <p:spPr>
          <a:xfrm>
            <a:off x="10517198" y="6066059"/>
            <a:ext cx="1280160" cy="365760"/>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Pain</a:t>
            </a:r>
          </a:p>
        </p:txBody>
      </p:sp>
      <p:sp>
        <p:nvSpPr>
          <p:cNvPr id="679" name="Rounded Rectangle 678">
            <a:extLst>
              <a:ext uri="{FF2B5EF4-FFF2-40B4-BE49-F238E27FC236}">
                <a16:creationId xmlns:a16="http://schemas.microsoft.com/office/drawing/2014/main" id="{6703389C-A674-F248-B5DC-AA8C6E2EDE16}"/>
              </a:ext>
            </a:extLst>
          </p:cNvPr>
          <p:cNvSpPr/>
          <p:nvPr/>
        </p:nvSpPr>
        <p:spPr>
          <a:xfrm>
            <a:off x="2973434" y="1329793"/>
            <a:ext cx="1866730" cy="365760"/>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Stool form</a:t>
            </a:r>
          </a:p>
        </p:txBody>
      </p:sp>
      <p:grpSp>
        <p:nvGrpSpPr>
          <p:cNvPr id="680" name="Group 679">
            <a:extLst>
              <a:ext uri="{FF2B5EF4-FFF2-40B4-BE49-F238E27FC236}">
                <a16:creationId xmlns:a16="http://schemas.microsoft.com/office/drawing/2014/main" id="{61B9CC96-4EE1-3B41-B838-EA1E7C1D8CA1}"/>
              </a:ext>
            </a:extLst>
          </p:cNvPr>
          <p:cNvGrpSpPr/>
          <p:nvPr/>
        </p:nvGrpSpPr>
        <p:grpSpPr>
          <a:xfrm>
            <a:off x="5099482" y="1793631"/>
            <a:ext cx="6297467" cy="3859375"/>
            <a:chOff x="4625245" y="1515401"/>
            <a:chExt cx="6847090" cy="4170554"/>
          </a:xfrm>
        </p:grpSpPr>
        <p:sp>
          <p:nvSpPr>
            <p:cNvPr id="681" name="Rectangle 680">
              <a:extLst>
                <a:ext uri="{FF2B5EF4-FFF2-40B4-BE49-F238E27FC236}">
                  <a16:creationId xmlns:a16="http://schemas.microsoft.com/office/drawing/2014/main" id="{3C6BE048-7F77-7B41-929E-ADD170136A37}"/>
                </a:ext>
              </a:extLst>
            </p:cNvPr>
            <p:cNvSpPr/>
            <p:nvPr/>
          </p:nvSpPr>
          <p:spPr>
            <a:xfrm>
              <a:off x="4625245" y="1515401"/>
              <a:ext cx="6847090" cy="417055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682" name="Rectangle 681">
              <a:extLst>
                <a:ext uri="{FF2B5EF4-FFF2-40B4-BE49-F238E27FC236}">
                  <a16:creationId xmlns:a16="http://schemas.microsoft.com/office/drawing/2014/main" id="{D7C18E35-2753-8D4D-AEE3-691C022F8743}"/>
                </a:ext>
              </a:extLst>
            </p:cNvPr>
            <p:cNvSpPr/>
            <p:nvPr/>
          </p:nvSpPr>
          <p:spPr>
            <a:xfrm>
              <a:off x="6096001" y="2467594"/>
              <a:ext cx="4526508" cy="232045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roxima Nova Rg"/>
                <a:ea typeface="+mn-ea"/>
                <a:cs typeface="+mn-cs"/>
              </a:endParaRPr>
            </a:p>
          </p:txBody>
        </p:sp>
        <p:sp>
          <p:nvSpPr>
            <p:cNvPr id="683" name="Rounded Rectangle 682">
              <a:extLst>
                <a:ext uri="{FF2B5EF4-FFF2-40B4-BE49-F238E27FC236}">
                  <a16:creationId xmlns:a16="http://schemas.microsoft.com/office/drawing/2014/main" id="{D7625BFB-5300-054E-A186-26A8D07CF246}"/>
                </a:ext>
              </a:extLst>
            </p:cNvPr>
            <p:cNvSpPr/>
            <p:nvPr/>
          </p:nvSpPr>
          <p:spPr>
            <a:xfrm>
              <a:off x="6283908" y="2702016"/>
              <a:ext cx="1866730" cy="365760"/>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Bloating</a:t>
              </a:r>
            </a:p>
          </p:txBody>
        </p:sp>
        <p:sp>
          <p:nvSpPr>
            <p:cNvPr id="684" name="Rounded Rectangle 683">
              <a:extLst>
                <a:ext uri="{FF2B5EF4-FFF2-40B4-BE49-F238E27FC236}">
                  <a16:creationId xmlns:a16="http://schemas.microsoft.com/office/drawing/2014/main" id="{FC143450-3986-4641-A9D3-E91664BB3502}"/>
                </a:ext>
              </a:extLst>
            </p:cNvPr>
            <p:cNvSpPr/>
            <p:nvPr/>
          </p:nvSpPr>
          <p:spPr>
            <a:xfrm>
              <a:off x="6283908" y="4248278"/>
              <a:ext cx="1866730" cy="365760"/>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Distension</a:t>
              </a:r>
            </a:p>
          </p:txBody>
        </p:sp>
        <p:sp>
          <p:nvSpPr>
            <p:cNvPr id="685" name="Rounded Rectangle 684">
              <a:extLst>
                <a:ext uri="{FF2B5EF4-FFF2-40B4-BE49-F238E27FC236}">
                  <a16:creationId xmlns:a16="http://schemas.microsoft.com/office/drawing/2014/main" id="{54449C86-0353-AF4F-92E5-56344DCF02D0}"/>
                </a:ext>
              </a:extLst>
            </p:cNvPr>
            <p:cNvSpPr/>
            <p:nvPr/>
          </p:nvSpPr>
          <p:spPr>
            <a:xfrm>
              <a:off x="10127090" y="3258935"/>
              <a:ext cx="907774" cy="630894"/>
            </a:xfrm>
            <a:prstGeom prst="roundRect">
              <a:avLst>
                <a:gd name="adj" fmla="val 10520"/>
              </a:avLst>
            </a:prstGeom>
            <a:solidFill>
              <a:schemeClr val="accent2">
                <a:lumMod val="20000"/>
                <a:lumOff val="80000"/>
              </a:schemeClr>
            </a:solidFill>
            <a:ln w="12700" cap="flat" cmpd="sng" algn="ctr">
              <a:noFill/>
              <a:prstDash val="solid"/>
              <a:miter lim="800000"/>
            </a:ln>
            <a:effectLst/>
          </p:spPr>
          <p:txBody>
            <a:bodyPr tIns="4572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IBS</a:t>
              </a:r>
            </a:p>
          </p:txBody>
        </p:sp>
        <p:sp>
          <p:nvSpPr>
            <p:cNvPr id="686" name="Rounded Rectangle 685">
              <a:extLst>
                <a:ext uri="{FF2B5EF4-FFF2-40B4-BE49-F238E27FC236}">
                  <a16:creationId xmlns:a16="http://schemas.microsoft.com/office/drawing/2014/main" id="{F5B02C68-58EC-3F47-AB2C-6089D0ED0975}"/>
                </a:ext>
              </a:extLst>
            </p:cNvPr>
            <p:cNvSpPr/>
            <p:nvPr/>
          </p:nvSpPr>
          <p:spPr>
            <a:xfrm>
              <a:off x="4952063" y="1696498"/>
              <a:ext cx="2950082" cy="365760"/>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Functional constipation</a:t>
              </a:r>
            </a:p>
          </p:txBody>
        </p:sp>
        <p:sp>
          <p:nvSpPr>
            <p:cNvPr id="687" name="Rounded Rectangle 686">
              <a:extLst>
                <a:ext uri="{FF2B5EF4-FFF2-40B4-BE49-F238E27FC236}">
                  <a16:creationId xmlns:a16="http://schemas.microsoft.com/office/drawing/2014/main" id="{149E0ABF-FC4E-AF4D-9578-32CAC78DEACD}"/>
                </a:ext>
              </a:extLst>
            </p:cNvPr>
            <p:cNvSpPr/>
            <p:nvPr/>
          </p:nvSpPr>
          <p:spPr>
            <a:xfrm>
              <a:off x="4952062" y="5089517"/>
              <a:ext cx="2796866" cy="365760"/>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Functional diarrhea</a:t>
              </a:r>
            </a:p>
          </p:txBody>
        </p:sp>
        <p:sp>
          <p:nvSpPr>
            <p:cNvPr id="688" name="Rounded Rectangle 687">
              <a:extLst>
                <a:ext uri="{FF2B5EF4-FFF2-40B4-BE49-F238E27FC236}">
                  <a16:creationId xmlns:a16="http://schemas.microsoft.com/office/drawing/2014/main" id="{162CF883-1160-6E4E-896D-A06DC0CF257C}"/>
                </a:ext>
              </a:extLst>
            </p:cNvPr>
            <p:cNvSpPr/>
            <p:nvPr/>
          </p:nvSpPr>
          <p:spPr>
            <a:xfrm>
              <a:off x="10018698" y="1693488"/>
              <a:ext cx="1193047" cy="365760"/>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IBS-C</a:t>
              </a:r>
            </a:p>
          </p:txBody>
        </p:sp>
        <p:sp>
          <p:nvSpPr>
            <p:cNvPr id="689" name="Rounded Rectangle 688">
              <a:extLst>
                <a:ext uri="{FF2B5EF4-FFF2-40B4-BE49-F238E27FC236}">
                  <a16:creationId xmlns:a16="http://schemas.microsoft.com/office/drawing/2014/main" id="{87E90E5C-18C3-8347-96FB-0E1792F06B2F}"/>
                </a:ext>
              </a:extLst>
            </p:cNvPr>
            <p:cNvSpPr/>
            <p:nvPr/>
          </p:nvSpPr>
          <p:spPr>
            <a:xfrm>
              <a:off x="10025371" y="5089517"/>
              <a:ext cx="1193047" cy="365760"/>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IBS-D</a:t>
              </a:r>
            </a:p>
          </p:txBody>
        </p:sp>
        <p:sp>
          <p:nvSpPr>
            <p:cNvPr id="690" name="Rounded Rectangle 689">
              <a:extLst>
                <a:ext uri="{FF2B5EF4-FFF2-40B4-BE49-F238E27FC236}">
                  <a16:creationId xmlns:a16="http://schemas.microsoft.com/office/drawing/2014/main" id="{ECF439AB-AE36-D740-946B-4A02FE4158A4}"/>
                </a:ext>
              </a:extLst>
            </p:cNvPr>
            <p:cNvSpPr/>
            <p:nvPr/>
          </p:nvSpPr>
          <p:spPr>
            <a:xfrm>
              <a:off x="7902145" y="3391502"/>
              <a:ext cx="1146727" cy="365760"/>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7484F"/>
                  </a:solidFill>
                  <a:effectLst/>
                  <a:uLnTx/>
                  <a:uFillTx/>
                  <a:latin typeface="Proxima Nova Rg"/>
                  <a:ea typeface="+mn-ea"/>
                  <a:cs typeface="Calibri" panose="020F0502020204030204" pitchFamily="34" charset="0"/>
                </a:rPr>
                <a:t>IBS-M</a:t>
              </a:r>
            </a:p>
          </p:txBody>
        </p:sp>
        <p:cxnSp>
          <p:nvCxnSpPr>
            <p:cNvPr id="691" name="Straight Arrow Connector 690">
              <a:extLst>
                <a:ext uri="{FF2B5EF4-FFF2-40B4-BE49-F238E27FC236}">
                  <a16:creationId xmlns:a16="http://schemas.microsoft.com/office/drawing/2014/main" id="{6D46BD12-B34D-F948-9930-D0B95BA2585C}"/>
                </a:ext>
              </a:extLst>
            </p:cNvPr>
            <p:cNvCxnSpPr>
              <a:cxnSpLocks/>
            </p:cNvCxnSpPr>
            <p:nvPr/>
          </p:nvCxnSpPr>
          <p:spPr>
            <a:xfrm flipV="1">
              <a:off x="10622512" y="2104571"/>
              <a:ext cx="0" cy="115819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A2CDB5F1-CAF3-3049-BBCE-5A9A8BAD8FDA}"/>
                </a:ext>
              </a:extLst>
            </p:cNvPr>
            <p:cNvCxnSpPr>
              <a:cxnSpLocks/>
            </p:cNvCxnSpPr>
            <p:nvPr/>
          </p:nvCxnSpPr>
          <p:spPr>
            <a:xfrm>
              <a:off x="10622512" y="3886047"/>
              <a:ext cx="0" cy="115819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C506DF94-8952-784E-95DC-81B48D344F6A}"/>
                </a:ext>
              </a:extLst>
            </p:cNvPr>
            <p:cNvCxnSpPr>
              <a:cxnSpLocks/>
            </p:cNvCxnSpPr>
            <p:nvPr/>
          </p:nvCxnSpPr>
          <p:spPr>
            <a:xfrm flipH="1">
              <a:off x="9061532" y="2144937"/>
              <a:ext cx="957167" cy="126181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694" name="Straight Arrow Connector 693">
            <a:extLst>
              <a:ext uri="{FF2B5EF4-FFF2-40B4-BE49-F238E27FC236}">
                <a16:creationId xmlns:a16="http://schemas.microsoft.com/office/drawing/2014/main" id="{645B6969-97D5-484A-BC0A-594CDC7BF22B}"/>
              </a:ext>
            </a:extLst>
          </p:cNvPr>
          <p:cNvCxnSpPr>
            <a:cxnSpLocks/>
          </p:cNvCxnSpPr>
          <p:nvPr/>
        </p:nvCxnSpPr>
        <p:spPr>
          <a:xfrm flipV="1">
            <a:off x="3903166" y="1793631"/>
            <a:ext cx="0" cy="4465462"/>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5" name="Straight Arrow Connector 694">
            <a:extLst>
              <a:ext uri="{FF2B5EF4-FFF2-40B4-BE49-F238E27FC236}">
                <a16:creationId xmlns:a16="http://schemas.microsoft.com/office/drawing/2014/main" id="{1D7AC15C-7F9F-4848-9860-15A6BDE2E494}"/>
              </a:ext>
            </a:extLst>
          </p:cNvPr>
          <p:cNvCxnSpPr>
            <a:cxnSpLocks/>
          </p:cNvCxnSpPr>
          <p:nvPr/>
        </p:nvCxnSpPr>
        <p:spPr>
          <a:xfrm>
            <a:off x="3903166" y="6248939"/>
            <a:ext cx="6805296" cy="0"/>
          </a:xfrm>
          <a:prstGeom prst="straightConnector1">
            <a:avLst/>
          </a:prstGeom>
          <a:ln w="31750">
            <a:gradFill>
              <a:gsLst>
                <a:gs pos="57000">
                  <a:srgbClr val="A87D7D"/>
                </a:gs>
                <a:gs pos="8000">
                  <a:schemeClr val="tx1"/>
                </a:gs>
                <a:gs pos="100000">
                  <a:schemeClr val="accent6"/>
                </a:gs>
              </a:gsLst>
              <a:lin ang="0" scaled="0"/>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696" name="Straight Arrow Connector 695">
            <a:extLst>
              <a:ext uri="{FF2B5EF4-FFF2-40B4-BE49-F238E27FC236}">
                <a16:creationId xmlns:a16="http://schemas.microsoft.com/office/drawing/2014/main" id="{FC7C3FC8-4F30-45D9-A19E-7025C74003F5}"/>
              </a:ext>
            </a:extLst>
          </p:cNvPr>
          <p:cNvCxnSpPr>
            <a:cxnSpLocks/>
          </p:cNvCxnSpPr>
          <p:nvPr/>
        </p:nvCxnSpPr>
        <p:spPr>
          <a:xfrm flipH="1" flipV="1">
            <a:off x="9115881" y="3868220"/>
            <a:ext cx="1015257" cy="109998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7" name="Straight Arrow Connector 696">
            <a:extLst>
              <a:ext uri="{FF2B5EF4-FFF2-40B4-BE49-F238E27FC236}">
                <a16:creationId xmlns:a16="http://schemas.microsoft.com/office/drawing/2014/main" id="{55B63AEB-AA9A-22B4-F418-07B8CEF84BFC}"/>
              </a:ext>
            </a:extLst>
          </p:cNvPr>
          <p:cNvCxnSpPr>
            <a:cxnSpLocks/>
          </p:cNvCxnSpPr>
          <p:nvPr/>
        </p:nvCxnSpPr>
        <p:spPr>
          <a:xfrm rot="10800000" flipH="1" flipV="1">
            <a:off x="9250202" y="4011005"/>
            <a:ext cx="1015257" cy="109998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8" name="Straight Arrow Connector 697">
            <a:extLst>
              <a:ext uri="{FF2B5EF4-FFF2-40B4-BE49-F238E27FC236}">
                <a16:creationId xmlns:a16="http://schemas.microsoft.com/office/drawing/2014/main" id="{0EDCCBDC-6920-7FD9-CE7A-848FEB32449B}"/>
              </a:ext>
            </a:extLst>
          </p:cNvPr>
          <p:cNvCxnSpPr>
            <a:cxnSpLocks/>
          </p:cNvCxnSpPr>
          <p:nvPr/>
        </p:nvCxnSpPr>
        <p:spPr>
          <a:xfrm rot="10800000" flipH="1">
            <a:off x="9288140" y="2238913"/>
            <a:ext cx="880334" cy="116767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99" name="Rounded Rectangle 678">
            <a:extLst>
              <a:ext uri="{FF2B5EF4-FFF2-40B4-BE49-F238E27FC236}">
                <a16:creationId xmlns:a16="http://schemas.microsoft.com/office/drawing/2014/main" id="{254887AE-8968-459F-6F68-876550465C4F}"/>
              </a:ext>
            </a:extLst>
          </p:cNvPr>
          <p:cNvSpPr/>
          <p:nvPr/>
        </p:nvSpPr>
        <p:spPr>
          <a:xfrm rot="16200000">
            <a:off x="-1776098" y="3445615"/>
            <a:ext cx="4529868" cy="298224"/>
          </a:xfrm>
          <a:prstGeom prst="roundRect">
            <a:avLst>
              <a:gd name="adj" fmla="val 10520"/>
            </a:avLst>
          </a:prstGeom>
          <a:noFill/>
          <a:ln w="12700" cap="flat" cmpd="sng" algn="ctr">
            <a:noFill/>
            <a:prstDash val="solid"/>
            <a:miter lim="800000"/>
          </a:ln>
          <a:effectLst/>
        </p:spPr>
        <p:txBody>
          <a:bodyPr tIns="4572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tx1">
                    <a:lumMod val="75000"/>
                  </a:schemeClr>
                </a:solidFill>
                <a:effectLst/>
                <a:uLnTx/>
                <a:uFillTx/>
                <a:latin typeface="Proxima Nova Rg"/>
                <a:ea typeface="+mn-ea"/>
                <a:cs typeface="Calibri" panose="020F0502020204030204" pitchFamily="34" charset="0"/>
              </a:rPr>
              <a:t>Bristol Stool Form Scale (BSFS)</a:t>
            </a:r>
          </a:p>
        </p:txBody>
      </p:sp>
      <p:sp>
        <p:nvSpPr>
          <p:cNvPr id="4" name="TextBox 3">
            <a:extLst>
              <a:ext uri="{FF2B5EF4-FFF2-40B4-BE49-F238E27FC236}">
                <a16:creationId xmlns:a16="http://schemas.microsoft.com/office/drawing/2014/main" id="{1A332012-3DFA-9E1C-9C3E-2A260386F4EF}"/>
              </a:ext>
            </a:extLst>
          </p:cNvPr>
          <p:cNvSpPr txBox="1"/>
          <p:nvPr/>
        </p:nvSpPr>
        <p:spPr>
          <a:xfrm>
            <a:off x="637949" y="1214797"/>
            <a:ext cx="2576161" cy="1252833"/>
          </a:xfrm>
          <a:prstGeom prst="rect">
            <a:avLst/>
          </a:prstGeom>
          <a:noFill/>
          <a:ln w="57150">
            <a:solidFill>
              <a:schemeClr val="accent6"/>
            </a:solidFill>
          </a:ln>
        </p:spPr>
        <p:txBody>
          <a:bodyPr wrap="square" rtlCol="0">
            <a:spAutoFit/>
          </a:bodyPr>
          <a:lstStyle/>
          <a:p>
            <a:endParaRPr lang="en-US" dirty="0"/>
          </a:p>
        </p:txBody>
      </p:sp>
      <p:sp>
        <p:nvSpPr>
          <p:cNvPr id="700" name="TextBox 699">
            <a:extLst>
              <a:ext uri="{FF2B5EF4-FFF2-40B4-BE49-F238E27FC236}">
                <a16:creationId xmlns:a16="http://schemas.microsoft.com/office/drawing/2014/main" id="{3D4754DB-AEFF-8B87-26CD-E07589EFBADC}"/>
              </a:ext>
            </a:extLst>
          </p:cNvPr>
          <p:cNvSpPr txBox="1"/>
          <p:nvPr/>
        </p:nvSpPr>
        <p:spPr>
          <a:xfrm>
            <a:off x="572175" y="5050787"/>
            <a:ext cx="2576161" cy="1252833"/>
          </a:xfrm>
          <a:prstGeom prst="rect">
            <a:avLst/>
          </a:prstGeom>
          <a:noFill/>
          <a:ln w="57150">
            <a:solidFill>
              <a:schemeClr val="accent6"/>
            </a:solidFill>
          </a:ln>
        </p:spPr>
        <p:txBody>
          <a:bodyPr wrap="square" rtlCol="0">
            <a:spAutoFit/>
          </a:bodyPr>
          <a:lstStyle/>
          <a:p>
            <a:endParaRPr lang="en-US" dirty="0"/>
          </a:p>
        </p:txBody>
      </p:sp>
    </p:spTree>
    <p:extLst>
      <p:ext uri="{BB962C8B-B14F-4D97-AF65-F5344CB8AC3E}">
        <p14:creationId xmlns:p14="http://schemas.microsoft.com/office/powerpoint/2010/main" val="5847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00"/>
                                        </p:tgtEl>
                                        <p:attrNameLst>
                                          <p:attrName>style.visibility</p:attrName>
                                        </p:attrNameLst>
                                      </p:cBhvr>
                                      <p:to>
                                        <p:strVal val="visible"/>
                                      </p:to>
                                    </p:set>
                                    <p:animEffect transition="in" filter="barn(inVertical)">
                                      <p:cBhvr>
                                        <p:cTn id="1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0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E SPEC SLIDES">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Program Slides">
      <a:majorFont>
        <a:latin typeface="Roboto Condense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 blue SLIDE MASTER">
  <a:themeElements>
    <a:clrScheme name="TH New Theme Colors">
      <a:dk1>
        <a:srgbClr val="141414"/>
      </a:dk1>
      <a:lt1>
        <a:sysClr val="window" lastClr="FFFFFF"/>
      </a:lt1>
      <a:dk2>
        <a:srgbClr val="003853"/>
      </a:dk2>
      <a:lt2>
        <a:srgbClr val="0A6FA7"/>
      </a:lt2>
      <a:accent1>
        <a:srgbClr val="8E1400"/>
      </a:accent1>
      <a:accent2>
        <a:srgbClr val="C47A1C"/>
      </a:accent2>
      <a:accent3>
        <a:srgbClr val="345B0E"/>
      </a:accent3>
      <a:accent4>
        <a:srgbClr val="491166"/>
      </a:accent4>
      <a:accent5>
        <a:srgbClr val="DA2518"/>
      </a:accent5>
      <a:accent6>
        <a:srgbClr val="7F7F7F"/>
      </a:accent6>
      <a:hlink>
        <a:srgbClr val="FFFFCC"/>
      </a:hlink>
      <a:folHlink>
        <a:srgbClr val="FFC000"/>
      </a:folHlink>
    </a:clrScheme>
    <a:fontScheme name="Custom 1">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Non Branded Slides">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Program Slides">
      <a:majorFont>
        <a:latin typeface="Roboto Condense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ME SPEC SLIDES">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Program Slides">
      <a:majorFont>
        <a:latin typeface="Roboto Condense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TH template fon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LUX">
    <a:dk1>
      <a:srgbClr val="FFFFFF"/>
    </a:dk1>
    <a:lt1>
      <a:srgbClr val="000000"/>
    </a:lt1>
    <a:dk2>
      <a:srgbClr val="32006E"/>
    </a:dk2>
    <a:lt2>
      <a:srgbClr val="FFA960"/>
    </a:lt2>
    <a:accent1>
      <a:srgbClr val="C8BBCF"/>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135A9315EE2A4B9EE6D2C3F5C19B49" ma:contentTypeVersion="16" ma:contentTypeDescription="Create a new document." ma:contentTypeScope="" ma:versionID="dee8d2a999a06eba03901fb0a85fa7a0">
  <xsd:schema xmlns:xsd="http://www.w3.org/2001/XMLSchema" xmlns:xs="http://www.w3.org/2001/XMLSchema" xmlns:p="http://schemas.microsoft.com/office/2006/metadata/properties" xmlns:ns2="45efe94e-f366-4a65-989e-8f23efc5054f" xmlns:ns3="e93acf5f-f59b-46bb-8c22-2b43a486ab2c" targetNamespace="http://schemas.microsoft.com/office/2006/metadata/properties" ma:root="true" ma:fieldsID="09b3c3b8ce95f5eacc54075dd33dc5fa" ns2:_="" ns3:_="">
    <xsd:import namespace="45efe94e-f366-4a65-989e-8f23efc5054f"/>
    <xsd:import namespace="e93acf5f-f59b-46bb-8c22-2b43a486ab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fe94e-f366-4a65-989e-8f23efc505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0f99b7d-70a6-40d3-b94c-662730ffe56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93acf5f-f59b-46bb-8c22-2b43a486ab2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f9ee28-ccf5-4b68-966d-9d0435739218}" ma:internalName="TaxCatchAll" ma:showField="CatchAllData" ma:web="e93acf5f-f59b-46bb-8c22-2b43a486ab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45efe94e-f366-4a65-989e-8f23efc5054f" xsi:nil="true"/>
    <TaxCatchAll xmlns="e93acf5f-f59b-46bb-8c22-2b43a486ab2c" xsi:nil="true"/>
    <lcf76f155ced4ddcb4097134ff3c332f xmlns="45efe94e-f366-4a65-989e-8f23efc5054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EA87A8-30AD-4415-A862-5D9681F4AEE6}">
  <ds:schemaRefs>
    <ds:schemaRef ds:uri="45efe94e-f366-4a65-989e-8f23efc5054f"/>
    <ds:schemaRef ds:uri="e93acf5f-f59b-46bb-8c22-2b43a486ab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28A214-6E41-4F9D-9B37-A48B2960920F}">
  <ds:schemaRefs>
    <ds:schemaRef ds:uri="45efe94e-f366-4a65-989e-8f23efc5054f"/>
    <ds:schemaRef ds:uri="e93acf5f-f59b-46bb-8c22-2b43a486ab2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861AF2E-9430-46B5-86B1-3DBCDE24E5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212</TotalTime>
  <Words>7806</Words>
  <Application>Microsoft Macintosh PowerPoint</Application>
  <PresentationFormat>Widescreen</PresentationFormat>
  <Paragraphs>934</Paragraphs>
  <Slides>55</Slides>
  <Notes>47</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55</vt:i4>
      </vt:variant>
    </vt:vector>
  </HeadingPairs>
  <TitlesOfParts>
    <vt:vector size="78" baseType="lpstr">
      <vt:lpstr>BlinkMacSystemFont</vt:lpstr>
      <vt:lpstr>Times New Roman</vt:lpstr>
      <vt:lpstr>Arial</vt:lpstr>
      <vt:lpstr>Franklin Gothic Book</vt:lpstr>
      <vt:lpstr>Proxima Nova Rg</vt:lpstr>
      <vt:lpstr>Franklin Gothic Medium Cond</vt:lpstr>
      <vt:lpstr>Franklin Gothic Medium</vt:lpstr>
      <vt:lpstr>Calibri Light</vt:lpstr>
      <vt:lpstr>Montserrat SemiBold</vt:lpstr>
      <vt:lpstr>Wingdings</vt:lpstr>
      <vt:lpstr>Calibri</vt:lpstr>
      <vt:lpstr>Gill Sans Ultra Bold</vt:lpstr>
      <vt:lpstr>Roboto Condensed</vt:lpstr>
      <vt:lpstr>NORMAL SLIDES</vt:lpstr>
      <vt:lpstr>3_NORMAL SLIDES</vt:lpstr>
      <vt:lpstr>4_NORMAL SLIDES</vt:lpstr>
      <vt:lpstr>TH blue SLIDE MASTER</vt:lpstr>
      <vt:lpstr>5_NORMAL SLIDES</vt:lpstr>
      <vt:lpstr>3_Custom Design</vt:lpstr>
      <vt:lpstr>3_Non Branded Slides</vt:lpstr>
      <vt:lpstr>2_ME SPEC SLIDES</vt:lpstr>
      <vt:lpstr>1_NORMAL SLIDES</vt:lpstr>
      <vt:lpstr>ME SPEC SLIDES</vt:lpstr>
      <vt:lpstr>Overview of Irritable Bowel Syndrome (IBS)</vt:lpstr>
      <vt:lpstr>Faculty Disclosures</vt:lpstr>
      <vt:lpstr>IBS Epidemiology and Costs</vt:lpstr>
      <vt:lpstr>IBS Symptom Burden Is Substantial</vt:lpstr>
      <vt:lpstr>IBS Remains Underdiagnosed</vt:lpstr>
      <vt:lpstr>Pathophysiology of IBS Is Complex</vt:lpstr>
      <vt:lpstr>Biopsychosocial Conceptual Model of the IBS Journey</vt:lpstr>
      <vt:lpstr>Rome IV Diagnostic Criteria for IBS</vt:lpstr>
      <vt:lpstr>Functional Bowel Disorders Exist on a Continuum</vt:lpstr>
      <vt:lpstr>Making a Positive Diagnosis of IBS: 5 Key Features</vt:lpstr>
      <vt:lpstr>History and Physical Examination for Lower GI Symptoms</vt:lpstr>
      <vt:lpstr>Alarm Features for Organic Disorders</vt:lpstr>
      <vt:lpstr>Digital Rectal Examination</vt:lpstr>
      <vt:lpstr>Appropriate Use of Diagnostic Testing by IBS Subtypes</vt:lpstr>
      <vt:lpstr>Clinicians’ Willingness to Diagnose IBS-C Based on History and Physical Findings Alone</vt:lpstr>
      <vt:lpstr>Natural History of IBS A Systematic Review</vt:lpstr>
      <vt:lpstr>Summary: Steps for Diagnosing IBS</vt:lpstr>
      <vt:lpstr>General Principles of IBS Management</vt:lpstr>
      <vt:lpstr>Treatment Approaches for IBS-C</vt:lpstr>
      <vt:lpstr>Overview of OTC Treatments in IBS-C</vt:lpstr>
      <vt:lpstr>Using Fiber in the Clinic</vt:lpstr>
      <vt:lpstr>Polyethylene Glycol in IBS-C: ACG Guidelines 2021</vt:lpstr>
      <vt:lpstr>FDA-Approved Prescription Medications for IBS-C and Chronic Idiopathic Constipation</vt:lpstr>
      <vt:lpstr>FDA-Approved Constipation Medications: Drug Targets</vt:lpstr>
      <vt:lpstr>Lubiprostone for IBS-C Results From Phase 3 Trials and Extension Study</vt:lpstr>
      <vt:lpstr>Lubiprostone in the Clinic</vt:lpstr>
      <vt:lpstr>Linaclotide Phase 3 Trial in IBS-C</vt:lpstr>
      <vt:lpstr>Linaclotide in the Clinic</vt:lpstr>
      <vt:lpstr>Plecanatide Phase 3 Trial Results in IBS-C</vt:lpstr>
      <vt:lpstr>Plecanatide in the Clinic</vt:lpstr>
      <vt:lpstr>Tenapanor in IBS-C</vt:lpstr>
      <vt:lpstr>Tenapanor in the Clinic</vt:lpstr>
      <vt:lpstr>Categories of IBS-D Therapies by MOA</vt:lpstr>
      <vt:lpstr>FODMAPs in IBS (Fermentable Oligosaccharides, Disaccharides, Monosaccharides, and Polyols)</vt:lpstr>
      <vt:lpstr>Applying the Low-FODMAP Diet in Practice</vt:lpstr>
      <vt:lpstr>Possible Complications/Drawbacks of Low FODMAP</vt:lpstr>
      <vt:lpstr>Probiotics in IBS: Yay or Nay?</vt:lpstr>
      <vt:lpstr>Antispasmodic: Peppermint Oil</vt:lpstr>
      <vt:lpstr>Rifaximin in IBS-D TARGET 1 and TARGET 2 Trials</vt:lpstr>
      <vt:lpstr>Rifaximin for IBS-D TARGET 3 Trial</vt:lpstr>
      <vt:lpstr>Rifaximin in the Clinic</vt:lpstr>
      <vt:lpstr>Eluxadoline in IBS-D</vt:lpstr>
      <vt:lpstr>Eluxadoline in Patients Who Failed Loperamide: RELIEF Trial</vt:lpstr>
      <vt:lpstr>Eluxadoline in the Clinic</vt:lpstr>
      <vt:lpstr>Bile Acid Sequestrants</vt:lpstr>
      <vt:lpstr>Antidepressants in IBS</vt:lpstr>
      <vt:lpstr>The Gut-Brain Axis as the Mechanistic Basis for Behavioral Therapies in IBS</vt:lpstr>
      <vt:lpstr>Integrating BGBT Into Care of Disorders of Gut-Brain Interaction</vt:lpstr>
      <vt:lpstr>Impact of CBT on IBS Symptom Severity</vt:lpstr>
      <vt:lpstr>Who are Candidates for CBT (and Who Aren’t)?</vt:lpstr>
      <vt:lpstr>CBT Digital Products for IBS Patients</vt:lpstr>
      <vt:lpstr>Where are Some Good Places to Find Therapists?</vt:lpstr>
      <vt:lpstr>Interprofessional Care in IBS Consulting With a Dietitian and Mental Health Professional</vt:lpstr>
      <vt:lpstr>Standard GI vs Multidisciplinary Treatment for DGBIs (MANTRA): Open-label, Single-center RCT</vt:lpstr>
      <vt:lpstr>Conclusions</vt:lpstr>
    </vt:vector>
  </TitlesOfParts>
  <Company>WebMD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WBMD</dc:creator>
  <cp:lastModifiedBy>Jill Smith</cp:lastModifiedBy>
  <cp:revision>5</cp:revision>
  <cp:lastPrinted>2022-08-28T16:31:52Z</cp:lastPrinted>
  <dcterms:created xsi:type="dcterms:W3CDTF">2018-08-10T09:15:09Z</dcterms:created>
  <dcterms:modified xsi:type="dcterms:W3CDTF">2023-09-20T22:24:46Z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0x010100DD135A9315EE2A4B9EE6D2C3F5C19B49</vt:lpwstr>
  </property>
  <property fmtid="{D5CDD505-2E9C-101B-9397-08002B2CF9AE}" pid="3" name="MediaServiceImageTags">
    <vt:lpwstr/>
  </property>
  <property fmtid="{D5CDD505-2E9C-101B-9397-08002B2CF9AE}" pid="4" name="Order">
    <vt:lpwstr>8666700.00000000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